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348" r:id="rId2"/>
    <p:sldId id="285" r:id="rId3"/>
    <p:sldId id="353" r:id="rId4"/>
    <p:sldId id="294" r:id="rId5"/>
    <p:sldId id="1780" r:id="rId6"/>
    <p:sldId id="2054" r:id="rId7"/>
    <p:sldId id="2053" r:id="rId8"/>
    <p:sldId id="1932" r:id="rId9"/>
    <p:sldId id="1763" r:id="rId10"/>
    <p:sldId id="2048" r:id="rId11"/>
    <p:sldId id="1950" r:id="rId12"/>
    <p:sldId id="1963" r:id="rId13"/>
    <p:sldId id="2026" r:id="rId14"/>
    <p:sldId id="2055" r:id="rId15"/>
    <p:sldId id="1933" r:id="rId16"/>
    <p:sldId id="1948" r:id="rId17"/>
    <p:sldId id="2051" r:id="rId18"/>
    <p:sldId id="2041" r:id="rId19"/>
    <p:sldId id="2023" r:id="rId20"/>
    <p:sldId id="2046" r:id="rId21"/>
    <p:sldId id="1995" r:id="rId22"/>
    <p:sldId id="2050" r:id="rId23"/>
    <p:sldId id="1985" r:id="rId24"/>
    <p:sldId id="1986" r:id="rId25"/>
    <p:sldId id="2025" r:id="rId26"/>
    <p:sldId id="1983" r:id="rId27"/>
    <p:sldId id="1984" r:id="rId28"/>
    <p:sldId id="2056" r:id="rId29"/>
    <p:sldId id="2057" r:id="rId30"/>
    <p:sldId id="2059" r:id="rId31"/>
    <p:sldId id="2058" r:id="rId32"/>
    <p:sldId id="1931" r:id="rId33"/>
    <p:sldId id="2024" r:id="rId34"/>
    <p:sldId id="1942" r:id="rId35"/>
    <p:sldId id="2049" r:id="rId36"/>
    <p:sldId id="2052" r:id="rId37"/>
    <p:sldId id="1934" r:id="rId38"/>
    <p:sldId id="32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DB1854-B24F-C1EE-8EBC-C53F59EAC315}" name="Moore, Marc" initials="MM" userId="S::Marc.Moore@kimley-horn.com::a9419117-37de-4342-a2c0-1bac364ae5b5" providerId="AD"/>
  <p188:author id="{229A3679-FCD2-7068-2BDA-4016DA0AE21B}" name="Borges, Samantha" initials="BS" userId="S::Samantha.Borges@kimley-horn.com::c2e02a9a-ae38-4799-8782-e8bb1afdff5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rges, Samantha" initials="BS" lastIdx="8" clrIdx="0">
    <p:extLst>
      <p:ext uri="{19B8F6BF-5375-455C-9EA6-DF929625EA0E}">
        <p15:presenceInfo xmlns:p15="http://schemas.microsoft.com/office/powerpoint/2012/main" userId="S::Samantha.Borges@kimley-horn.com::c2e02a9a-ae38-4799-8782-e8bb1afdff5f" providerId="AD"/>
      </p:ext>
    </p:extLst>
  </p:cmAuthor>
  <p:cmAuthor id="2" name="Gaby Lawlor" initials="GL" lastIdx="1" clrIdx="1">
    <p:extLst>
      <p:ext uri="{19B8F6BF-5375-455C-9EA6-DF929625EA0E}">
        <p15:presenceInfo xmlns:p15="http://schemas.microsoft.com/office/powerpoint/2012/main" userId="S::Gaby.Lawlor@campo-nc.us::7aa49ae4-972e-46fd-9084-aaa13ce1482f" providerId="AD"/>
      </p:ext>
    </p:extLst>
  </p:cmAuthor>
  <p:cmAuthor id="3" name="Kyle Hearing" initials="KH" lastIdx="1" clrIdx="2">
    <p:extLst>
      <p:ext uri="{19B8F6BF-5375-455C-9EA6-DF929625EA0E}">
        <p15:presenceInfo xmlns:p15="http://schemas.microsoft.com/office/powerpoint/2012/main" userId="S::khearing@foursquareitp.com::976afb76-ffa5-4817-89e3-7ee38cb707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3B643"/>
    <a:srgbClr val="6F6F71"/>
    <a:srgbClr val="FFB600"/>
    <a:srgbClr val="2336E5"/>
    <a:srgbClr val="CB61A3"/>
    <a:srgbClr val="F7E7F1"/>
    <a:srgbClr val="E22438"/>
    <a:srgbClr val="CCCCFF"/>
    <a:srgbClr val="E2F0D9"/>
    <a:srgbClr val="C4E8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86957" autoAdjust="0"/>
  </p:normalViewPr>
  <p:slideViewPr>
    <p:cSldViewPr snapToGrid="0">
      <p:cViewPr varScale="1">
        <p:scale>
          <a:sx n="95" d="100"/>
          <a:sy n="95" d="100"/>
        </p:scale>
        <p:origin x="13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842C8A-02E8-46FD-8F9C-BBCC6F8E8C05}" type="datetimeFigureOut">
              <a:rPr lang="en-US" smtClean="0"/>
              <a:t>6/15/2023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061E3-F725-43F4-98B5-C925DD30D48E}" type="slidenum">
              <a:rPr lang="en-US" smtClean="0"/>
              <a:t>‹#›</a:t>
            </a:fld>
            <a:endParaRPr lang="en-US" dirty="0"/>
          </a:p>
        </p:txBody>
      </p:sp>
    </p:spTree>
    <p:extLst>
      <p:ext uri="{BB962C8B-B14F-4D97-AF65-F5344CB8AC3E}">
        <p14:creationId xmlns:p14="http://schemas.microsoft.com/office/powerpoint/2010/main" val="2519705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999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three scenarios are scored and measured against each other, we use the outcomes to create our preferred scenario, which is a more realistic blend of the three scenarios. Our preferred scenario encourages more compact growth near our existing downtowns and urban centers while preserving the rural character of our study in the surrounding landscape. Since transportation is tied to land use, the preferred scenario is used to determine the recommended transportation improvements.</a:t>
            </a:r>
          </a:p>
        </p:txBody>
      </p:sp>
      <p:sp>
        <p:nvSpPr>
          <p:cNvPr id="4" name="Slide Number Placeholder 3"/>
          <p:cNvSpPr>
            <a:spLocks noGrp="1"/>
          </p:cNvSpPr>
          <p:nvPr>
            <p:ph type="sldNum" sz="quarter" idx="5"/>
          </p:nvPr>
        </p:nvSpPr>
        <p:spPr/>
        <p:txBody>
          <a:bodyPr/>
          <a:lstStyle/>
          <a:p>
            <a:fld id="{474061E3-F725-43F4-98B5-C925DD30D48E}" type="slidenum">
              <a:rPr lang="en-US" smtClean="0"/>
              <a:t>10</a:t>
            </a:fld>
            <a:endParaRPr lang="en-US" dirty="0"/>
          </a:p>
        </p:txBody>
      </p:sp>
    </p:spTree>
    <p:extLst>
      <p:ext uri="{BB962C8B-B14F-4D97-AF65-F5344CB8AC3E}">
        <p14:creationId xmlns:p14="http://schemas.microsoft.com/office/powerpoint/2010/main" val="2356282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preferred scenario was built after feedback from the Core Technical Team (CTT) on the results of the interim scenarios (existing plans, centers, corridors). The CTT had a preference of the centers scenarios and wanted to increase density overall. This was achieved by adding more multifamily housing and preserving the rural character of Johnston County.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F5F9ED-92A7-4C46-91D3-FBD696CE3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73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21E1F"/>
                </a:solidFill>
                <a:latin typeface="Proxima Nova" panose="02000506030000020004" pitchFamily="50" charset="0"/>
              </a:rPr>
              <a:t>The preferred land use scenario focuses growth in towns and along major corridors like US 70 and US 301, while discouraging sprawl in rural areas. This scenario is intended to encourage more compact development while preserving the rural character of Johnston County.</a:t>
            </a:r>
            <a:endParaRPr lang="en-US" b="0"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185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The preferred scenario performs better in the majority of our performance measures. The Preferred Scenario is ultimately used as a decision-making tool in planning. </a:t>
            </a:r>
            <a:br>
              <a:rPr lang="en-US" b="0" dirty="0">
                <a:solidFill>
                  <a:srgbClr val="FF0000"/>
                </a:solidFill>
              </a:rPr>
            </a:br>
            <a:r>
              <a:rPr lang="en-US" b="0" dirty="0">
                <a:solidFill>
                  <a:srgbClr val="FF0000"/>
                </a:solidFill>
              </a:rPr>
              <a:t>The recommendations that come out of the SEAS Update support the preferred scenario.</a:t>
            </a:r>
          </a:p>
          <a:p>
            <a:endParaRPr lang="en-US" b="0"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744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Proxima Nova" panose="02000506030000020004" pitchFamily="50" charset="0"/>
              </a:rPr>
              <a:t> </a:t>
            </a:r>
            <a:r>
              <a:rPr lang="en-US" sz="1800" b="0" i="0" u="none" strike="noStrike" baseline="0" dirty="0">
                <a:solidFill>
                  <a:srgbClr val="010202"/>
                </a:solidFill>
                <a:latin typeface="Proxima Nova" panose="02000506030000020004" pitchFamily="50" charset="0"/>
              </a:rPr>
              <a:t>The 2023 SEAS will focus on putting these policies to use in key focus areas, such as housing, bicycle and pedestrian improvements, mixed use development, and more. Examples include: </a:t>
            </a:r>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F5F9ED-92A7-4C46-91D3-FBD696CE3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565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564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recommendations development process is two-fold, using both quantitative data and qualitative feedback received throughout the plan. First, we catalogue all the existing projects. Next, we identify remaining needs based on congestion and safety information, land use context, public input, and other data. From that we create a set of draft multimodal recommendations that we ask for input on from our technical committee, stakeholders, and the public. This is the stage we are currently in. From that feedback gathered we finalize our recommended projects.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239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bicycle and pedestrian recommendations include adding sidewalks, adding on-street bike lanes, and adding proposed “multiuse paths,” sometimes called greenways, for both pedestrians and bicyclists.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F5F9ED-92A7-4C46-91D3-FBD696CE3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899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Nova Light"/>
              </a:rPr>
              <a:t>Our transit recommendations include a combination of frequent circulators, longer-distance regional connectors, and m</a:t>
            </a:r>
            <a:r>
              <a:rPr lang="en-US" sz="1200" b="0" kern="1200" dirty="0">
                <a:latin typeface="Arial Nova Light"/>
              </a:rPr>
              <a:t>icrotransit, which is an on-demand, curb-to-curb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latin typeface="Arial Nova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Nova Light"/>
              </a:rPr>
              <a:t>There are three types of transit recommendations included in this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Nova Light"/>
              </a:rPr>
              <a:t>Circulators are frequent, fixed-route bus service connecting key destinations and transfer points within communities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Arial Nova Light"/>
              </a:rPr>
              <a:t>Regional Connectors are extended fixed-route bus connections between communities. These usually run less frequently than circulators since they travel a longer distance. </a:t>
            </a:r>
            <a:endParaRPr lang="en-US" sz="1200" b="0" dirty="0">
              <a:latin typeface="Arial Nova Ligh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latin typeface="Arial Nova Light"/>
              </a:rPr>
              <a:t>Microtransit is an on-demand, curb-to-curb service, connecting residents to destinations throughout their community, as well as circulators and regional connectors. Microtransit usually runs with smaller shuttles that pick people up in designated locations once notified via an app on your phone.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proposed transit recommendations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circulator between Selma and Smithfield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circulator between Clayton and Garner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regional connector between </a:t>
            </a:r>
            <a:r>
              <a:rPr lang="en-US" dirty="0">
                <a:latin typeface="Arial Nova Light"/>
                <a:cs typeface="Arial"/>
              </a:rPr>
              <a:t>Selma and Raleigh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regional connector between Benson and Selma</a:t>
            </a:r>
            <a:endParaRPr lang="en-US" dirty="0">
              <a:latin typeface="Arial Nova Light"/>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regional connector between Kenly and Selma</a:t>
            </a:r>
            <a:endParaRPr lang="en-US" dirty="0">
              <a:latin typeface="Arial Nova Light"/>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microtransit zones in </a:t>
            </a:r>
            <a:r>
              <a:rPr lang="en-US" sz="1200" dirty="0">
                <a:latin typeface="Arial Nova Light" panose="020B0304020202020204" pitchFamily="34" charset="0"/>
              </a:rPr>
              <a:t>Smithfield, Clayton, NC 42 corridor between Clayton and I-40, Garner, and surrounding areas of higher need.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latin typeface="Arial Nova 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F5F9ED-92A7-4C46-91D3-FBD696CE3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436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The transit recommendations are paired with the following supporting policies.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F5F9ED-92A7-4C46-91D3-FBD696CE3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27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3422A7-4474-4769-84E4-00E139067450}" type="slidenum">
              <a:rPr lang="en-US" smtClean="0"/>
              <a:t>2</a:t>
            </a:fld>
            <a:endParaRPr lang="en-US" dirty="0"/>
          </a:p>
        </p:txBody>
      </p:sp>
    </p:spTree>
    <p:extLst>
      <p:ext uri="{BB962C8B-B14F-4D97-AF65-F5344CB8AC3E}">
        <p14:creationId xmlns:p14="http://schemas.microsoft.com/office/powerpoint/2010/main" val="760525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F5F9ED-92A7-4C46-91D3-FBD696CE3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004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Roadway and intersection improvements come in many forms as shown here.</a:t>
            </a:r>
          </a:p>
          <a:p>
            <a:endParaRPr lang="en-US" dirty="0"/>
          </a:p>
          <a:p>
            <a:pPr marL="171450" indent="-171450">
              <a:buFont typeface="Arial" panose="020B0604020202020204" pitchFamily="34" charset="0"/>
              <a:buChar char="•"/>
            </a:pPr>
            <a:r>
              <a:rPr lang="en-US" dirty="0"/>
              <a:t>Bridge replacements are recommended to ensure bridges remain in good working condition</a:t>
            </a:r>
          </a:p>
          <a:p>
            <a:pPr marL="171450" indent="-171450">
              <a:buFont typeface="Arial" panose="020B0604020202020204" pitchFamily="34" charset="0"/>
              <a:buChar char="•"/>
            </a:pPr>
            <a:r>
              <a:rPr lang="en-US" dirty="0"/>
              <a:t>Interchange improvements can include redesigning the ramps or improving signal coordination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Intersection improvements can cover a variety of things including signal improvements or other stop controls, or realignments to improve safety and improve traffic throughput</a:t>
            </a:r>
          </a:p>
          <a:p>
            <a:pPr marL="171450" indent="-171450">
              <a:buFont typeface="Arial" panose="020B0604020202020204" pitchFamily="34" charset="0"/>
              <a:buChar char="•"/>
            </a:pPr>
            <a:r>
              <a:rPr lang="en-US" dirty="0"/>
              <a:t>Modernization projects usually recommend upgrading roadways to current design standards</a:t>
            </a:r>
          </a:p>
          <a:p>
            <a:pPr marL="171450" indent="-171450">
              <a:buFont typeface="Arial" panose="020B0604020202020204" pitchFamily="34" charset="0"/>
              <a:buChar char="•"/>
            </a:pPr>
            <a:r>
              <a:rPr lang="en-US" dirty="0"/>
              <a:t>New grade separations are the building of a new bridge to allow one road to run above and across another one</a:t>
            </a:r>
          </a:p>
          <a:p>
            <a:pPr marL="171450" indent="-171450">
              <a:buFont typeface="Arial" panose="020B0604020202020204" pitchFamily="34" charset="0"/>
              <a:buChar char="•"/>
            </a:pPr>
            <a:r>
              <a:rPr lang="en-US" dirty="0"/>
              <a:t>New interchanges are usually used to access major roadways or interstates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location roadways are the construction of a new road to provide drivers with increased options and help distribute vehicular traffic</a:t>
            </a:r>
          </a:p>
          <a:p>
            <a:pPr marL="171450" indent="-171450">
              <a:buFont typeface="Arial" panose="020B0604020202020204" pitchFamily="34" charset="0"/>
              <a:buChar char="•"/>
            </a:pPr>
            <a:r>
              <a:rPr lang="en-US" dirty="0"/>
              <a:t>Operational improvements include optimizing signal timing</a:t>
            </a:r>
          </a:p>
          <a:p>
            <a:pPr marL="171450" indent="-171450">
              <a:buFont typeface="Arial" panose="020B0604020202020204" pitchFamily="34" charset="0"/>
              <a:buChar char="•"/>
            </a:pPr>
            <a:r>
              <a:rPr lang="en-US" dirty="0"/>
              <a:t>Turn lanes are the addition of a center turn lane along an entire corridor or for a smaller area such as an intersection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Widening is the final improvement type. It is the addition of at least one lane of travel in each direction, usually to address congestion or safety concerns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455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draft roadway and intersection recommendations include a range of improvements to traffic flow, access, connectivity, and safety. This map shows our roadway recommendations.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432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085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253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map shows our intersection recommendations. You can view all these recommendations in more detail on the project’s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117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789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84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recommendations in the Southeast Area Study Update are part of a long-term vision that includes projects that may be constructed within the next 10 years and projects that likely would not be constructed until 2055 or later. While this collective vision attempts to address the many wants and needs across the Southeast Area, the reality is that there is limited funding available each year to make these recommendations a reality, so we need to prioritize the projects.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418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Prioritization criteria is used to measure and score all the projects. The following criteria were created to align with the CAMPO Strategic Plan.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868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921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645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understand the public’s priorities, weights are applied to the criteria that then inform and sort the projects into horizon time bands.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426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985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125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join us for a Public Symposium on Thursday, June 22</a:t>
            </a:r>
            <a:r>
              <a:rPr lang="en-US" baseline="30000" dirty="0"/>
              <a:t>nd </a:t>
            </a:r>
            <a:r>
              <a:rPr lang="en-US" dirty="0"/>
              <a:t> at Garner’s Town Hall. You’re welcome to stop by at anytime between 5 and 7 PM to learn more about the project, talk with the project team, and provide your comments and feedback.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405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website you’ll find the online survey where you can review the recommendations more closely and share your thoughts on project priorities. Please take the survey and encourage your friends and neighbors to do so as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85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Southeast Area Study’s project website is the best place to visit for project information, the latest updates, and engagement information.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87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86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634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plan is an update to the existing Southeast Area Study, completed five years ago in 2017. The Southeast Area Study establishes a unified vision for the integration of land use and transportation to accommodate existing and future travel needs. </a:t>
            </a:r>
          </a:p>
          <a:p>
            <a:endParaRPr lang="en-US" b="0" i="0" dirty="0">
              <a:solidFill>
                <a:srgbClr val="404041"/>
              </a:solidFill>
              <a:effectLst/>
              <a:latin typeface="proxima-nova"/>
            </a:endParaRPr>
          </a:p>
          <a:p>
            <a:r>
              <a:rPr lang="en-US" sz="1200" dirty="0"/>
              <a:t>The study area includes:</a:t>
            </a:r>
          </a:p>
          <a:p>
            <a:r>
              <a:rPr lang="en-US" sz="1200" dirty="0"/>
              <a:t>Archer Lodge</a:t>
            </a:r>
          </a:p>
          <a:p>
            <a:r>
              <a:rPr lang="en-US" sz="1200" dirty="0"/>
              <a:t>Benson</a:t>
            </a:r>
          </a:p>
          <a:p>
            <a:r>
              <a:rPr lang="en-US" sz="1200" dirty="0"/>
              <a:t>Clayton</a:t>
            </a:r>
          </a:p>
          <a:p>
            <a:r>
              <a:rPr lang="en-US" sz="1200" dirty="0"/>
              <a:t>Four Oaks</a:t>
            </a:r>
          </a:p>
          <a:p>
            <a:r>
              <a:rPr lang="en-US" sz="1200" dirty="0"/>
              <a:t>Garner</a:t>
            </a:r>
          </a:p>
          <a:p>
            <a:r>
              <a:rPr lang="en-US" sz="1200" dirty="0"/>
              <a:t>Kenly</a:t>
            </a:r>
          </a:p>
          <a:p>
            <a:r>
              <a:rPr lang="en-US" sz="1200" dirty="0"/>
              <a:t>Micro</a:t>
            </a:r>
          </a:p>
          <a:p>
            <a:r>
              <a:rPr lang="en-US" sz="1200" dirty="0"/>
              <a:t>Pine Level</a:t>
            </a:r>
          </a:p>
          <a:p>
            <a:r>
              <a:rPr lang="en-US" sz="1200" dirty="0"/>
              <a:t>Selma</a:t>
            </a:r>
          </a:p>
          <a:p>
            <a:r>
              <a:rPr lang="en-US" sz="1200" dirty="0"/>
              <a:t>Smithfield</a:t>
            </a:r>
          </a:p>
          <a:p>
            <a:r>
              <a:rPr lang="en-US" sz="1200" dirty="0"/>
              <a:t>Wilson's Mills</a:t>
            </a:r>
          </a:p>
          <a:p>
            <a:r>
              <a:rPr lang="en-US" sz="1200" dirty="0"/>
              <a:t>Portions of Raleigh, Wake, and Johnston Counties</a:t>
            </a:r>
          </a:p>
          <a:p>
            <a:endParaRPr lang="en-US" b="0" i="0" dirty="0">
              <a:solidFill>
                <a:srgbClr val="404041"/>
              </a:solidFill>
              <a:effectLst/>
              <a:latin typeface="proxima-nova"/>
            </a:endParaRPr>
          </a:p>
        </p:txBody>
      </p:sp>
      <p:sp>
        <p:nvSpPr>
          <p:cNvPr id="4" name="Slide Number Placeholder 3"/>
          <p:cNvSpPr>
            <a:spLocks noGrp="1"/>
          </p:cNvSpPr>
          <p:nvPr>
            <p:ph type="sldNum" sz="quarter" idx="5"/>
          </p:nvPr>
        </p:nvSpPr>
        <p:spPr/>
        <p:txBody>
          <a:bodyPr/>
          <a:lstStyle/>
          <a:p>
            <a:fld id="{743422A7-4474-4769-84E4-00E139067450}" type="slidenum">
              <a:rPr lang="en-US" smtClean="0"/>
              <a:t>4</a:t>
            </a:fld>
            <a:endParaRPr lang="en-US"/>
          </a:p>
        </p:txBody>
      </p:sp>
    </p:spTree>
    <p:extLst>
      <p:ext uri="{BB962C8B-B14F-4D97-AF65-F5344CB8AC3E}">
        <p14:creationId xmlns:p14="http://schemas.microsoft.com/office/powerpoint/2010/main" val="1698022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first phase of engagement, we asked the public about their vision for the southeast area. From that feedback, the 2017 guiding principles were updated to be inclusive of feedback from the public, the SOT, and the CTT.</a:t>
            </a:r>
          </a:p>
        </p:txBody>
      </p:sp>
      <p:sp>
        <p:nvSpPr>
          <p:cNvPr id="4" name="Slide Number Placeholder 3"/>
          <p:cNvSpPr>
            <a:spLocks noGrp="1"/>
          </p:cNvSpPr>
          <p:nvPr>
            <p:ph type="sldNum" sz="quarter" idx="5"/>
          </p:nvPr>
        </p:nvSpPr>
        <p:spPr/>
        <p:txBody>
          <a:bodyPr/>
          <a:lstStyle/>
          <a:p>
            <a:fld id="{54F5F9ED-92A7-4C46-91D3-FBD696CE3256}" type="slidenum">
              <a:rPr lang="en-US" smtClean="0"/>
              <a:t>5</a:t>
            </a:fld>
            <a:endParaRPr lang="en-US" dirty="0"/>
          </a:p>
        </p:txBody>
      </p:sp>
    </p:spTree>
    <p:extLst>
      <p:ext uri="{BB962C8B-B14F-4D97-AF65-F5344CB8AC3E}">
        <p14:creationId xmlns:p14="http://schemas.microsoft.com/office/powerpoint/2010/main" val="1375784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1"/>
                </a:solidFill>
                <a:effectLst/>
                <a:latin typeface="proxima-nova"/>
              </a:rPr>
              <a:t>The Southeast Area Study Update recommends regional improvements for future land use and development and multiple modes of transportation. The study includes recommended projects to improve roadways, bicycle and pedestrian facilities, and transit systems. The plan even takes a deeper dive into intersections with dedicated hot spot studies that aim to solve problem areas. Finally, it has policy recommendations to complement and support the proposed projects. The recommendations that come out of the </a:t>
            </a:r>
            <a:r>
              <a:rPr lang="en-US" dirty="0"/>
              <a:t>Southeast Area Study Update will inform </a:t>
            </a:r>
            <a:r>
              <a:rPr lang="en-US" b="0" i="0" dirty="0">
                <a:solidFill>
                  <a:srgbClr val="404041"/>
                </a:solidFill>
                <a:effectLst/>
                <a:latin typeface="proxima-nova"/>
              </a:rPr>
              <a:t>the Metropolitan Transportation Plan (or MTP), a region-wide long-range transportation plan that is updated every four years.</a:t>
            </a:r>
          </a:p>
        </p:txBody>
      </p:sp>
      <p:sp>
        <p:nvSpPr>
          <p:cNvPr id="4" name="Slide Number Placeholder 3"/>
          <p:cNvSpPr>
            <a:spLocks noGrp="1"/>
          </p:cNvSpPr>
          <p:nvPr>
            <p:ph type="sldNum" sz="quarter" idx="5"/>
          </p:nvPr>
        </p:nvSpPr>
        <p:spPr/>
        <p:txBody>
          <a:bodyPr/>
          <a:lstStyle/>
          <a:p>
            <a:fld id="{743422A7-4474-4769-84E4-00E139067450}" type="slidenum">
              <a:rPr lang="en-US" smtClean="0"/>
              <a:t>6</a:t>
            </a:fld>
            <a:endParaRPr lang="en-US"/>
          </a:p>
        </p:txBody>
      </p:sp>
    </p:spTree>
    <p:extLst>
      <p:ext uri="{BB962C8B-B14F-4D97-AF65-F5344CB8AC3E}">
        <p14:creationId xmlns:p14="http://schemas.microsoft.com/office/powerpoint/2010/main" val="3799258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kicked off this project in March of last year and have worked through background data gathering and existing conditions analysis to get to where we are now. Since January we’ve been developing our recommendations for the plan—which we’ll get into next—but looking ahead, in August we’ll be writing the draft plan and working towards the endorsement of the Southeast Area Study by the Capital Area Metropolitan Planning Organization’s Executive Board.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133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422A7-4474-4769-84E4-00E139067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897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this update is planning towards the year 2055, we first try to understand where we’ll be in 30 years. Scenario Planning is the process for testing illustrative examples of different potential futures. Scenarios are created by changing the future land use, or where we want to direct the growth of homes and jobs. These Scenarios represent the alternative paths we could potentially take. </a:t>
            </a:r>
          </a:p>
        </p:txBody>
      </p:sp>
      <p:sp>
        <p:nvSpPr>
          <p:cNvPr id="4" name="Slide Number Placeholder 3"/>
          <p:cNvSpPr>
            <a:spLocks noGrp="1"/>
          </p:cNvSpPr>
          <p:nvPr>
            <p:ph type="sldNum" sz="quarter" idx="5"/>
          </p:nvPr>
        </p:nvSpPr>
        <p:spPr/>
        <p:txBody>
          <a:bodyPr/>
          <a:lstStyle/>
          <a:p>
            <a:fld id="{474061E3-F725-43F4-98B5-C925DD30D48E}" type="slidenum">
              <a:rPr lang="en-US" smtClean="0"/>
              <a:t>9</a:t>
            </a:fld>
            <a:endParaRPr lang="en-US" dirty="0"/>
          </a:p>
        </p:txBody>
      </p:sp>
    </p:spTree>
    <p:extLst>
      <p:ext uri="{BB962C8B-B14F-4D97-AF65-F5344CB8AC3E}">
        <p14:creationId xmlns:p14="http://schemas.microsoft.com/office/powerpoint/2010/main" val="1275093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6566-D72C-43B7-8DE5-8E54750EE9F2}"/>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D99A731-687A-4FAB-89FC-F95703715B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53966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1143129" cy="1325563"/>
          </a:xfrm>
        </p:spPr>
        <p:txBody>
          <a:bodyPr/>
          <a:lstStyle/>
          <a:p>
            <a:r>
              <a:rPr lang="en-US"/>
              <a:t>Click to edit Master title style</a:t>
            </a:r>
          </a:p>
        </p:txBody>
      </p:sp>
      <p:sp>
        <p:nvSpPr>
          <p:cNvPr id="6" name="Content Placeholder 2"/>
          <p:cNvSpPr>
            <a:spLocks noGrp="1"/>
          </p:cNvSpPr>
          <p:nvPr>
            <p:ph idx="1"/>
          </p:nvPr>
        </p:nvSpPr>
        <p:spPr>
          <a:xfrm>
            <a:off x="609600" y="1600200"/>
            <a:ext cx="10972800" cy="4551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2739080-83EB-4D44-94B7-359C5F89CFF4}"/>
              </a:ext>
            </a:extLst>
          </p:cNvPr>
          <p:cNvSpPr>
            <a:spLocks noGrp="1"/>
          </p:cNvSpPr>
          <p:nvPr>
            <p:ph type="sldNum" sz="quarter" idx="4"/>
          </p:nvPr>
        </p:nvSpPr>
        <p:spPr>
          <a:xfrm>
            <a:off x="9009529" y="6310312"/>
            <a:ext cx="2743200" cy="365125"/>
          </a:xfrm>
          <a:prstGeom prst="rect">
            <a:avLst/>
          </a:prstGeom>
        </p:spPr>
        <p:txBody>
          <a:bodyPr vert="horz" lIns="91440" tIns="45720" rIns="91440" bIns="45720" rtlCol="0" anchor="ctr"/>
          <a:lstStyle>
            <a:lvl1pPr algn="r">
              <a:defRPr sz="1200">
                <a:solidFill>
                  <a:schemeClr val="accent6"/>
                </a:solidFill>
              </a:defRPr>
            </a:lvl1pPr>
          </a:lstStyle>
          <a:p>
            <a:fld id="{8D3EB203-A758-4525-9D21-B9A2AF255E9F}" type="slidenum">
              <a:rPr lang="en-US" smtClean="0"/>
              <a:pPr/>
              <a:t>‹#›</a:t>
            </a:fld>
            <a:endParaRPr lang="en-US" dirty="0"/>
          </a:p>
        </p:txBody>
      </p:sp>
    </p:spTree>
    <p:extLst>
      <p:ext uri="{BB962C8B-B14F-4D97-AF65-F5344CB8AC3E}">
        <p14:creationId xmlns:p14="http://schemas.microsoft.com/office/powerpoint/2010/main" val="413202578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97623-ACF2-40DE-96C7-6A23DC44861E}"/>
              </a:ext>
            </a:extLst>
          </p:cNvPr>
          <p:cNvSpPr>
            <a:spLocks noGrp="1"/>
          </p:cNvSpPr>
          <p:nvPr>
            <p:ph type="title"/>
          </p:nvPr>
        </p:nvSpPr>
        <p:spPr/>
        <p:txBody>
          <a:bodyPr/>
          <a:lstStyle>
            <a:lvl1pPr>
              <a:defRPr>
                <a:latin typeface="Arial Nova Light" panose="020B03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4E42198-89B8-4BE9-9C42-790672F96EE3}"/>
              </a:ext>
            </a:extLst>
          </p:cNvPr>
          <p:cNvSpPr>
            <a:spLocks noGrp="1"/>
          </p:cNvSpPr>
          <p:nvPr>
            <p:ph idx="1"/>
          </p:nvPr>
        </p:nvSpPr>
        <p:spPr/>
        <p:txBody>
          <a:bodyPr/>
          <a:lstStyle>
            <a:lvl1pPr>
              <a:buClr>
                <a:schemeClr val="accent4"/>
              </a:buClr>
              <a:defRPr>
                <a:latin typeface="Arial Nova Light" panose="020B0304020202020204" pitchFamily="34" charset="0"/>
              </a:defRPr>
            </a:lvl1pPr>
            <a:lvl2pPr>
              <a:buClr>
                <a:schemeClr val="accent4"/>
              </a:buClr>
              <a:defRPr>
                <a:latin typeface="Arial Nova Light" panose="020B0304020202020204" pitchFamily="34" charset="0"/>
              </a:defRPr>
            </a:lvl2pPr>
            <a:lvl3pPr>
              <a:buClr>
                <a:schemeClr val="accent4"/>
              </a:buClr>
              <a:defRPr>
                <a:latin typeface="Arial Nova Light" panose="020B0304020202020204" pitchFamily="34" charset="0"/>
              </a:defRPr>
            </a:lvl3pPr>
            <a:lvl4pPr>
              <a:buClr>
                <a:schemeClr val="accent4"/>
              </a:buClr>
              <a:defRPr>
                <a:latin typeface="Arial Nova Light" panose="020B0304020202020204" pitchFamily="34" charset="0"/>
              </a:defRPr>
            </a:lvl4pPr>
            <a:lvl5pPr>
              <a:buClr>
                <a:schemeClr val="accent4"/>
              </a:buClr>
              <a:defRPr>
                <a:latin typeface="Arial Nova Light" panose="020B03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Graphical user interface, text, application&#10;&#10;Description automatically generated">
            <a:extLst>
              <a:ext uri="{FF2B5EF4-FFF2-40B4-BE49-F238E27FC236}">
                <a16:creationId xmlns:a16="http://schemas.microsoft.com/office/drawing/2014/main" id="{3E4FDC03-28F4-4E12-9AED-35DE33A24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84850"/>
            <a:ext cx="2595751" cy="1143000"/>
          </a:xfrm>
          <a:prstGeom prst="rect">
            <a:avLst/>
          </a:prstGeom>
        </p:spPr>
      </p:pic>
      <p:sp>
        <p:nvSpPr>
          <p:cNvPr id="10" name="Slide Number Placeholder 5">
            <a:extLst>
              <a:ext uri="{FF2B5EF4-FFF2-40B4-BE49-F238E27FC236}">
                <a16:creationId xmlns:a16="http://schemas.microsoft.com/office/drawing/2014/main" id="{2495B61F-B449-471E-BFA2-9D2304D61B08}"/>
              </a:ext>
            </a:extLst>
          </p:cNvPr>
          <p:cNvSpPr>
            <a:spLocks noGrp="1"/>
          </p:cNvSpPr>
          <p:nvPr>
            <p:ph type="sldNum" sz="quarter" idx="4"/>
          </p:nvPr>
        </p:nvSpPr>
        <p:spPr>
          <a:xfrm>
            <a:off x="9009529" y="6310312"/>
            <a:ext cx="2743200" cy="365125"/>
          </a:xfrm>
          <a:prstGeom prst="rect">
            <a:avLst/>
          </a:prstGeom>
        </p:spPr>
        <p:txBody>
          <a:bodyPr vert="horz" lIns="91440" tIns="45720" rIns="91440" bIns="45720" rtlCol="0" anchor="ctr"/>
          <a:lstStyle>
            <a:lvl1pPr algn="r">
              <a:defRPr sz="1200">
                <a:solidFill>
                  <a:schemeClr val="accent6"/>
                </a:solidFill>
              </a:defRPr>
            </a:lvl1pPr>
          </a:lstStyle>
          <a:p>
            <a:fld id="{8D3EB203-A758-4525-9D21-B9A2AF255E9F}" type="slidenum">
              <a:rPr lang="en-US" smtClean="0"/>
              <a:pPr/>
              <a:t>‹#›</a:t>
            </a:fld>
            <a:endParaRPr lang="en-US" dirty="0"/>
          </a:p>
        </p:txBody>
      </p:sp>
    </p:spTree>
    <p:extLst>
      <p:ext uri="{BB962C8B-B14F-4D97-AF65-F5344CB8AC3E}">
        <p14:creationId xmlns:p14="http://schemas.microsoft.com/office/powerpoint/2010/main" val="2505118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EECAF92C-4991-4663-B7C4-5ABBF0D02A44}"/>
              </a:ext>
            </a:extLst>
          </p:cNvPr>
          <p:cNvSpPr/>
          <p:nvPr userDrawn="1"/>
        </p:nvSpPr>
        <p:spPr>
          <a:xfrm>
            <a:off x="-2107578" y="-1243013"/>
            <a:ext cx="9601200" cy="9601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C88A46A-5895-4E09-BC57-7623D667B69A}"/>
              </a:ext>
            </a:extLst>
          </p:cNvPr>
          <p:cNvSpPr/>
          <p:nvPr userDrawn="1"/>
        </p:nvSpPr>
        <p:spPr>
          <a:xfrm>
            <a:off x="-1842183" y="-1234440"/>
            <a:ext cx="9144000" cy="9326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5678B80-3954-44D2-A2A6-651647649724}"/>
              </a:ext>
            </a:extLst>
          </p:cNvPr>
          <p:cNvSpPr/>
          <p:nvPr userDrawn="1"/>
        </p:nvSpPr>
        <p:spPr>
          <a:xfrm>
            <a:off x="-1976249" y="-1219200"/>
            <a:ext cx="9144000" cy="9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6B0FFC7D-9225-47C0-A82A-5AB8976F3A9A}"/>
              </a:ext>
            </a:extLst>
          </p:cNvPr>
          <p:cNvSpPr>
            <a:spLocks noGrp="1"/>
          </p:cNvSpPr>
          <p:nvPr>
            <p:ph type="body" idx="1"/>
          </p:nvPr>
        </p:nvSpPr>
        <p:spPr>
          <a:xfrm>
            <a:off x="831850" y="4589463"/>
            <a:ext cx="603567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0F35F03D-6F2D-4694-8F50-4E87FE7DDF05}"/>
              </a:ext>
            </a:extLst>
          </p:cNvPr>
          <p:cNvSpPr>
            <a:spLocks noGrp="1"/>
          </p:cNvSpPr>
          <p:nvPr>
            <p:ph type="sldNum" sz="quarter" idx="4"/>
          </p:nvPr>
        </p:nvSpPr>
        <p:spPr>
          <a:xfrm>
            <a:off x="9009529" y="6310312"/>
            <a:ext cx="2743200" cy="365125"/>
          </a:xfrm>
          <a:prstGeom prst="rect">
            <a:avLst/>
          </a:prstGeom>
        </p:spPr>
        <p:txBody>
          <a:bodyPr vert="horz" lIns="91440" tIns="45720" rIns="91440" bIns="45720" rtlCol="0" anchor="ctr"/>
          <a:lstStyle>
            <a:lvl1pPr algn="r">
              <a:defRPr sz="1200">
                <a:solidFill>
                  <a:schemeClr val="accent6"/>
                </a:solidFill>
              </a:defRPr>
            </a:lvl1pPr>
          </a:lstStyle>
          <a:p>
            <a:fld id="{8D3EB203-A758-4525-9D21-B9A2AF255E9F}" type="slidenum">
              <a:rPr lang="en-US" smtClean="0"/>
              <a:pPr/>
              <a:t>‹#›</a:t>
            </a:fld>
            <a:endParaRPr lang="en-US" dirty="0"/>
          </a:p>
        </p:txBody>
      </p:sp>
      <p:pic>
        <p:nvPicPr>
          <p:cNvPr id="8" name="Picture 7" descr="Graphical user interface, text, application&#10;&#10;Description automatically generated">
            <a:extLst>
              <a:ext uri="{FF2B5EF4-FFF2-40B4-BE49-F238E27FC236}">
                <a16:creationId xmlns:a16="http://schemas.microsoft.com/office/drawing/2014/main" id="{CFEFCBC2-05E7-43BF-88BE-DFEA7F9BED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84850"/>
            <a:ext cx="2595751" cy="1143000"/>
          </a:xfrm>
          <a:prstGeom prst="rect">
            <a:avLst/>
          </a:prstGeom>
        </p:spPr>
      </p:pic>
      <p:sp>
        <p:nvSpPr>
          <p:cNvPr id="2" name="Title 1">
            <a:extLst>
              <a:ext uri="{FF2B5EF4-FFF2-40B4-BE49-F238E27FC236}">
                <a16:creationId xmlns:a16="http://schemas.microsoft.com/office/drawing/2014/main" id="{50FD90F9-F882-4383-BE2A-BEE701B01108}"/>
              </a:ext>
            </a:extLst>
          </p:cNvPr>
          <p:cNvSpPr>
            <a:spLocks noGrp="1"/>
          </p:cNvSpPr>
          <p:nvPr>
            <p:ph type="title"/>
          </p:nvPr>
        </p:nvSpPr>
        <p:spPr>
          <a:xfrm>
            <a:off x="831850" y="1709738"/>
            <a:ext cx="6035675" cy="2852737"/>
          </a:xfrm>
        </p:spPr>
        <p:txBody>
          <a:bodyPr anchor="b"/>
          <a:lstStyle>
            <a:lvl1pPr>
              <a:defRPr sz="6000">
                <a:solidFill>
                  <a:schemeClr val="accent4"/>
                </a:solidFill>
              </a:defRPr>
            </a:lvl1pPr>
          </a:lstStyle>
          <a:p>
            <a:r>
              <a:rPr lang="en-US" dirty="0"/>
              <a:t>Click to edit Master title style</a:t>
            </a:r>
          </a:p>
        </p:txBody>
      </p:sp>
    </p:spTree>
    <p:extLst>
      <p:ext uri="{BB962C8B-B14F-4D97-AF65-F5344CB8AC3E}">
        <p14:creationId xmlns:p14="http://schemas.microsoft.com/office/powerpoint/2010/main" val="22368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D1710-BEE1-43E5-9FBB-96F7526BA85A}"/>
              </a:ext>
            </a:extLst>
          </p:cNvPr>
          <p:cNvSpPr>
            <a:spLocks noGrp="1"/>
          </p:cNvSpPr>
          <p:nvPr>
            <p:ph type="title"/>
          </p:nvPr>
        </p:nvSpPr>
        <p:spPr>
          <a:xfrm>
            <a:off x="838200" y="365125"/>
            <a:ext cx="10914529"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D81273-08AC-4F48-BBE3-3FA09395F585}"/>
              </a:ext>
            </a:extLst>
          </p:cNvPr>
          <p:cNvSpPr>
            <a:spLocks noGrp="1"/>
          </p:cNvSpPr>
          <p:nvPr>
            <p:ph sz="half" idx="1"/>
          </p:nvPr>
        </p:nvSpPr>
        <p:spPr>
          <a:xfrm>
            <a:off x="838200" y="1825625"/>
            <a:ext cx="5181600" cy="435133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CC22964-B6E9-4716-AB3B-482392A84A48}"/>
              </a:ext>
            </a:extLst>
          </p:cNvPr>
          <p:cNvSpPr>
            <a:spLocks noGrp="1"/>
          </p:cNvSpPr>
          <p:nvPr>
            <p:ph sz="half" idx="2"/>
          </p:nvPr>
        </p:nvSpPr>
        <p:spPr>
          <a:xfrm>
            <a:off x="6172200" y="1825625"/>
            <a:ext cx="5181600" cy="435133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BF41AB82-9249-4782-B712-2EFE4DD60710}"/>
              </a:ext>
            </a:extLst>
          </p:cNvPr>
          <p:cNvSpPr>
            <a:spLocks noGrp="1"/>
          </p:cNvSpPr>
          <p:nvPr>
            <p:ph type="sldNum" sz="quarter" idx="4"/>
          </p:nvPr>
        </p:nvSpPr>
        <p:spPr>
          <a:xfrm>
            <a:off x="9009529" y="6310312"/>
            <a:ext cx="2743200" cy="365125"/>
          </a:xfrm>
          <a:prstGeom prst="rect">
            <a:avLst/>
          </a:prstGeom>
        </p:spPr>
        <p:txBody>
          <a:bodyPr vert="horz" lIns="91440" tIns="45720" rIns="91440" bIns="45720" rtlCol="0" anchor="ctr"/>
          <a:lstStyle>
            <a:lvl1pPr algn="r">
              <a:defRPr sz="1200">
                <a:solidFill>
                  <a:schemeClr val="accent6"/>
                </a:solidFill>
              </a:defRPr>
            </a:lvl1pPr>
          </a:lstStyle>
          <a:p>
            <a:fld id="{8D3EB203-A758-4525-9D21-B9A2AF255E9F}" type="slidenum">
              <a:rPr lang="en-US" smtClean="0"/>
              <a:pPr/>
              <a:t>‹#›</a:t>
            </a:fld>
            <a:endParaRPr lang="en-US" dirty="0"/>
          </a:p>
        </p:txBody>
      </p:sp>
    </p:spTree>
    <p:extLst>
      <p:ext uri="{BB962C8B-B14F-4D97-AF65-F5344CB8AC3E}">
        <p14:creationId xmlns:p14="http://schemas.microsoft.com/office/powerpoint/2010/main" val="297226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A04BC-CE0B-4778-8599-71AA5DB0D2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BAD855-0E77-45C2-938C-EEFA27BD13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6E4DB9-52FB-4483-BCE3-0423E915454A}"/>
              </a:ext>
            </a:extLst>
          </p:cNvPr>
          <p:cNvSpPr>
            <a:spLocks noGrp="1"/>
          </p:cNvSpPr>
          <p:nvPr>
            <p:ph sz="half" idx="2"/>
          </p:nvPr>
        </p:nvSpPr>
        <p:spPr>
          <a:xfrm>
            <a:off x="839788" y="2505075"/>
            <a:ext cx="5157787" cy="368458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F01939-44CA-44DB-AFD2-8858BBA64F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9273E0B-1C5F-4287-9B65-F4D569A90E56}"/>
              </a:ext>
            </a:extLst>
          </p:cNvPr>
          <p:cNvSpPr>
            <a:spLocks noGrp="1"/>
          </p:cNvSpPr>
          <p:nvPr>
            <p:ph sz="quarter" idx="4"/>
          </p:nvPr>
        </p:nvSpPr>
        <p:spPr>
          <a:xfrm>
            <a:off x="6172200" y="2505075"/>
            <a:ext cx="5183188" cy="368458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DB199AE-BC34-41CD-BA9F-65CF324F301C}"/>
              </a:ext>
            </a:extLst>
          </p:cNvPr>
          <p:cNvSpPr>
            <a:spLocks noGrp="1"/>
          </p:cNvSpPr>
          <p:nvPr>
            <p:ph type="sldNum" sz="quarter" idx="10"/>
          </p:nvPr>
        </p:nvSpPr>
        <p:spPr>
          <a:xfrm>
            <a:off x="9009529" y="6310312"/>
            <a:ext cx="2743200" cy="365125"/>
          </a:xfrm>
          <a:prstGeom prst="rect">
            <a:avLst/>
          </a:prstGeom>
        </p:spPr>
        <p:txBody>
          <a:bodyPr vert="horz" lIns="91440" tIns="45720" rIns="91440" bIns="45720" rtlCol="0" anchor="ctr"/>
          <a:lstStyle>
            <a:lvl1pPr algn="r">
              <a:defRPr sz="1200">
                <a:solidFill>
                  <a:schemeClr val="accent6"/>
                </a:solidFill>
              </a:defRPr>
            </a:lvl1pPr>
          </a:lstStyle>
          <a:p>
            <a:fld id="{8D3EB203-A758-4525-9D21-B9A2AF255E9F}" type="slidenum">
              <a:rPr lang="en-US" smtClean="0"/>
              <a:pPr/>
              <a:t>‹#›</a:t>
            </a:fld>
            <a:endParaRPr lang="en-US" dirty="0"/>
          </a:p>
        </p:txBody>
      </p:sp>
    </p:spTree>
    <p:extLst>
      <p:ext uri="{BB962C8B-B14F-4D97-AF65-F5344CB8AC3E}">
        <p14:creationId xmlns:p14="http://schemas.microsoft.com/office/powerpoint/2010/main" val="148715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F7C6A-CC38-4D48-879D-F3448328071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D55456D1-376C-4E41-AB9C-E469AE6F2B71}"/>
              </a:ext>
            </a:extLst>
          </p:cNvPr>
          <p:cNvSpPr>
            <a:spLocks noGrp="1"/>
          </p:cNvSpPr>
          <p:nvPr>
            <p:ph type="sldNum" sz="quarter" idx="4"/>
          </p:nvPr>
        </p:nvSpPr>
        <p:spPr>
          <a:xfrm>
            <a:off x="9009529" y="6310312"/>
            <a:ext cx="2743200" cy="365125"/>
          </a:xfrm>
          <a:prstGeom prst="rect">
            <a:avLst/>
          </a:prstGeom>
        </p:spPr>
        <p:txBody>
          <a:bodyPr vert="horz" lIns="91440" tIns="45720" rIns="91440" bIns="45720" rtlCol="0" anchor="ctr"/>
          <a:lstStyle>
            <a:lvl1pPr algn="r">
              <a:defRPr sz="1200">
                <a:solidFill>
                  <a:schemeClr val="accent6"/>
                </a:solidFill>
              </a:defRPr>
            </a:lvl1pPr>
          </a:lstStyle>
          <a:p>
            <a:fld id="{8D3EB203-A758-4525-9D21-B9A2AF255E9F}" type="slidenum">
              <a:rPr lang="en-US" smtClean="0"/>
              <a:pPr/>
              <a:t>‹#›</a:t>
            </a:fld>
            <a:endParaRPr lang="en-US" dirty="0"/>
          </a:p>
        </p:txBody>
      </p:sp>
    </p:spTree>
    <p:extLst>
      <p:ext uri="{BB962C8B-B14F-4D97-AF65-F5344CB8AC3E}">
        <p14:creationId xmlns:p14="http://schemas.microsoft.com/office/powerpoint/2010/main" val="141882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0B37489-A188-42E6-B7AE-3FE780F9903C}"/>
              </a:ext>
            </a:extLst>
          </p:cNvPr>
          <p:cNvSpPr>
            <a:spLocks noGrp="1"/>
          </p:cNvSpPr>
          <p:nvPr>
            <p:ph type="sldNum" sz="quarter" idx="4"/>
          </p:nvPr>
        </p:nvSpPr>
        <p:spPr>
          <a:xfrm>
            <a:off x="9009529" y="6310312"/>
            <a:ext cx="2743200" cy="365125"/>
          </a:xfrm>
          <a:prstGeom prst="rect">
            <a:avLst/>
          </a:prstGeom>
        </p:spPr>
        <p:txBody>
          <a:bodyPr vert="horz" lIns="91440" tIns="45720" rIns="91440" bIns="45720" rtlCol="0" anchor="ctr"/>
          <a:lstStyle>
            <a:lvl1pPr algn="r">
              <a:defRPr sz="1200">
                <a:solidFill>
                  <a:schemeClr val="accent6"/>
                </a:solidFill>
              </a:defRPr>
            </a:lvl1pPr>
          </a:lstStyle>
          <a:p>
            <a:fld id="{8D3EB203-A758-4525-9D21-B9A2AF255E9F}" type="slidenum">
              <a:rPr lang="en-US" smtClean="0"/>
              <a:pPr/>
              <a:t>‹#›</a:t>
            </a:fld>
            <a:endParaRPr lang="en-US" dirty="0"/>
          </a:p>
        </p:txBody>
      </p:sp>
    </p:spTree>
    <p:extLst>
      <p:ext uri="{BB962C8B-B14F-4D97-AF65-F5344CB8AC3E}">
        <p14:creationId xmlns:p14="http://schemas.microsoft.com/office/powerpoint/2010/main" val="4283257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2913-B00C-4778-883E-34B6AB802E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58E4A-A5AC-4F37-A49B-9CD1CF0299B2}"/>
              </a:ext>
            </a:extLst>
          </p:cNvPr>
          <p:cNvSpPr>
            <a:spLocks noGrp="1"/>
          </p:cNvSpPr>
          <p:nvPr>
            <p:ph idx="1"/>
          </p:nvPr>
        </p:nvSpPr>
        <p:spPr>
          <a:xfrm>
            <a:off x="5183188" y="987425"/>
            <a:ext cx="6172200" cy="4873625"/>
          </a:xfrm>
        </p:spPr>
        <p:txBody>
          <a:bodyPr/>
          <a:lstStyle>
            <a:lvl1pPr>
              <a:buClr>
                <a:schemeClr val="accent4"/>
              </a:buClr>
              <a:defRPr sz="3200"/>
            </a:lvl1pPr>
            <a:lvl2pPr>
              <a:buClr>
                <a:schemeClr val="accent4"/>
              </a:buClr>
              <a:defRPr sz="2800"/>
            </a:lvl2pPr>
            <a:lvl3pPr>
              <a:buClr>
                <a:schemeClr val="accent4"/>
              </a:buClr>
              <a:defRPr sz="2400"/>
            </a:lvl3pPr>
            <a:lvl4pPr>
              <a:buClr>
                <a:schemeClr val="accent4"/>
              </a:buClr>
              <a:defRPr sz="2000"/>
            </a:lvl4pPr>
            <a:lvl5pPr>
              <a:buClr>
                <a:schemeClr val="accent4"/>
              </a:buCl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06C2D4B-C094-49B2-A7D5-6A8878A11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573695FB-3341-4BC6-9BC4-00FC9F201FDA}"/>
              </a:ext>
            </a:extLst>
          </p:cNvPr>
          <p:cNvSpPr>
            <a:spLocks noGrp="1"/>
          </p:cNvSpPr>
          <p:nvPr>
            <p:ph type="sldNum" sz="quarter" idx="4"/>
          </p:nvPr>
        </p:nvSpPr>
        <p:spPr>
          <a:xfrm>
            <a:off x="9009529" y="6310312"/>
            <a:ext cx="2743200" cy="365125"/>
          </a:xfrm>
          <a:prstGeom prst="rect">
            <a:avLst/>
          </a:prstGeom>
        </p:spPr>
        <p:txBody>
          <a:bodyPr vert="horz" lIns="91440" tIns="45720" rIns="91440" bIns="45720" rtlCol="0" anchor="ctr"/>
          <a:lstStyle>
            <a:lvl1pPr algn="r">
              <a:defRPr sz="1200">
                <a:solidFill>
                  <a:schemeClr val="accent6"/>
                </a:solidFill>
              </a:defRPr>
            </a:lvl1pPr>
          </a:lstStyle>
          <a:p>
            <a:fld id="{8D3EB203-A758-4525-9D21-B9A2AF255E9F}" type="slidenum">
              <a:rPr lang="en-US" smtClean="0"/>
              <a:pPr/>
              <a:t>‹#›</a:t>
            </a:fld>
            <a:endParaRPr lang="en-US" dirty="0"/>
          </a:p>
        </p:txBody>
      </p:sp>
    </p:spTree>
    <p:extLst>
      <p:ext uri="{BB962C8B-B14F-4D97-AF65-F5344CB8AC3E}">
        <p14:creationId xmlns:p14="http://schemas.microsoft.com/office/powerpoint/2010/main" val="2581960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27CD8-5F06-4FDD-A0F1-3FB52B1DA5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CFCC2C-1B5A-453A-A430-0B6339E4C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F38F4B1-0568-49AD-9D54-515315A66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29AEBBF3-6845-46B1-B56A-6FA8C748AB29}"/>
              </a:ext>
            </a:extLst>
          </p:cNvPr>
          <p:cNvSpPr>
            <a:spLocks noGrp="1"/>
          </p:cNvSpPr>
          <p:nvPr>
            <p:ph type="sldNum" sz="quarter" idx="4"/>
          </p:nvPr>
        </p:nvSpPr>
        <p:spPr>
          <a:xfrm>
            <a:off x="9009529" y="6310312"/>
            <a:ext cx="2743200" cy="365125"/>
          </a:xfrm>
          <a:prstGeom prst="rect">
            <a:avLst/>
          </a:prstGeom>
        </p:spPr>
        <p:txBody>
          <a:bodyPr vert="horz" lIns="91440" tIns="45720" rIns="91440" bIns="45720" rtlCol="0" anchor="ctr"/>
          <a:lstStyle>
            <a:lvl1pPr algn="r">
              <a:defRPr sz="1200">
                <a:solidFill>
                  <a:schemeClr val="accent6"/>
                </a:solidFill>
              </a:defRPr>
            </a:lvl1pPr>
          </a:lstStyle>
          <a:p>
            <a:fld id="{8D3EB203-A758-4525-9D21-B9A2AF255E9F}" type="slidenum">
              <a:rPr lang="en-US" smtClean="0"/>
              <a:pPr/>
              <a:t>‹#›</a:t>
            </a:fld>
            <a:endParaRPr lang="en-US" dirty="0"/>
          </a:p>
        </p:txBody>
      </p:sp>
    </p:spTree>
    <p:extLst>
      <p:ext uri="{BB962C8B-B14F-4D97-AF65-F5344CB8AC3E}">
        <p14:creationId xmlns:p14="http://schemas.microsoft.com/office/powerpoint/2010/main" val="296843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FAE947-A0AA-4383-93D0-A3B42E2A10D6}"/>
              </a:ext>
            </a:extLst>
          </p:cNvPr>
          <p:cNvSpPr>
            <a:spLocks noGrp="1"/>
          </p:cNvSpPr>
          <p:nvPr>
            <p:ph type="title"/>
          </p:nvPr>
        </p:nvSpPr>
        <p:spPr>
          <a:xfrm>
            <a:off x="1438834" y="365125"/>
            <a:ext cx="1031389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33815A1-0841-447B-A8C1-E76CBD4C9112}"/>
              </a:ext>
            </a:extLst>
          </p:cNvPr>
          <p:cNvSpPr>
            <a:spLocks noGrp="1"/>
          </p:cNvSpPr>
          <p:nvPr>
            <p:ph type="body" idx="1"/>
          </p:nvPr>
        </p:nvSpPr>
        <p:spPr>
          <a:xfrm>
            <a:off x="1438834" y="1825625"/>
            <a:ext cx="10313895"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23D2BED-655A-4318-9481-598F98702762}"/>
              </a:ext>
            </a:extLst>
          </p:cNvPr>
          <p:cNvSpPr>
            <a:spLocks noGrp="1"/>
          </p:cNvSpPr>
          <p:nvPr>
            <p:ph type="sldNum" sz="quarter" idx="4"/>
          </p:nvPr>
        </p:nvSpPr>
        <p:spPr>
          <a:xfrm>
            <a:off x="9009529" y="6310312"/>
            <a:ext cx="2743200" cy="365125"/>
          </a:xfrm>
          <a:prstGeom prst="rect">
            <a:avLst/>
          </a:prstGeom>
        </p:spPr>
        <p:txBody>
          <a:bodyPr vert="horz" lIns="91440" tIns="45720" rIns="91440" bIns="45720" rtlCol="0" anchor="ctr"/>
          <a:lstStyle>
            <a:lvl1pPr algn="r">
              <a:defRPr sz="1200">
                <a:solidFill>
                  <a:schemeClr val="accent6"/>
                </a:solidFill>
              </a:defRPr>
            </a:lvl1pPr>
          </a:lstStyle>
          <a:p>
            <a:fld id="{8D3EB203-A758-4525-9D21-B9A2AF255E9F}" type="slidenum">
              <a:rPr lang="en-US" smtClean="0"/>
              <a:pPr/>
              <a:t>‹#›</a:t>
            </a:fld>
            <a:endParaRPr lang="en-US" dirty="0"/>
          </a:p>
        </p:txBody>
      </p:sp>
    </p:spTree>
    <p:extLst>
      <p:ext uri="{BB962C8B-B14F-4D97-AF65-F5344CB8AC3E}">
        <p14:creationId xmlns:p14="http://schemas.microsoft.com/office/powerpoint/2010/main" val="1482994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3600" b="1" kern="1200">
          <a:solidFill>
            <a:schemeClr val="tx1">
              <a:lumMod val="75000"/>
              <a:lumOff val="25000"/>
            </a:schemeClr>
          </a:solidFill>
          <a:latin typeface="Arial Nova Light" panose="020B03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chemeClr val="tx1">
              <a:lumMod val="75000"/>
              <a:lumOff val="25000"/>
            </a:schemeClr>
          </a:solidFill>
          <a:latin typeface="Arial Nova Light" panose="020B03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lumMod val="75000"/>
              <a:lumOff val="25000"/>
            </a:schemeClr>
          </a:solidFill>
          <a:latin typeface="Arial Nova Light" panose="020B03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lumMod val="75000"/>
              <a:lumOff val="25000"/>
            </a:schemeClr>
          </a:solidFill>
          <a:latin typeface="Arial Nova Light" panose="020B03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Arial Nova Light" panose="020B03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Arial Nova Light" panose="020B03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7.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4.png"/><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7.sv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37.sv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53.svg"/><Relationship Id="rId4" Type="http://schemas.openxmlformats.org/officeDocument/2006/relationships/image" Target="../media/image49.sv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36.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37.svg"/><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36.png"/><Relationship Id="rId7"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37.svg"/><Relationship Id="rId9"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034A2D-3282-47C1-952F-1FEA7326206B}"/>
              </a:ext>
            </a:extLst>
          </p:cNvPr>
          <p:cNvSpPr>
            <a:spLocks noGrp="1"/>
          </p:cNvSpPr>
          <p:nvPr>
            <p:ph type="title"/>
          </p:nvPr>
        </p:nvSpPr>
        <p:spPr>
          <a:xfrm>
            <a:off x="831850" y="872252"/>
            <a:ext cx="6035675" cy="2852737"/>
          </a:xfrm>
        </p:spPr>
        <p:txBody>
          <a:bodyPr/>
          <a:lstStyle/>
          <a:p>
            <a:r>
              <a:rPr lang="en-US" dirty="0"/>
              <a:t>Southeast Area Study Update</a:t>
            </a:r>
          </a:p>
        </p:txBody>
      </p:sp>
      <p:sp>
        <p:nvSpPr>
          <p:cNvPr id="3" name="Text Placeholder 2">
            <a:extLst>
              <a:ext uri="{FF2B5EF4-FFF2-40B4-BE49-F238E27FC236}">
                <a16:creationId xmlns:a16="http://schemas.microsoft.com/office/drawing/2014/main" id="{7E3ADCC7-2EE1-4BA5-95D5-A0DDCCAC906A}"/>
              </a:ext>
            </a:extLst>
          </p:cNvPr>
          <p:cNvSpPr>
            <a:spLocks noGrp="1"/>
          </p:cNvSpPr>
          <p:nvPr>
            <p:ph type="body" idx="1"/>
          </p:nvPr>
        </p:nvSpPr>
        <p:spPr>
          <a:xfrm>
            <a:off x="831850" y="3931438"/>
            <a:ext cx="6035675" cy="1500187"/>
          </a:xfrm>
        </p:spPr>
        <p:txBody>
          <a:bodyPr>
            <a:normAutofit/>
          </a:bodyPr>
          <a:lstStyle/>
          <a:p>
            <a:r>
              <a:rPr lang="en-US" sz="2800" b="1" dirty="0"/>
              <a:t>June-July 2023</a:t>
            </a:r>
          </a:p>
        </p:txBody>
      </p:sp>
      <p:sp>
        <p:nvSpPr>
          <p:cNvPr id="2" name="TextBox 1">
            <a:extLst>
              <a:ext uri="{FF2B5EF4-FFF2-40B4-BE49-F238E27FC236}">
                <a16:creationId xmlns:a16="http://schemas.microsoft.com/office/drawing/2014/main" id="{27C137BE-7768-5A48-EC4A-E8D4A93E0976}"/>
              </a:ext>
            </a:extLst>
          </p:cNvPr>
          <p:cNvSpPr txBox="1"/>
          <p:nvPr/>
        </p:nvSpPr>
        <p:spPr>
          <a:xfrm>
            <a:off x="7086941" y="6162133"/>
            <a:ext cx="5589399" cy="523220"/>
          </a:xfrm>
          <a:prstGeom prst="rect">
            <a:avLst/>
          </a:prstGeom>
          <a:noFill/>
        </p:spPr>
        <p:txBody>
          <a:bodyPr wrap="square">
            <a:spAutoFit/>
          </a:bodyPr>
          <a:lstStyle/>
          <a:p>
            <a:pPr algn="ctr"/>
            <a:r>
              <a:rPr lang="en-US" sz="2800" b="1" i="1" u="sng" dirty="0">
                <a:solidFill>
                  <a:schemeClr val="bg1"/>
                </a:solidFill>
              </a:rPr>
              <a:t>seareastudyupdate.com</a:t>
            </a:r>
          </a:p>
        </p:txBody>
      </p:sp>
    </p:spTree>
    <p:custDataLst>
      <p:tags r:id="rId1"/>
    </p:custDataLst>
    <p:extLst>
      <p:ext uri="{BB962C8B-B14F-4D97-AF65-F5344CB8AC3E}">
        <p14:creationId xmlns:p14="http://schemas.microsoft.com/office/powerpoint/2010/main" val="2175024852"/>
      </p:ext>
    </p:extLst>
  </p:cSld>
  <p:clrMapOvr>
    <a:masterClrMapping/>
  </p:clrMapOvr>
  <mc:AlternateContent xmlns:mc="http://schemas.openxmlformats.org/markup-compatibility/2006" xmlns:p14="http://schemas.microsoft.com/office/powerpoint/2010/main">
    <mc:Choice Requires="p14">
      <p:transition spd="slow" p14:dur="2000" advTm="22388"/>
    </mc:Choice>
    <mc:Fallback xmlns="">
      <p:transition spd="slow" advTm="2238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DA42D-BB3E-42AD-B8B5-050B24A71AE8}"/>
              </a:ext>
            </a:extLst>
          </p:cNvPr>
          <p:cNvSpPr>
            <a:spLocks noGrp="1"/>
          </p:cNvSpPr>
          <p:nvPr>
            <p:ph type="title"/>
          </p:nvPr>
        </p:nvSpPr>
        <p:spPr/>
        <p:txBody>
          <a:bodyPr/>
          <a:lstStyle/>
          <a:p>
            <a:r>
              <a:rPr lang="en-US" dirty="0"/>
              <a:t>Land Use Scenario Planning</a:t>
            </a:r>
            <a:r>
              <a:rPr lang="en-US" b="0" dirty="0">
                <a:solidFill>
                  <a:schemeClr val="accent4"/>
                </a:solidFill>
              </a:rPr>
              <a:t> | Process</a:t>
            </a:r>
            <a:endParaRPr lang="en-US" dirty="0"/>
          </a:p>
        </p:txBody>
      </p:sp>
      <p:cxnSp>
        <p:nvCxnSpPr>
          <p:cNvPr id="4" name="Straight Connector 3">
            <a:extLst>
              <a:ext uri="{FF2B5EF4-FFF2-40B4-BE49-F238E27FC236}">
                <a16:creationId xmlns:a16="http://schemas.microsoft.com/office/drawing/2014/main" id="{AD53FFA4-FB7C-4BEC-A9B4-A84183D1E872}"/>
              </a:ext>
            </a:extLst>
          </p:cNvPr>
          <p:cNvCxnSpPr>
            <a:cxnSpLocks/>
          </p:cNvCxnSpPr>
          <p:nvPr/>
        </p:nvCxnSpPr>
        <p:spPr>
          <a:xfrm flipH="1">
            <a:off x="1554189" y="1331475"/>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sp>
        <p:nvSpPr>
          <p:cNvPr id="7" name="Oval 6">
            <a:extLst>
              <a:ext uri="{FF2B5EF4-FFF2-40B4-BE49-F238E27FC236}">
                <a16:creationId xmlns:a16="http://schemas.microsoft.com/office/drawing/2014/main" id="{64F181D1-E29E-45DE-A552-CFF24D7AA2B3}"/>
              </a:ext>
            </a:extLst>
          </p:cNvPr>
          <p:cNvSpPr/>
          <p:nvPr/>
        </p:nvSpPr>
        <p:spPr>
          <a:xfrm>
            <a:off x="-4216455" y="1594427"/>
            <a:ext cx="1846084" cy="1083314"/>
          </a:xfrm>
          <a:prstGeom prst="ellipse">
            <a:avLst/>
          </a:prstGeom>
          <a:solidFill>
            <a:schemeClr val="bg2">
              <a:alpha val="50000"/>
            </a:schemeClr>
          </a:solidFill>
          <a:ln w="88900" cap="flat" cmpd="sng" algn="ctr">
            <a:solidFill>
              <a:schemeClr val="bg1">
                <a:lumMod val="50000"/>
              </a:schemeClr>
            </a:solidFill>
            <a:prstDash val="sysDot"/>
            <a:miter lim="800000"/>
          </a:ln>
          <a:effectLst/>
        </p:spPr>
        <p:txBody>
          <a:bodyPr rtlCol="0" anchor="ctr"/>
          <a:lstStyle/>
          <a:p>
            <a:pPr algn="ctr">
              <a:defRPr/>
            </a:pPr>
            <a:r>
              <a:rPr lang="en-US" sz="2400" b="1" kern="0" dirty="0">
                <a:solidFill>
                  <a:prstClr val="black"/>
                </a:solidFill>
                <a:latin typeface="Montserrat" panose="02000505000000020004" pitchFamily="2" charset="0"/>
              </a:rPr>
              <a:t>Today</a:t>
            </a:r>
          </a:p>
        </p:txBody>
      </p:sp>
      <p:sp>
        <p:nvSpPr>
          <p:cNvPr id="8" name="Oval 7">
            <a:extLst>
              <a:ext uri="{FF2B5EF4-FFF2-40B4-BE49-F238E27FC236}">
                <a16:creationId xmlns:a16="http://schemas.microsoft.com/office/drawing/2014/main" id="{5A408F8B-E6DB-4199-B494-E2CD76E3CC28}"/>
              </a:ext>
            </a:extLst>
          </p:cNvPr>
          <p:cNvSpPr/>
          <p:nvPr/>
        </p:nvSpPr>
        <p:spPr>
          <a:xfrm>
            <a:off x="4878433" y="1611895"/>
            <a:ext cx="1992479" cy="1083314"/>
          </a:xfrm>
          <a:prstGeom prst="ellipse">
            <a:avLst/>
          </a:prstGeom>
          <a:solidFill>
            <a:srgbClr val="75B543">
              <a:alpha val="50000"/>
            </a:srgbClr>
          </a:solidFill>
          <a:ln w="88900" cap="flat" cmpd="sng" algn="ctr">
            <a:solidFill>
              <a:schemeClr val="accent4"/>
            </a:solidFill>
            <a:prstDash val="sysDot"/>
            <a:miter lim="800000"/>
          </a:ln>
          <a:effectLst/>
        </p:spPr>
        <p:txBody>
          <a:bodyPr rtlCol="0" anchor="ctr"/>
          <a:lstStyle/>
          <a:p>
            <a:pPr algn="ctr">
              <a:defRPr/>
            </a:pPr>
            <a:r>
              <a:rPr lang="en-US" b="1" kern="0" dirty="0">
                <a:solidFill>
                  <a:prstClr val="black"/>
                </a:solidFill>
                <a:latin typeface="+mj-lt"/>
              </a:rPr>
              <a:t>Existing Plans Scenario</a:t>
            </a:r>
          </a:p>
        </p:txBody>
      </p:sp>
      <p:sp>
        <p:nvSpPr>
          <p:cNvPr id="9" name="Oval 8">
            <a:extLst>
              <a:ext uri="{FF2B5EF4-FFF2-40B4-BE49-F238E27FC236}">
                <a16:creationId xmlns:a16="http://schemas.microsoft.com/office/drawing/2014/main" id="{0B831609-B7D8-47B9-BCFD-98B79F0E6D82}"/>
              </a:ext>
            </a:extLst>
          </p:cNvPr>
          <p:cNvSpPr/>
          <p:nvPr/>
        </p:nvSpPr>
        <p:spPr>
          <a:xfrm>
            <a:off x="4878434" y="3088007"/>
            <a:ext cx="1992478" cy="1083314"/>
          </a:xfrm>
          <a:prstGeom prst="ellipse">
            <a:avLst/>
          </a:prstGeom>
          <a:solidFill>
            <a:schemeClr val="accent6">
              <a:alpha val="50000"/>
            </a:schemeClr>
          </a:solidFill>
          <a:ln w="88900" cap="flat" cmpd="sng" algn="ctr">
            <a:solidFill>
              <a:schemeClr val="accent6"/>
            </a:solidFill>
            <a:prstDash val="sysDot"/>
            <a:miter lim="800000"/>
          </a:ln>
          <a:effectLst/>
        </p:spPr>
        <p:txBody>
          <a:bodyPr rtlCol="0" anchor="ctr"/>
          <a:lstStyle/>
          <a:p>
            <a:pPr algn="ctr">
              <a:defRPr/>
            </a:pPr>
            <a:r>
              <a:rPr lang="en-US" b="1" kern="0" dirty="0">
                <a:solidFill>
                  <a:prstClr val="black"/>
                </a:solidFill>
                <a:latin typeface="+mj-lt"/>
              </a:rPr>
              <a:t>Scenario A</a:t>
            </a:r>
          </a:p>
        </p:txBody>
      </p:sp>
      <p:sp>
        <p:nvSpPr>
          <p:cNvPr id="10" name="Oval 9">
            <a:extLst>
              <a:ext uri="{FF2B5EF4-FFF2-40B4-BE49-F238E27FC236}">
                <a16:creationId xmlns:a16="http://schemas.microsoft.com/office/drawing/2014/main" id="{2F3A0C15-6007-4A22-ADF5-17E9EE295BD3}"/>
              </a:ext>
            </a:extLst>
          </p:cNvPr>
          <p:cNvSpPr/>
          <p:nvPr/>
        </p:nvSpPr>
        <p:spPr>
          <a:xfrm>
            <a:off x="4878433" y="4564119"/>
            <a:ext cx="1992477" cy="1083314"/>
          </a:xfrm>
          <a:prstGeom prst="ellipse">
            <a:avLst/>
          </a:prstGeom>
          <a:solidFill>
            <a:schemeClr val="accent2">
              <a:alpha val="50000"/>
            </a:schemeClr>
          </a:solidFill>
          <a:ln w="88900" cap="flat" cmpd="sng" algn="ctr">
            <a:solidFill>
              <a:schemeClr val="accent3"/>
            </a:solidFill>
            <a:prstDash val="sysDot"/>
            <a:miter lim="800000"/>
          </a:ln>
          <a:effectLst/>
        </p:spPr>
        <p:txBody>
          <a:bodyPr rtlCol="0" anchor="ctr"/>
          <a:lstStyle/>
          <a:p>
            <a:pPr algn="ctr">
              <a:defRPr/>
            </a:pPr>
            <a:r>
              <a:rPr lang="en-US" b="1" kern="0" dirty="0">
                <a:solidFill>
                  <a:prstClr val="black"/>
                </a:solidFill>
                <a:latin typeface="+mj-lt"/>
              </a:rPr>
              <a:t>Scenario B</a:t>
            </a:r>
          </a:p>
        </p:txBody>
      </p:sp>
      <p:sp>
        <p:nvSpPr>
          <p:cNvPr id="11" name="Right Arrow 18">
            <a:extLst>
              <a:ext uri="{FF2B5EF4-FFF2-40B4-BE49-F238E27FC236}">
                <a16:creationId xmlns:a16="http://schemas.microsoft.com/office/drawing/2014/main" id="{6B16BF9D-9947-4D82-A4FC-45334591CF9F}"/>
              </a:ext>
            </a:extLst>
          </p:cNvPr>
          <p:cNvSpPr/>
          <p:nvPr/>
        </p:nvSpPr>
        <p:spPr>
          <a:xfrm>
            <a:off x="-2108603" y="1805495"/>
            <a:ext cx="6758512" cy="661176"/>
          </a:xfrm>
          <a:prstGeom prst="rightArrow">
            <a:avLst/>
          </a:prstGeom>
          <a:solidFill>
            <a:srgbClr val="75B543"/>
          </a:solidFill>
          <a:ln>
            <a:noFill/>
          </a:ln>
          <a:effectLst>
            <a:outerShdw blurRad="57150" dist="19050" dir="5400000" algn="ctr" rotWithShape="0">
              <a:srgbClr val="000000">
                <a:alpha val="63000"/>
              </a:srgbClr>
            </a:outerShdw>
          </a:effectLst>
        </p:spPr>
        <p:txBody>
          <a:bodyPr rtlCol="0" anchor="ctr"/>
          <a:lstStyle/>
          <a:p>
            <a:pPr algn="ctr">
              <a:defRPr/>
            </a:pPr>
            <a:r>
              <a:rPr lang="en-US" b="1" i="1" kern="0" dirty="0">
                <a:solidFill>
                  <a:prstClr val="white"/>
                </a:solidFill>
                <a:latin typeface="Montserrat" panose="02000505000000020004" pitchFamily="2" charset="0"/>
              </a:rPr>
              <a:t>Current Trend</a:t>
            </a:r>
          </a:p>
        </p:txBody>
      </p:sp>
      <p:sp>
        <p:nvSpPr>
          <p:cNvPr id="12" name="Right Arrow 19">
            <a:extLst>
              <a:ext uri="{FF2B5EF4-FFF2-40B4-BE49-F238E27FC236}">
                <a16:creationId xmlns:a16="http://schemas.microsoft.com/office/drawing/2014/main" id="{663A86E4-128C-4FC8-87D3-AFBF60B2B22E}"/>
              </a:ext>
            </a:extLst>
          </p:cNvPr>
          <p:cNvSpPr/>
          <p:nvPr/>
        </p:nvSpPr>
        <p:spPr>
          <a:xfrm rot="960000">
            <a:off x="-2360647" y="3653456"/>
            <a:ext cx="7172621" cy="661176"/>
          </a:xfrm>
          <a:prstGeom prst="rightArrow">
            <a:avLst/>
          </a:prstGeom>
          <a:solidFill>
            <a:schemeClr val="accent2"/>
          </a:solidFill>
          <a:ln>
            <a:noFill/>
          </a:ln>
          <a:effectLst>
            <a:outerShdw blurRad="57150" dist="19050" dir="5400000" algn="ctr" rotWithShape="0">
              <a:srgbClr val="000000">
                <a:alpha val="63000"/>
              </a:srgbClr>
            </a:outerShdw>
          </a:effectLst>
        </p:spPr>
        <p:txBody>
          <a:bodyPr rtlCol="0" anchor="ctr"/>
          <a:lstStyle/>
          <a:p>
            <a:pPr algn="ctr">
              <a:defRPr/>
            </a:pPr>
            <a:r>
              <a:rPr lang="en-US" b="1" i="1" kern="0" dirty="0">
                <a:solidFill>
                  <a:prstClr val="white"/>
                </a:solidFill>
                <a:latin typeface="Montserrat" panose="02000505000000020004" pitchFamily="2" charset="0"/>
              </a:rPr>
              <a:t>Alternative Path</a:t>
            </a:r>
          </a:p>
        </p:txBody>
      </p:sp>
      <p:sp>
        <p:nvSpPr>
          <p:cNvPr id="13" name="Right Arrow 20">
            <a:extLst>
              <a:ext uri="{FF2B5EF4-FFF2-40B4-BE49-F238E27FC236}">
                <a16:creationId xmlns:a16="http://schemas.microsoft.com/office/drawing/2014/main" id="{4567647F-8BA5-4DBD-A2D6-8563ED318388}"/>
              </a:ext>
            </a:extLst>
          </p:cNvPr>
          <p:cNvSpPr/>
          <p:nvPr/>
        </p:nvSpPr>
        <p:spPr>
          <a:xfrm rot="480000">
            <a:off x="-2162288" y="2727715"/>
            <a:ext cx="6937284" cy="661176"/>
          </a:xfrm>
          <a:prstGeom prst="rightArrow">
            <a:avLst/>
          </a:prstGeom>
          <a:solidFill>
            <a:schemeClr val="accent6"/>
          </a:solidFill>
          <a:ln>
            <a:noFill/>
          </a:ln>
          <a:effectLst>
            <a:outerShdw blurRad="57150" dist="19050" dir="5400000" algn="ctr" rotWithShape="0">
              <a:srgbClr val="000000">
                <a:alpha val="63000"/>
              </a:srgbClr>
            </a:outerShdw>
          </a:effectLst>
        </p:spPr>
        <p:txBody>
          <a:bodyPr rtlCol="0" anchor="ctr"/>
          <a:lstStyle/>
          <a:p>
            <a:pPr algn="ctr">
              <a:defRPr/>
            </a:pPr>
            <a:r>
              <a:rPr lang="en-US" b="1" i="1" kern="0" dirty="0">
                <a:solidFill>
                  <a:prstClr val="white"/>
                </a:solidFill>
                <a:latin typeface="Montserrat" panose="02000505000000020004" pitchFamily="2" charset="0"/>
              </a:rPr>
              <a:t>Alternative Path</a:t>
            </a:r>
          </a:p>
        </p:txBody>
      </p:sp>
      <p:sp>
        <p:nvSpPr>
          <p:cNvPr id="15" name="Right Arrow 18">
            <a:extLst>
              <a:ext uri="{FF2B5EF4-FFF2-40B4-BE49-F238E27FC236}">
                <a16:creationId xmlns:a16="http://schemas.microsoft.com/office/drawing/2014/main" id="{973D6FF4-86BF-5CED-619B-834DAAA1D61B}"/>
              </a:ext>
            </a:extLst>
          </p:cNvPr>
          <p:cNvSpPr/>
          <p:nvPr/>
        </p:nvSpPr>
        <p:spPr>
          <a:xfrm rot="1405554">
            <a:off x="7139232" y="2244564"/>
            <a:ext cx="2223443" cy="661176"/>
          </a:xfrm>
          <a:prstGeom prst="rightArrow">
            <a:avLst/>
          </a:prstGeom>
          <a:solidFill>
            <a:schemeClr val="accent5"/>
          </a:solidFill>
          <a:ln>
            <a:noFill/>
          </a:ln>
          <a:effectLst>
            <a:outerShdw blurRad="57150" dist="19050" dir="5400000" algn="ctr" rotWithShape="0">
              <a:srgbClr val="000000">
                <a:alpha val="63000"/>
              </a:srgbClr>
            </a:outerShdw>
          </a:effectLst>
        </p:spPr>
        <p:txBody>
          <a:bodyPr rtlCol="0" anchor="ctr"/>
          <a:lstStyle/>
          <a:p>
            <a:pPr algn="ctr">
              <a:defRPr/>
            </a:pPr>
            <a:endParaRPr lang="en-US" b="1" i="1" kern="0" dirty="0">
              <a:solidFill>
                <a:prstClr val="white"/>
              </a:solidFill>
              <a:latin typeface="Montserrat" panose="02000505000000020004" pitchFamily="2" charset="0"/>
            </a:endParaRPr>
          </a:p>
        </p:txBody>
      </p:sp>
      <p:sp>
        <p:nvSpPr>
          <p:cNvPr id="17" name="Right Arrow 20">
            <a:extLst>
              <a:ext uri="{FF2B5EF4-FFF2-40B4-BE49-F238E27FC236}">
                <a16:creationId xmlns:a16="http://schemas.microsoft.com/office/drawing/2014/main" id="{8AC71A28-A7A2-74EF-B14A-A1423FA4042D}"/>
              </a:ext>
            </a:extLst>
          </p:cNvPr>
          <p:cNvSpPr/>
          <p:nvPr/>
        </p:nvSpPr>
        <p:spPr>
          <a:xfrm>
            <a:off x="7099436" y="3288073"/>
            <a:ext cx="2223443" cy="661176"/>
          </a:xfrm>
          <a:prstGeom prst="rightArrow">
            <a:avLst/>
          </a:prstGeom>
          <a:solidFill>
            <a:schemeClr val="accent5"/>
          </a:solidFill>
          <a:ln>
            <a:noFill/>
          </a:ln>
          <a:effectLst>
            <a:outerShdw blurRad="57150" dist="19050" dir="5400000" algn="ctr" rotWithShape="0">
              <a:srgbClr val="000000">
                <a:alpha val="63000"/>
              </a:srgbClr>
            </a:outerShdw>
          </a:effectLst>
        </p:spPr>
        <p:txBody>
          <a:bodyPr rtlCol="0" anchor="ctr"/>
          <a:lstStyle/>
          <a:p>
            <a:pPr algn="ctr">
              <a:defRPr/>
            </a:pPr>
            <a:endParaRPr lang="en-US" b="1" i="1" kern="0" dirty="0">
              <a:solidFill>
                <a:prstClr val="white"/>
              </a:solidFill>
              <a:latin typeface="Montserrat" panose="02000505000000020004" pitchFamily="2" charset="0"/>
            </a:endParaRPr>
          </a:p>
        </p:txBody>
      </p:sp>
      <p:sp>
        <p:nvSpPr>
          <p:cNvPr id="18" name="Right Arrow 18">
            <a:extLst>
              <a:ext uri="{FF2B5EF4-FFF2-40B4-BE49-F238E27FC236}">
                <a16:creationId xmlns:a16="http://schemas.microsoft.com/office/drawing/2014/main" id="{F8B1F23B-BD24-AC94-2AE3-A25C9D89C9D3}"/>
              </a:ext>
            </a:extLst>
          </p:cNvPr>
          <p:cNvSpPr/>
          <p:nvPr/>
        </p:nvSpPr>
        <p:spPr>
          <a:xfrm rot="20194446" flipV="1">
            <a:off x="7139232" y="4331582"/>
            <a:ext cx="2223443" cy="661176"/>
          </a:xfrm>
          <a:prstGeom prst="rightArrow">
            <a:avLst/>
          </a:prstGeom>
          <a:solidFill>
            <a:schemeClr val="accent5"/>
          </a:solidFill>
          <a:ln>
            <a:noFill/>
          </a:ln>
          <a:effectLst>
            <a:outerShdw blurRad="57150" dist="19050" dir="5400000" algn="ctr" rotWithShape="0">
              <a:srgbClr val="000000">
                <a:alpha val="63000"/>
              </a:srgbClr>
            </a:outerShdw>
          </a:effectLst>
        </p:spPr>
        <p:txBody>
          <a:bodyPr rtlCol="0" anchor="ctr"/>
          <a:lstStyle/>
          <a:p>
            <a:pPr algn="ctr">
              <a:defRPr/>
            </a:pPr>
            <a:endParaRPr lang="en-US" b="1" i="1" kern="0" dirty="0">
              <a:solidFill>
                <a:prstClr val="white"/>
              </a:solidFill>
              <a:latin typeface="Montserrat" panose="02000505000000020004" pitchFamily="2" charset="0"/>
            </a:endParaRPr>
          </a:p>
        </p:txBody>
      </p:sp>
      <p:sp>
        <p:nvSpPr>
          <p:cNvPr id="19" name="Oval 18">
            <a:extLst>
              <a:ext uri="{FF2B5EF4-FFF2-40B4-BE49-F238E27FC236}">
                <a16:creationId xmlns:a16="http://schemas.microsoft.com/office/drawing/2014/main" id="{329D1EE5-6987-39B5-A406-964030E6BB60}"/>
              </a:ext>
            </a:extLst>
          </p:cNvPr>
          <p:cNvSpPr/>
          <p:nvPr/>
        </p:nvSpPr>
        <p:spPr>
          <a:xfrm>
            <a:off x="9630995" y="2743138"/>
            <a:ext cx="1992479" cy="1751045"/>
          </a:xfrm>
          <a:prstGeom prst="ellipse">
            <a:avLst/>
          </a:prstGeom>
          <a:solidFill>
            <a:schemeClr val="accent5">
              <a:alpha val="50000"/>
            </a:schemeClr>
          </a:solidFill>
          <a:ln w="88900" cap="flat" cmpd="sng" algn="ctr">
            <a:solidFill>
              <a:schemeClr val="accent5"/>
            </a:solidFill>
            <a:prstDash val="sysDot"/>
            <a:miter lim="800000"/>
          </a:ln>
          <a:effectLst/>
        </p:spPr>
        <p:txBody>
          <a:bodyPr rtlCol="0" anchor="ctr"/>
          <a:lstStyle/>
          <a:p>
            <a:pPr algn="ctr">
              <a:defRPr/>
            </a:pPr>
            <a:r>
              <a:rPr lang="en-US" b="1" kern="0" dirty="0">
                <a:solidFill>
                  <a:prstClr val="black"/>
                </a:solidFill>
                <a:latin typeface="+mj-lt"/>
              </a:rPr>
              <a:t>Blended Preferred Scenario</a:t>
            </a:r>
          </a:p>
        </p:txBody>
      </p:sp>
      <p:sp>
        <p:nvSpPr>
          <p:cNvPr id="3" name="TextBox 2">
            <a:extLst>
              <a:ext uri="{FF2B5EF4-FFF2-40B4-BE49-F238E27FC236}">
                <a16:creationId xmlns:a16="http://schemas.microsoft.com/office/drawing/2014/main" id="{12625D70-641E-B58F-986A-8384A16E3E94}"/>
              </a:ext>
            </a:extLst>
          </p:cNvPr>
          <p:cNvSpPr txBox="1"/>
          <p:nvPr/>
        </p:nvSpPr>
        <p:spPr>
          <a:xfrm>
            <a:off x="9630994" y="2072916"/>
            <a:ext cx="1992479" cy="461665"/>
          </a:xfrm>
          <a:prstGeom prst="rect">
            <a:avLst/>
          </a:prstGeom>
          <a:noFill/>
        </p:spPr>
        <p:txBody>
          <a:bodyPr wrap="square" rtlCol="0">
            <a:spAutoFit/>
          </a:bodyPr>
          <a:lstStyle/>
          <a:p>
            <a:pPr algn="ctr"/>
            <a:r>
              <a:rPr lang="en-US" sz="2400" b="1" dirty="0">
                <a:solidFill>
                  <a:schemeClr val="accent5"/>
                </a:solidFill>
              </a:rPr>
              <a:t>2055</a:t>
            </a:r>
          </a:p>
        </p:txBody>
      </p:sp>
    </p:spTree>
    <p:extLst>
      <p:ext uri="{BB962C8B-B14F-4D97-AF65-F5344CB8AC3E}">
        <p14:creationId xmlns:p14="http://schemas.microsoft.com/office/powerpoint/2010/main" val="3311005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20F323B-7ECD-E2A5-E95C-65C9A087B8E4}"/>
              </a:ext>
            </a:extLst>
          </p:cNvPr>
          <p:cNvSpPr/>
          <p:nvPr/>
        </p:nvSpPr>
        <p:spPr>
          <a:xfrm>
            <a:off x="903739" y="1410341"/>
            <a:ext cx="4389120" cy="2103120"/>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Preference </a:t>
            </a:r>
            <a:r>
              <a:rPr lang="en-US" sz="2400" b="1" dirty="0"/>
              <a:t>of Centers Scenario</a:t>
            </a:r>
          </a:p>
          <a:p>
            <a:pPr algn="ctr"/>
            <a:endParaRPr lang="en-US" sz="2400" b="1" dirty="0"/>
          </a:p>
          <a:p>
            <a:pPr algn="ctr"/>
            <a:endParaRPr lang="en-US" sz="2400" b="1" dirty="0"/>
          </a:p>
          <a:p>
            <a:pPr algn="ctr"/>
            <a:endParaRPr lang="en-US" sz="2400" b="1" dirty="0"/>
          </a:p>
        </p:txBody>
      </p:sp>
      <p:sp>
        <p:nvSpPr>
          <p:cNvPr id="29" name="Rectangle 28">
            <a:extLst>
              <a:ext uri="{FF2B5EF4-FFF2-40B4-BE49-F238E27FC236}">
                <a16:creationId xmlns:a16="http://schemas.microsoft.com/office/drawing/2014/main" id="{EB3E40C8-820B-0309-BE7B-EE0DAA9C1C71}"/>
              </a:ext>
            </a:extLst>
          </p:cNvPr>
          <p:cNvSpPr/>
          <p:nvPr/>
        </p:nvSpPr>
        <p:spPr>
          <a:xfrm>
            <a:off x="903739" y="3635072"/>
            <a:ext cx="4389120" cy="2103120"/>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More Density </a:t>
            </a:r>
            <a:r>
              <a:rPr lang="en-US" sz="2400" dirty="0"/>
              <a:t>was Preferred</a:t>
            </a:r>
          </a:p>
          <a:p>
            <a:pPr algn="ctr"/>
            <a:endParaRPr lang="en-US" sz="2400" dirty="0"/>
          </a:p>
          <a:p>
            <a:pPr algn="ctr"/>
            <a:endParaRPr lang="en-US" sz="2400" dirty="0"/>
          </a:p>
          <a:p>
            <a:pPr algn="ctr"/>
            <a:endParaRPr lang="en-US" sz="2400" dirty="0"/>
          </a:p>
        </p:txBody>
      </p:sp>
      <p:sp>
        <p:nvSpPr>
          <p:cNvPr id="30" name="Rectangle 29">
            <a:extLst>
              <a:ext uri="{FF2B5EF4-FFF2-40B4-BE49-F238E27FC236}">
                <a16:creationId xmlns:a16="http://schemas.microsoft.com/office/drawing/2014/main" id="{644A5D58-AE24-29D9-B1D2-CBF7C821E164}"/>
              </a:ext>
            </a:extLst>
          </p:cNvPr>
          <p:cNvSpPr/>
          <p:nvPr/>
        </p:nvSpPr>
        <p:spPr>
          <a:xfrm>
            <a:off x="5445012" y="1410341"/>
            <a:ext cx="4389120" cy="2103120"/>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Increase</a:t>
            </a:r>
            <a:r>
              <a:rPr lang="en-US" sz="2400" b="1" dirty="0"/>
              <a:t> Multifamily </a:t>
            </a:r>
            <a:br>
              <a:rPr lang="en-US" sz="2400" b="1" dirty="0"/>
            </a:br>
            <a:r>
              <a:rPr lang="en-US" sz="2400" b="1" dirty="0"/>
              <a:t>Housing</a:t>
            </a:r>
          </a:p>
          <a:p>
            <a:pPr algn="ctr"/>
            <a:endParaRPr lang="en-US" sz="2400" b="1" dirty="0"/>
          </a:p>
          <a:p>
            <a:pPr algn="ctr"/>
            <a:endParaRPr lang="en-US" sz="2400" b="1" dirty="0"/>
          </a:p>
          <a:p>
            <a:pPr algn="ctr"/>
            <a:endParaRPr lang="en-US" sz="2400" dirty="0"/>
          </a:p>
        </p:txBody>
      </p:sp>
      <p:sp>
        <p:nvSpPr>
          <p:cNvPr id="31" name="Rectangle 30">
            <a:extLst>
              <a:ext uri="{FF2B5EF4-FFF2-40B4-BE49-F238E27FC236}">
                <a16:creationId xmlns:a16="http://schemas.microsoft.com/office/drawing/2014/main" id="{9E5E938E-A71B-9AB7-4767-47C652EC10F1}"/>
              </a:ext>
            </a:extLst>
          </p:cNvPr>
          <p:cNvSpPr/>
          <p:nvPr/>
        </p:nvSpPr>
        <p:spPr>
          <a:xfrm>
            <a:off x="5445012" y="3635072"/>
            <a:ext cx="4389120" cy="2103120"/>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Land Consumed (Preservation) </a:t>
            </a:r>
            <a:r>
              <a:rPr lang="en-US" sz="2400" dirty="0"/>
              <a:t>&amp; </a:t>
            </a:r>
            <a:r>
              <a:rPr lang="en-US" sz="2400" b="1" dirty="0"/>
              <a:t>Housing Mix </a:t>
            </a:r>
            <a:r>
              <a:rPr lang="en-US" sz="2400" dirty="0"/>
              <a:t>are Important Metrics</a:t>
            </a:r>
          </a:p>
          <a:p>
            <a:pPr algn="ctr"/>
            <a:endParaRPr lang="en-US" sz="2400" dirty="0"/>
          </a:p>
          <a:p>
            <a:pPr algn="ctr"/>
            <a:endParaRPr lang="en-US" sz="2400" dirty="0"/>
          </a:p>
        </p:txBody>
      </p:sp>
      <p:sp>
        <p:nvSpPr>
          <p:cNvPr id="6" name="Title 1">
            <a:extLst>
              <a:ext uri="{FF2B5EF4-FFF2-40B4-BE49-F238E27FC236}">
                <a16:creationId xmlns:a16="http://schemas.microsoft.com/office/drawing/2014/main" id="{651AF01C-C874-2293-2E91-EAEFB6665E3A}"/>
              </a:ext>
            </a:extLst>
          </p:cNvPr>
          <p:cNvSpPr>
            <a:spLocks noGrp="1"/>
          </p:cNvSpPr>
          <p:nvPr>
            <p:ph type="title"/>
          </p:nvPr>
        </p:nvSpPr>
        <p:spPr>
          <a:xfrm>
            <a:off x="788384" y="261428"/>
            <a:ext cx="10867588" cy="1325563"/>
          </a:xfrm>
        </p:spPr>
        <p:txBody>
          <a:bodyPr/>
          <a:lstStyle/>
          <a:p>
            <a:r>
              <a:rPr lang="en-US" dirty="0"/>
              <a:t>Preferred Land Use Scenario </a:t>
            </a:r>
            <a:r>
              <a:rPr lang="en-US" b="0" dirty="0">
                <a:solidFill>
                  <a:schemeClr val="accent4"/>
                </a:solidFill>
              </a:rPr>
              <a:t>| What We Heard</a:t>
            </a:r>
            <a:endParaRPr lang="en-US" dirty="0"/>
          </a:p>
        </p:txBody>
      </p:sp>
      <p:cxnSp>
        <p:nvCxnSpPr>
          <p:cNvPr id="4" name="Straight Connector 3">
            <a:extLst>
              <a:ext uri="{FF2B5EF4-FFF2-40B4-BE49-F238E27FC236}">
                <a16:creationId xmlns:a16="http://schemas.microsoft.com/office/drawing/2014/main" id="{BD2158CD-61D9-855C-3D9E-7593662F7A0C}"/>
              </a:ext>
            </a:extLst>
          </p:cNvPr>
          <p:cNvCxnSpPr>
            <a:cxnSpLocks/>
          </p:cNvCxnSpPr>
          <p:nvPr/>
        </p:nvCxnSpPr>
        <p:spPr>
          <a:xfrm flipH="1">
            <a:off x="903739" y="1227778"/>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grpSp>
        <p:nvGrpSpPr>
          <p:cNvPr id="35" name="Group 34">
            <a:extLst>
              <a:ext uri="{FF2B5EF4-FFF2-40B4-BE49-F238E27FC236}">
                <a16:creationId xmlns:a16="http://schemas.microsoft.com/office/drawing/2014/main" id="{58F03C81-F6A9-FABB-672B-618831F0FEFD}"/>
              </a:ext>
            </a:extLst>
          </p:cNvPr>
          <p:cNvGrpSpPr/>
          <p:nvPr/>
        </p:nvGrpSpPr>
        <p:grpSpPr>
          <a:xfrm>
            <a:off x="7048593" y="2345509"/>
            <a:ext cx="1181958" cy="743700"/>
            <a:chOff x="10759616" y="2527677"/>
            <a:chExt cx="792230" cy="498479"/>
          </a:xfrm>
        </p:grpSpPr>
        <p:sp>
          <p:nvSpPr>
            <p:cNvPr id="5" name="Rectangle 4">
              <a:extLst>
                <a:ext uri="{FF2B5EF4-FFF2-40B4-BE49-F238E27FC236}">
                  <a16:creationId xmlns:a16="http://schemas.microsoft.com/office/drawing/2014/main" id="{E93F6D7B-F935-E5D8-72C8-30623B48738E}"/>
                </a:ext>
              </a:extLst>
            </p:cNvPr>
            <p:cNvSpPr/>
            <p:nvPr/>
          </p:nvSpPr>
          <p:spPr>
            <a:xfrm>
              <a:off x="10759616" y="2608481"/>
              <a:ext cx="383880" cy="41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7C3EDA9-D1DB-3402-5715-EA201D06299F}"/>
                </a:ext>
              </a:extLst>
            </p:cNvPr>
            <p:cNvSpPr/>
            <p:nvPr/>
          </p:nvSpPr>
          <p:spPr>
            <a:xfrm>
              <a:off x="10912288" y="2861937"/>
              <a:ext cx="78537" cy="164219"/>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E941C7F-9203-8F10-56D0-338B89269A78}"/>
                </a:ext>
              </a:extLst>
            </p:cNvPr>
            <p:cNvSpPr/>
            <p:nvPr/>
          </p:nvSpPr>
          <p:spPr>
            <a:xfrm>
              <a:off x="11167966" y="2608481"/>
              <a:ext cx="383880" cy="41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BA88C10-DA2E-A1AA-1D68-673B0244B11B}"/>
                </a:ext>
              </a:extLst>
            </p:cNvPr>
            <p:cNvSpPr/>
            <p:nvPr/>
          </p:nvSpPr>
          <p:spPr>
            <a:xfrm>
              <a:off x="11320638" y="2861937"/>
              <a:ext cx="78537" cy="164219"/>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72BBAC-0A6E-179D-FD31-81E3D13D23E9}"/>
                </a:ext>
              </a:extLst>
            </p:cNvPr>
            <p:cNvSpPr/>
            <p:nvPr/>
          </p:nvSpPr>
          <p:spPr>
            <a:xfrm>
              <a:off x="10759616" y="2527677"/>
              <a:ext cx="383880" cy="4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BC44061-11A3-F14D-44DB-DC4B19588DDE}"/>
                </a:ext>
              </a:extLst>
            </p:cNvPr>
            <p:cNvSpPr/>
            <p:nvPr/>
          </p:nvSpPr>
          <p:spPr>
            <a:xfrm>
              <a:off x="10795339" y="266807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A58859A-FC7E-D289-727C-82E8ACF14A7F}"/>
                </a:ext>
              </a:extLst>
            </p:cNvPr>
            <p:cNvSpPr/>
            <p:nvPr/>
          </p:nvSpPr>
          <p:spPr>
            <a:xfrm>
              <a:off x="11034101" y="266807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A71C504-C537-40C3-1868-00EC431B0927}"/>
                </a:ext>
              </a:extLst>
            </p:cNvPr>
            <p:cNvSpPr/>
            <p:nvPr/>
          </p:nvSpPr>
          <p:spPr>
            <a:xfrm>
              <a:off x="10795339" y="285478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01DA263-6DAF-420E-B50F-BED96AB1E01F}"/>
                </a:ext>
              </a:extLst>
            </p:cNvPr>
            <p:cNvSpPr/>
            <p:nvPr/>
          </p:nvSpPr>
          <p:spPr>
            <a:xfrm>
              <a:off x="11034101" y="285478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666AC45-513D-8EAE-DD79-5555A1928116}"/>
                </a:ext>
              </a:extLst>
            </p:cNvPr>
            <p:cNvSpPr/>
            <p:nvPr/>
          </p:nvSpPr>
          <p:spPr>
            <a:xfrm>
              <a:off x="10915195" y="266807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185C722-C781-0233-7207-7349B9DF09DD}"/>
                </a:ext>
              </a:extLst>
            </p:cNvPr>
            <p:cNvSpPr/>
            <p:nvPr/>
          </p:nvSpPr>
          <p:spPr>
            <a:xfrm>
              <a:off x="11167966" y="2527677"/>
              <a:ext cx="383880" cy="4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EBB7CA4-4CA5-334D-F01F-D48C821392AD}"/>
                </a:ext>
              </a:extLst>
            </p:cNvPr>
            <p:cNvSpPr/>
            <p:nvPr/>
          </p:nvSpPr>
          <p:spPr>
            <a:xfrm>
              <a:off x="11203689" y="266807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D71B392-5F9A-5363-9F3D-E596548E59BD}"/>
                </a:ext>
              </a:extLst>
            </p:cNvPr>
            <p:cNvSpPr/>
            <p:nvPr/>
          </p:nvSpPr>
          <p:spPr>
            <a:xfrm>
              <a:off x="11442451" y="266807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C86CDB-4434-E501-AC56-8F841E7B1BBA}"/>
                </a:ext>
              </a:extLst>
            </p:cNvPr>
            <p:cNvSpPr/>
            <p:nvPr/>
          </p:nvSpPr>
          <p:spPr>
            <a:xfrm>
              <a:off x="11203689" y="285478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E5E0F89-ADC4-6F69-6637-49A4C7EF85FC}"/>
                </a:ext>
              </a:extLst>
            </p:cNvPr>
            <p:cNvSpPr/>
            <p:nvPr/>
          </p:nvSpPr>
          <p:spPr>
            <a:xfrm>
              <a:off x="11442451" y="285478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ABDE4DD-114B-6A42-9EE4-421D1A5CFB76}"/>
                </a:ext>
              </a:extLst>
            </p:cNvPr>
            <p:cNvSpPr/>
            <p:nvPr/>
          </p:nvSpPr>
          <p:spPr>
            <a:xfrm>
              <a:off x="11323545" y="266807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descr="Line arrow: Clockwise curve with solid fill">
            <a:extLst>
              <a:ext uri="{FF2B5EF4-FFF2-40B4-BE49-F238E27FC236}">
                <a16:creationId xmlns:a16="http://schemas.microsoft.com/office/drawing/2014/main" id="{B058469B-586C-AAB7-D5BC-4D9FFF9BCE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43069" flipH="1">
            <a:off x="7680818" y="2372104"/>
            <a:ext cx="1280307" cy="1280307"/>
          </a:xfrm>
          <a:prstGeom prst="rect">
            <a:avLst/>
          </a:prstGeom>
        </p:spPr>
      </p:pic>
      <p:pic>
        <p:nvPicPr>
          <p:cNvPr id="37" name="Graphic 36" descr="Circles with lines with solid fill">
            <a:extLst>
              <a:ext uri="{FF2B5EF4-FFF2-40B4-BE49-F238E27FC236}">
                <a16:creationId xmlns:a16="http://schemas.microsoft.com/office/drawing/2014/main" id="{94CD5E72-DE34-8CC4-C6E1-D58619FBDC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90284" y="2213631"/>
            <a:ext cx="1216030" cy="1216030"/>
          </a:xfrm>
          <a:prstGeom prst="rect">
            <a:avLst/>
          </a:prstGeom>
        </p:spPr>
      </p:pic>
      <p:pic>
        <p:nvPicPr>
          <p:cNvPr id="39" name="Graphic 38" descr="Braille with solid fill">
            <a:extLst>
              <a:ext uri="{FF2B5EF4-FFF2-40B4-BE49-F238E27FC236}">
                <a16:creationId xmlns:a16="http://schemas.microsoft.com/office/drawing/2014/main" id="{B54CDBA4-15E7-1F6E-3C53-ACE4245AE2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4280" y="4378163"/>
            <a:ext cx="1360029" cy="1360029"/>
          </a:xfrm>
          <a:prstGeom prst="rect">
            <a:avLst/>
          </a:prstGeom>
        </p:spPr>
      </p:pic>
      <p:pic>
        <p:nvPicPr>
          <p:cNvPr id="40" name="Graphic 39" descr="Braille with solid fill">
            <a:extLst>
              <a:ext uri="{FF2B5EF4-FFF2-40B4-BE49-F238E27FC236}">
                <a16:creationId xmlns:a16="http://schemas.microsoft.com/office/drawing/2014/main" id="{62652354-A6FD-652B-42A0-890501A355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68189" y="4378163"/>
            <a:ext cx="1360029" cy="1360029"/>
          </a:xfrm>
          <a:prstGeom prst="rect">
            <a:avLst/>
          </a:prstGeom>
        </p:spPr>
      </p:pic>
      <p:grpSp>
        <p:nvGrpSpPr>
          <p:cNvPr id="62" name="Group 61">
            <a:extLst>
              <a:ext uri="{FF2B5EF4-FFF2-40B4-BE49-F238E27FC236}">
                <a16:creationId xmlns:a16="http://schemas.microsoft.com/office/drawing/2014/main" id="{88C039A0-2835-F26B-11F3-BABB2DCBA1C6}"/>
              </a:ext>
            </a:extLst>
          </p:cNvPr>
          <p:cNvGrpSpPr/>
          <p:nvPr/>
        </p:nvGrpSpPr>
        <p:grpSpPr>
          <a:xfrm>
            <a:off x="6180099" y="4942067"/>
            <a:ext cx="1096287" cy="689795"/>
            <a:chOff x="10759616" y="2527677"/>
            <a:chExt cx="792230" cy="498479"/>
          </a:xfrm>
        </p:grpSpPr>
        <p:sp>
          <p:nvSpPr>
            <p:cNvPr id="63" name="Rectangle 62">
              <a:extLst>
                <a:ext uri="{FF2B5EF4-FFF2-40B4-BE49-F238E27FC236}">
                  <a16:creationId xmlns:a16="http://schemas.microsoft.com/office/drawing/2014/main" id="{0FBE318A-FB04-D202-8E71-FA029F6EC97C}"/>
                </a:ext>
              </a:extLst>
            </p:cNvPr>
            <p:cNvSpPr/>
            <p:nvPr/>
          </p:nvSpPr>
          <p:spPr>
            <a:xfrm>
              <a:off x="10759616" y="2608481"/>
              <a:ext cx="383880" cy="41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BA6EFA1C-B533-9138-CF4B-276E093527AB}"/>
                </a:ext>
              </a:extLst>
            </p:cNvPr>
            <p:cNvSpPr/>
            <p:nvPr/>
          </p:nvSpPr>
          <p:spPr>
            <a:xfrm>
              <a:off x="10912288" y="2861937"/>
              <a:ext cx="78537" cy="164219"/>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F9CE7466-BB49-3065-FFA6-5467B3C6DF42}"/>
                </a:ext>
              </a:extLst>
            </p:cNvPr>
            <p:cNvSpPr/>
            <p:nvPr/>
          </p:nvSpPr>
          <p:spPr>
            <a:xfrm>
              <a:off x="11167966" y="2608481"/>
              <a:ext cx="383880" cy="41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87177979-0535-B509-CDDD-D29BF2E51083}"/>
                </a:ext>
              </a:extLst>
            </p:cNvPr>
            <p:cNvSpPr/>
            <p:nvPr/>
          </p:nvSpPr>
          <p:spPr>
            <a:xfrm>
              <a:off x="11320638" y="2861937"/>
              <a:ext cx="78537" cy="164219"/>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F3429682-0E69-9B44-252F-A8EDBE424419}"/>
                </a:ext>
              </a:extLst>
            </p:cNvPr>
            <p:cNvSpPr/>
            <p:nvPr/>
          </p:nvSpPr>
          <p:spPr>
            <a:xfrm>
              <a:off x="10759616" y="2527677"/>
              <a:ext cx="383880" cy="4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A166E156-8D91-61D7-5351-B14F04DC25A1}"/>
                </a:ext>
              </a:extLst>
            </p:cNvPr>
            <p:cNvSpPr/>
            <p:nvPr/>
          </p:nvSpPr>
          <p:spPr>
            <a:xfrm>
              <a:off x="10795339" y="266807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33040FE9-51C6-37B7-D747-1C4864E7A76D}"/>
                </a:ext>
              </a:extLst>
            </p:cNvPr>
            <p:cNvSpPr/>
            <p:nvPr/>
          </p:nvSpPr>
          <p:spPr>
            <a:xfrm>
              <a:off x="11034101" y="266807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7452846A-4B36-2613-D8DA-15A96CB3A187}"/>
                </a:ext>
              </a:extLst>
            </p:cNvPr>
            <p:cNvSpPr/>
            <p:nvPr/>
          </p:nvSpPr>
          <p:spPr>
            <a:xfrm>
              <a:off x="10795339" y="285478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5D2A7881-6479-7800-F7FC-4D6DB1156A63}"/>
                </a:ext>
              </a:extLst>
            </p:cNvPr>
            <p:cNvSpPr/>
            <p:nvPr/>
          </p:nvSpPr>
          <p:spPr>
            <a:xfrm>
              <a:off x="11034101" y="285478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255A0CE1-FBBB-D150-AD3B-6716E8067026}"/>
                </a:ext>
              </a:extLst>
            </p:cNvPr>
            <p:cNvSpPr/>
            <p:nvPr/>
          </p:nvSpPr>
          <p:spPr>
            <a:xfrm>
              <a:off x="10915195" y="266807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67E10484-99F4-0774-C5AE-694FFDBC89A9}"/>
                </a:ext>
              </a:extLst>
            </p:cNvPr>
            <p:cNvSpPr/>
            <p:nvPr/>
          </p:nvSpPr>
          <p:spPr>
            <a:xfrm>
              <a:off x="11167966" y="2527677"/>
              <a:ext cx="383880" cy="4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7DEE8750-75FB-A442-BFCA-1D7FFBF9D365}"/>
                </a:ext>
              </a:extLst>
            </p:cNvPr>
            <p:cNvSpPr/>
            <p:nvPr/>
          </p:nvSpPr>
          <p:spPr>
            <a:xfrm>
              <a:off x="11203689" y="266807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EF7BB4F3-EA71-EFC0-307A-CAB47DA47FB9}"/>
                </a:ext>
              </a:extLst>
            </p:cNvPr>
            <p:cNvSpPr/>
            <p:nvPr/>
          </p:nvSpPr>
          <p:spPr>
            <a:xfrm>
              <a:off x="11442451" y="266807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DCAEA419-C597-8686-1651-36EC7690D4F5}"/>
                </a:ext>
              </a:extLst>
            </p:cNvPr>
            <p:cNvSpPr/>
            <p:nvPr/>
          </p:nvSpPr>
          <p:spPr>
            <a:xfrm>
              <a:off x="11203689" y="285478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1F0F870A-733D-DAC7-EADA-D42ABC1768BE}"/>
                </a:ext>
              </a:extLst>
            </p:cNvPr>
            <p:cNvSpPr/>
            <p:nvPr/>
          </p:nvSpPr>
          <p:spPr>
            <a:xfrm>
              <a:off x="11442451" y="285478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499B1FBB-D0F0-DBCF-9946-C575B4E13638}"/>
                </a:ext>
              </a:extLst>
            </p:cNvPr>
            <p:cNvSpPr/>
            <p:nvPr/>
          </p:nvSpPr>
          <p:spPr>
            <a:xfrm>
              <a:off x="11323545" y="2668079"/>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9" name="Graphic 78" descr="House with solid fill">
            <a:extLst>
              <a:ext uri="{FF2B5EF4-FFF2-40B4-BE49-F238E27FC236}">
                <a16:creationId xmlns:a16="http://schemas.microsoft.com/office/drawing/2014/main" id="{1BA95AFC-CDD4-5362-FD37-1D7155436E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82900" y="4887782"/>
            <a:ext cx="850410" cy="850410"/>
          </a:xfrm>
          <a:prstGeom prst="rect">
            <a:avLst/>
          </a:prstGeom>
        </p:spPr>
      </p:pic>
      <p:pic>
        <p:nvPicPr>
          <p:cNvPr id="80" name="Graphic 79" descr="Forest scene with solid fill">
            <a:extLst>
              <a:ext uri="{FF2B5EF4-FFF2-40B4-BE49-F238E27FC236}">
                <a16:creationId xmlns:a16="http://schemas.microsoft.com/office/drawing/2014/main" id="{EC5A46BB-EED3-E622-F74D-BFFDF438B4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122673" y="4827764"/>
            <a:ext cx="910430" cy="910428"/>
          </a:xfrm>
          <a:prstGeom prst="rect">
            <a:avLst/>
          </a:prstGeom>
        </p:spPr>
      </p:pic>
    </p:spTree>
    <p:extLst>
      <p:ext uri="{BB962C8B-B14F-4D97-AF65-F5344CB8AC3E}">
        <p14:creationId xmlns:p14="http://schemas.microsoft.com/office/powerpoint/2010/main" val="123329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AA216A-FF0B-4AE8-BBC2-B52D087546E8}"/>
              </a:ext>
            </a:extLst>
          </p:cNvPr>
          <p:cNvSpPr/>
          <p:nvPr/>
        </p:nvSpPr>
        <p:spPr>
          <a:xfrm>
            <a:off x="-5581" y="5878415"/>
            <a:ext cx="2456953" cy="979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8DC824EE-8358-F769-AF08-6553665D0521}"/>
              </a:ext>
            </a:extLst>
          </p:cNvPr>
          <p:cNvGrpSpPr/>
          <p:nvPr/>
        </p:nvGrpSpPr>
        <p:grpSpPr>
          <a:xfrm>
            <a:off x="-5581" y="1405327"/>
            <a:ext cx="6126480" cy="5452673"/>
            <a:chOff x="-5581" y="1405327"/>
            <a:chExt cx="6126480" cy="5452673"/>
          </a:xfrm>
        </p:grpSpPr>
        <p:pic>
          <p:nvPicPr>
            <p:cNvPr id="4" name="Picture 3" descr="A picture containing map, text, atlas&#10;&#10;Description automatically generated">
              <a:extLst>
                <a:ext uri="{FF2B5EF4-FFF2-40B4-BE49-F238E27FC236}">
                  <a16:creationId xmlns:a16="http://schemas.microsoft.com/office/drawing/2014/main" id="{FF2546BD-E9E4-7D6F-A5F8-CB889A22B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1" y="1628729"/>
              <a:ext cx="6126480" cy="5229271"/>
            </a:xfrm>
            <a:prstGeom prst="rect">
              <a:avLst/>
            </a:prstGeom>
          </p:spPr>
        </p:pic>
        <p:sp>
          <p:nvSpPr>
            <p:cNvPr id="15" name="Rectangle 14">
              <a:extLst>
                <a:ext uri="{FF2B5EF4-FFF2-40B4-BE49-F238E27FC236}">
                  <a16:creationId xmlns:a16="http://schemas.microsoft.com/office/drawing/2014/main" id="{A1A2B571-0E2B-6774-8298-F631C38E1A38}"/>
                </a:ext>
              </a:extLst>
            </p:cNvPr>
            <p:cNvSpPr/>
            <p:nvPr/>
          </p:nvSpPr>
          <p:spPr>
            <a:xfrm>
              <a:off x="-5581" y="1578144"/>
              <a:ext cx="3311489" cy="672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E998541-3995-1E5D-61CC-78A1EDF14188}"/>
                </a:ext>
              </a:extLst>
            </p:cNvPr>
            <p:cNvSpPr/>
            <p:nvPr/>
          </p:nvSpPr>
          <p:spPr>
            <a:xfrm rot="19516656">
              <a:off x="3021942" y="1405327"/>
              <a:ext cx="908426" cy="672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itle 1">
            <a:extLst>
              <a:ext uri="{FF2B5EF4-FFF2-40B4-BE49-F238E27FC236}">
                <a16:creationId xmlns:a16="http://schemas.microsoft.com/office/drawing/2014/main" id="{0A6AF3F5-EAD1-41C3-913E-38719271C1D8}"/>
              </a:ext>
            </a:extLst>
          </p:cNvPr>
          <p:cNvSpPr>
            <a:spLocks noGrp="1"/>
          </p:cNvSpPr>
          <p:nvPr>
            <p:ph type="title"/>
          </p:nvPr>
        </p:nvSpPr>
        <p:spPr>
          <a:xfrm>
            <a:off x="406402" y="182246"/>
            <a:ext cx="11269118" cy="702972"/>
          </a:xfrm>
        </p:spPr>
        <p:txBody>
          <a:bodyPr>
            <a:normAutofit/>
          </a:bodyPr>
          <a:lstStyle/>
          <a:p>
            <a:r>
              <a:rPr lang="en-US" dirty="0"/>
              <a:t>Land Use Scenarios </a:t>
            </a:r>
            <a:r>
              <a:rPr lang="en-US" b="0" dirty="0">
                <a:solidFill>
                  <a:schemeClr val="accent4"/>
                </a:solidFill>
              </a:rPr>
              <a:t>| Compared</a:t>
            </a:r>
            <a:endParaRPr lang="en-US" dirty="0"/>
          </a:p>
        </p:txBody>
      </p:sp>
      <p:cxnSp>
        <p:nvCxnSpPr>
          <p:cNvPr id="10" name="Straight Connector 9">
            <a:extLst>
              <a:ext uri="{FF2B5EF4-FFF2-40B4-BE49-F238E27FC236}">
                <a16:creationId xmlns:a16="http://schemas.microsoft.com/office/drawing/2014/main" id="{69818328-8720-4D48-B3BE-06C71DCDB14D}"/>
              </a:ext>
            </a:extLst>
          </p:cNvPr>
          <p:cNvCxnSpPr>
            <a:cxnSpLocks/>
          </p:cNvCxnSpPr>
          <p:nvPr/>
        </p:nvCxnSpPr>
        <p:spPr>
          <a:xfrm flipH="1">
            <a:off x="516480" y="834632"/>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sp>
        <p:nvSpPr>
          <p:cNvPr id="13" name="Rectangle 12">
            <a:extLst>
              <a:ext uri="{FF2B5EF4-FFF2-40B4-BE49-F238E27FC236}">
                <a16:creationId xmlns:a16="http://schemas.microsoft.com/office/drawing/2014/main" id="{4B464B33-ECEF-E2E0-DC5E-E6BED99D55D2}"/>
              </a:ext>
            </a:extLst>
          </p:cNvPr>
          <p:cNvSpPr/>
          <p:nvPr/>
        </p:nvSpPr>
        <p:spPr>
          <a:xfrm>
            <a:off x="4766705" y="5097476"/>
            <a:ext cx="1308864" cy="1082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EC23B559-1D35-F932-9F76-244D29A156F0}"/>
              </a:ext>
            </a:extLst>
          </p:cNvPr>
          <p:cNvGrpSpPr/>
          <p:nvPr/>
        </p:nvGrpSpPr>
        <p:grpSpPr>
          <a:xfrm>
            <a:off x="5968721" y="1547859"/>
            <a:ext cx="6223279" cy="5310141"/>
            <a:chOff x="5968721" y="1547859"/>
            <a:chExt cx="6223279" cy="5310141"/>
          </a:xfrm>
        </p:grpSpPr>
        <p:pic>
          <p:nvPicPr>
            <p:cNvPr id="11" name="Picture 10" descr="A picture containing map, text, atlas&#10;&#10;Description automatically generated">
              <a:extLst>
                <a:ext uri="{FF2B5EF4-FFF2-40B4-BE49-F238E27FC236}">
                  <a16:creationId xmlns:a16="http://schemas.microsoft.com/office/drawing/2014/main" id="{2F9C9AD8-6BBF-522E-2819-F58274285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520" y="1628729"/>
              <a:ext cx="6126480" cy="5229271"/>
            </a:xfrm>
            <a:prstGeom prst="rect">
              <a:avLst/>
            </a:prstGeom>
          </p:spPr>
        </p:pic>
        <p:sp>
          <p:nvSpPr>
            <p:cNvPr id="14" name="Rectangle 13">
              <a:extLst>
                <a:ext uri="{FF2B5EF4-FFF2-40B4-BE49-F238E27FC236}">
                  <a16:creationId xmlns:a16="http://schemas.microsoft.com/office/drawing/2014/main" id="{005570D0-D256-C9EF-81D3-AFC6765B5E63}"/>
                </a:ext>
              </a:extLst>
            </p:cNvPr>
            <p:cNvSpPr/>
            <p:nvPr/>
          </p:nvSpPr>
          <p:spPr>
            <a:xfrm>
              <a:off x="5968721" y="1547859"/>
              <a:ext cx="3426488" cy="702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52A5DFB2-1325-BAF1-AA8B-065E1D7024A2}"/>
              </a:ext>
            </a:extLst>
          </p:cNvPr>
          <p:cNvSpPr txBox="1"/>
          <p:nvPr/>
        </p:nvSpPr>
        <p:spPr>
          <a:xfrm>
            <a:off x="6384880" y="1578144"/>
            <a:ext cx="1932562" cy="369332"/>
          </a:xfrm>
          <a:prstGeom prst="rect">
            <a:avLst/>
          </a:prstGeom>
          <a:solidFill>
            <a:schemeClr val="accent5"/>
          </a:solidFill>
        </p:spPr>
        <p:txBody>
          <a:bodyPr wrap="square" rtlCol="0">
            <a:spAutoFit/>
          </a:bodyPr>
          <a:lstStyle/>
          <a:p>
            <a:pPr algn="ctr"/>
            <a:r>
              <a:rPr lang="en-US" b="1" dirty="0">
                <a:solidFill>
                  <a:schemeClr val="bg1"/>
                </a:solidFill>
              </a:rPr>
              <a:t>Preferred</a:t>
            </a:r>
          </a:p>
        </p:txBody>
      </p:sp>
      <p:sp>
        <p:nvSpPr>
          <p:cNvPr id="2" name="TextBox 1">
            <a:extLst>
              <a:ext uri="{FF2B5EF4-FFF2-40B4-BE49-F238E27FC236}">
                <a16:creationId xmlns:a16="http://schemas.microsoft.com/office/drawing/2014/main" id="{A1115468-68B7-069E-F433-66B365A5565E}"/>
              </a:ext>
            </a:extLst>
          </p:cNvPr>
          <p:cNvSpPr txBox="1"/>
          <p:nvPr/>
        </p:nvSpPr>
        <p:spPr>
          <a:xfrm>
            <a:off x="406402" y="1578144"/>
            <a:ext cx="1932562" cy="369332"/>
          </a:xfrm>
          <a:prstGeom prst="rect">
            <a:avLst/>
          </a:prstGeom>
          <a:solidFill>
            <a:srgbClr val="73B643"/>
          </a:solidFill>
        </p:spPr>
        <p:txBody>
          <a:bodyPr wrap="square" rtlCol="0">
            <a:spAutoFit/>
          </a:bodyPr>
          <a:lstStyle/>
          <a:p>
            <a:pPr algn="ctr"/>
            <a:r>
              <a:rPr lang="en-US" b="1" dirty="0">
                <a:solidFill>
                  <a:schemeClr val="bg1"/>
                </a:solidFill>
              </a:rPr>
              <a:t>Existing Plans</a:t>
            </a:r>
          </a:p>
        </p:txBody>
      </p:sp>
    </p:spTree>
    <p:extLst>
      <p:ext uri="{BB962C8B-B14F-4D97-AF65-F5344CB8AC3E}">
        <p14:creationId xmlns:p14="http://schemas.microsoft.com/office/powerpoint/2010/main" val="121334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B3187CC-4DEB-4EF9-85D6-907FC257FEEB}"/>
              </a:ext>
            </a:extLst>
          </p:cNvPr>
          <p:cNvGraphicFramePr>
            <a:graphicFrameLocks noGrp="1"/>
          </p:cNvGraphicFramePr>
          <p:nvPr>
            <p:extLst>
              <p:ext uri="{D42A27DB-BD31-4B8C-83A1-F6EECF244321}">
                <p14:modId xmlns:p14="http://schemas.microsoft.com/office/powerpoint/2010/main" val="2898755650"/>
              </p:ext>
            </p:extLst>
          </p:nvPr>
        </p:nvGraphicFramePr>
        <p:xfrm>
          <a:off x="903739" y="1307102"/>
          <a:ext cx="10626220" cy="4572002"/>
        </p:xfrm>
        <a:graphic>
          <a:graphicData uri="http://schemas.openxmlformats.org/drawingml/2006/table">
            <a:tbl>
              <a:tblPr firstRow="1" bandRow="1">
                <a:tableStyleId>{5940675A-B579-460E-94D1-54222C63F5DA}</a:tableStyleId>
              </a:tblPr>
              <a:tblGrid>
                <a:gridCol w="5071740">
                  <a:extLst>
                    <a:ext uri="{9D8B030D-6E8A-4147-A177-3AD203B41FA5}">
                      <a16:colId xmlns:a16="http://schemas.microsoft.com/office/drawing/2014/main" val="925311480"/>
                    </a:ext>
                  </a:extLst>
                </a:gridCol>
                <a:gridCol w="1478774">
                  <a:extLst>
                    <a:ext uri="{9D8B030D-6E8A-4147-A177-3AD203B41FA5}">
                      <a16:colId xmlns:a16="http://schemas.microsoft.com/office/drawing/2014/main" val="3884244203"/>
                    </a:ext>
                  </a:extLst>
                </a:gridCol>
                <a:gridCol w="1330069">
                  <a:extLst>
                    <a:ext uri="{9D8B030D-6E8A-4147-A177-3AD203B41FA5}">
                      <a16:colId xmlns:a16="http://schemas.microsoft.com/office/drawing/2014/main" val="1877720479"/>
                    </a:ext>
                  </a:extLst>
                </a:gridCol>
                <a:gridCol w="2745637">
                  <a:extLst>
                    <a:ext uri="{9D8B030D-6E8A-4147-A177-3AD203B41FA5}">
                      <a16:colId xmlns:a16="http://schemas.microsoft.com/office/drawing/2014/main" val="4047953632"/>
                    </a:ext>
                  </a:extLst>
                </a:gridCol>
              </a:tblGrid>
              <a:tr h="362042">
                <a:tc>
                  <a:txBody>
                    <a:bodyPr/>
                    <a:lstStyle/>
                    <a:p>
                      <a:pPr algn="ctr"/>
                      <a:r>
                        <a:rPr lang="en-US" sz="1500" b="1" dirty="0">
                          <a:solidFill>
                            <a:schemeClr val="bg1"/>
                          </a:solidFill>
                        </a:rPr>
                        <a:t>Indicator</a:t>
                      </a:r>
                    </a:p>
                  </a:txBody>
                  <a:tcPr marL="92823" marR="92823" marT="46412" marB="4641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40000"/>
                        <a:lumOff val="60000"/>
                      </a:schemeClr>
                    </a:solidFill>
                  </a:tcPr>
                </a:tc>
                <a:tc>
                  <a:txBody>
                    <a:bodyPr/>
                    <a:lstStyle/>
                    <a:p>
                      <a:pPr algn="ctr"/>
                      <a:r>
                        <a:rPr lang="en-US" sz="1500" b="1" kern="1200" dirty="0">
                          <a:solidFill>
                            <a:schemeClr val="bg1"/>
                          </a:solidFill>
                          <a:latin typeface="+mn-lt"/>
                          <a:ea typeface="+mn-ea"/>
                          <a:cs typeface="+mn-cs"/>
                        </a:rPr>
                        <a:t>Existing Plans</a:t>
                      </a:r>
                    </a:p>
                  </a:txBody>
                  <a:tcPr marL="99479" marR="99479" marT="49740" marB="497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solidFill>
                  </a:tcPr>
                </a:tc>
                <a:tc>
                  <a:txBody>
                    <a:bodyPr/>
                    <a:lstStyle/>
                    <a:p>
                      <a:pPr algn="ctr"/>
                      <a:r>
                        <a:rPr lang="en-US" sz="1500" b="1" kern="1200" dirty="0">
                          <a:solidFill>
                            <a:schemeClr val="bg1"/>
                          </a:solidFill>
                          <a:latin typeface="+mn-lt"/>
                          <a:ea typeface="+mn-ea"/>
                          <a:cs typeface="+mn-cs"/>
                        </a:rPr>
                        <a:t>Preferred</a:t>
                      </a:r>
                    </a:p>
                  </a:txBody>
                  <a:tcPr marL="99479" marR="99479" marT="49740" marB="497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92C82"/>
                    </a:solidFill>
                  </a:tcPr>
                </a:tc>
                <a:tc>
                  <a:txBody>
                    <a:bodyPr/>
                    <a:lstStyle/>
                    <a:p>
                      <a:pPr algn="ctr"/>
                      <a:r>
                        <a:rPr lang="en-US" sz="1500" b="1" dirty="0">
                          <a:solidFill>
                            <a:schemeClr val="bg1"/>
                          </a:solidFill>
                        </a:rPr>
                        <a:t>Guiding Principle</a:t>
                      </a:r>
                    </a:p>
                  </a:txBody>
                  <a:tcPr marL="99479" marR="99479" marT="49740" marB="497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2754836489"/>
                  </a:ext>
                </a:extLst>
              </a:tr>
              <a:tr h="328406">
                <a:tc>
                  <a:txBody>
                    <a:bodyPr/>
                    <a:lstStyle/>
                    <a:p>
                      <a:pPr marL="0" lvl="0" algn="l" defTabSz="914400" rtl="0" eaLnBrk="1" fontAlgn="b" latinLnBrk="0" hangingPunct="1"/>
                      <a:r>
                        <a:rPr lang="en-US" sz="1200" b="1" kern="1200" dirty="0">
                          <a:solidFill>
                            <a:schemeClr val="tx1"/>
                          </a:solidFill>
                          <a:latin typeface="+mn-lt"/>
                          <a:ea typeface="+mn-ea"/>
                          <a:cs typeface="+mn-cs"/>
                        </a:rPr>
                        <a:t>Urban Land Use Shift (sq mi)</a:t>
                      </a:r>
                    </a:p>
                  </a:txBody>
                  <a:tcPr marL="9669" marR="9669" marT="9669"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404041"/>
                          </a:solidFill>
                          <a:effectLst/>
                          <a:uLnTx/>
                          <a:uFillTx/>
                          <a:latin typeface="Arial Nova"/>
                          <a:ea typeface="+mn-ea"/>
                          <a:cs typeface="+mn-cs"/>
                        </a:rPr>
                        <a:t>1.55</a:t>
                      </a:r>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300" b="1" i="0" u="none" strike="noStrike" kern="1200" dirty="0">
                          <a:solidFill>
                            <a:schemeClr val="bg1"/>
                          </a:solidFill>
                          <a:effectLst/>
                          <a:latin typeface="Wingdings 3" panose="05040102010807070707" pitchFamily="18" charset="2"/>
                          <a:ea typeface="+mn-ea"/>
                          <a:cs typeface="+mn-cs"/>
                        </a:rPr>
                        <a:t>p</a:t>
                      </a:r>
                      <a:endParaRPr lang="en-US" sz="1300" b="1" i="0" u="none" strike="noStrike" kern="1200" dirty="0">
                        <a:solidFill>
                          <a:schemeClr val="bg1"/>
                        </a:solidFill>
                        <a:effectLst/>
                        <a:latin typeface="+mn-lt"/>
                        <a:ea typeface="+mn-ea"/>
                        <a:cs typeface="+mn-cs"/>
                      </a:endParaRP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8000"/>
                    </a:solidFill>
                  </a:tcPr>
                </a:tc>
                <a:tc>
                  <a:txBody>
                    <a:bodyPr/>
                    <a:lstStyle/>
                    <a:p>
                      <a:pPr algn="l"/>
                      <a:endParaRPr lang="en-US" sz="1300" dirty="0"/>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374764086"/>
                  </a:ext>
                </a:extLst>
              </a:tr>
              <a:tr h="328406">
                <a:tc>
                  <a:txBody>
                    <a:bodyPr/>
                    <a:lstStyle/>
                    <a:p>
                      <a:pPr marL="0" lvl="0" algn="l" defTabSz="914400" rtl="0" eaLnBrk="1" fontAlgn="b" latinLnBrk="0" hangingPunct="1"/>
                      <a:r>
                        <a:rPr lang="en-US" sz="1200" b="1" kern="1200" dirty="0">
                          <a:solidFill>
                            <a:schemeClr val="tx1"/>
                          </a:solidFill>
                          <a:latin typeface="+mn-lt"/>
                          <a:ea typeface="+mn-ea"/>
                          <a:cs typeface="+mn-cs"/>
                        </a:rPr>
                        <a:t>Suburban Land Use Shift (sq mi)</a:t>
                      </a:r>
                    </a:p>
                  </a:txBody>
                  <a:tcPr marL="9669" marR="9669" marT="9669"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404041"/>
                          </a:solidFill>
                          <a:effectLst/>
                          <a:uLnTx/>
                          <a:uFillTx/>
                          <a:latin typeface="Arial Nova"/>
                          <a:ea typeface="+mn-ea"/>
                          <a:cs typeface="+mn-cs"/>
                        </a:rPr>
                        <a:t>45.32</a:t>
                      </a:r>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300" b="1" i="0" u="none" strike="noStrike" dirty="0">
                          <a:solidFill>
                            <a:schemeClr val="bg1"/>
                          </a:solidFill>
                          <a:effectLst/>
                          <a:latin typeface="Wingdings 3" panose="05040102010807070707" pitchFamily="18" charset="2"/>
                        </a:rPr>
                        <a:t>q</a:t>
                      </a:r>
                      <a:endParaRPr lang="en-US" sz="1300" b="1" i="0" u="none" strike="noStrike" kern="1200" dirty="0">
                        <a:solidFill>
                          <a:schemeClr val="bg1"/>
                        </a:solidFill>
                        <a:effectLst/>
                        <a:latin typeface="+mn-lt"/>
                        <a:ea typeface="+mn-ea"/>
                        <a:cs typeface="+mn-cs"/>
                      </a:endParaRP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8000"/>
                    </a:solidFill>
                  </a:tcPr>
                </a:tc>
                <a:tc>
                  <a:txBody>
                    <a:bodyPr/>
                    <a:lstStyle/>
                    <a:p>
                      <a:pPr algn="l"/>
                      <a:endParaRPr lang="en-US" sz="1300" dirty="0"/>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36600681"/>
                  </a:ext>
                </a:extLst>
              </a:tr>
              <a:tr h="328406">
                <a:tc>
                  <a:txBody>
                    <a:bodyPr/>
                    <a:lstStyle/>
                    <a:p>
                      <a:pPr marL="0" lvl="0" algn="l" defTabSz="914400" rtl="0" eaLnBrk="1" fontAlgn="b" latinLnBrk="0" hangingPunct="1"/>
                      <a:r>
                        <a:rPr lang="en-US" sz="1200" b="1" kern="1200" dirty="0">
                          <a:solidFill>
                            <a:schemeClr val="tx1"/>
                          </a:solidFill>
                          <a:latin typeface="+mn-lt"/>
                          <a:ea typeface="+mn-ea"/>
                          <a:cs typeface="+mn-cs"/>
                        </a:rPr>
                        <a:t>Rural Land Use Shift (sq mi)</a:t>
                      </a:r>
                    </a:p>
                  </a:txBody>
                  <a:tcPr marL="9669" marR="9669" marT="9669"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404041"/>
                          </a:solidFill>
                          <a:effectLst/>
                          <a:uLnTx/>
                          <a:uFillTx/>
                          <a:latin typeface="Arial Nova"/>
                          <a:ea typeface="+mn-ea"/>
                          <a:cs typeface="+mn-cs"/>
                        </a:rPr>
                        <a:t>11.85</a:t>
                      </a:r>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300" b="1" i="0" u="none" strike="noStrike" kern="1200" dirty="0">
                          <a:solidFill>
                            <a:schemeClr val="bg1"/>
                          </a:solidFill>
                          <a:effectLst/>
                          <a:latin typeface="Wingdings 3" panose="05040102010807070707" pitchFamily="18" charset="2"/>
                          <a:ea typeface="+mn-ea"/>
                          <a:cs typeface="+mn-cs"/>
                        </a:rPr>
                        <a:t>p</a:t>
                      </a:r>
                      <a:endParaRPr lang="en-US" sz="1300" b="1" i="0" u="none" strike="noStrike" kern="1200" dirty="0">
                        <a:solidFill>
                          <a:schemeClr val="bg1"/>
                        </a:solidFill>
                        <a:effectLst/>
                        <a:latin typeface="+mn-lt"/>
                        <a:ea typeface="+mn-ea"/>
                        <a:cs typeface="+mn-cs"/>
                      </a:endParaRP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rgbClr val="008000"/>
                    </a:solidFill>
                  </a:tcPr>
                </a:tc>
                <a:tc>
                  <a:txBody>
                    <a:bodyPr/>
                    <a:lstStyle/>
                    <a:p>
                      <a:pPr algn="l"/>
                      <a:endParaRPr lang="en-US" sz="1300" dirty="0"/>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257974728"/>
                  </a:ext>
                </a:extLst>
              </a:tr>
              <a:tr h="328406">
                <a:tc>
                  <a:txBody>
                    <a:bodyPr/>
                    <a:lstStyle/>
                    <a:p>
                      <a:pPr marL="0" lvl="0" algn="l" defTabSz="914400" rtl="0" eaLnBrk="1" fontAlgn="b" latinLnBrk="0" hangingPunct="1"/>
                      <a:r>
                        <a:rPr lang="en-US" sz="1200" b="1" kern="1200" dirty="0">
                          <a:solidFill>
                            <a:schemeClr val="tx1"/>
                          </a:solidFill>
                          <a:latin typeface="+mn-lt"/>
                          <a:ea typeface="+mn-ea"/>
                          <a:cs typeface="+mn-cs"/>
                        </a:rPr>
                        <a:t>Net Residential Density</a:t>
                      </a:r>
                    </a:p>
                  </a:txBody>
                  <a:tcPr marL="9669" marR="9669" marT="9669"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algn="ctr" fontAlgn="b"/>
                      <a:r>
                        <a:rPr lang="en-US" sz="1300" b="1" kern="1200" dirty="0">
                          <a:solidFill>
                            <a:schemeClr val="tx1"/>
                          </a:solidFill>
                          <a:latin typeface="+mn-lt"/>
                          <a:ea typeface="+mn-ea"/>
                          <a:cs typeface="+mn-cs"/>
                        </a:rPr>
                        <a:t>3.70</a:t>
                      </a: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bg1">
                        <a:lumMod val="95000"/>
                      </a:schemeClr>
                    </a:solidFill>
                  </a:tcPr>
                </a:tc>
                <a:tc>
                  <a:txBody>
                    <a:bodyPr/>
                    <a:lstStyle/>
                    <a:p>
                      <a:pPr algn="ctr" fontAlgn="b"/>
                      <a:r>
                        <a:rPr lang="en-US" sz="1300" b="1" i="0" u="none" strike="noStrike" kern="1200" dirty="0">
                          <a:solidFill>
                            <a:schemeClr val="bg1"/>
                          </a:solidFill>
                          <a:effectLst/>
                          <a:latin typeface="Wingdings 3" panose="05040102010807070707" pitchFamily="18" charset="2"/>
                          <a:ea typeface="+mn-ea"/>
                          <a:cs typeface="+mn-cs"/>
                        </a:rPr>
                        <a:t>p</a:t>
                      </a:r>
                      <a:endParaRPr lang="en-US" sz="1300" b="1" i="0" u="none" strike="noStrike" kern="1200" dirty="0">
                        <a:solidFill>
                          <a:schemeClr val="bg1"/>
                        </a:solidFill>
                        <a:effectLst/>
                        <a:latin typeface="+mn-lt"/>
                        <a:ea typeface="+mn-ea"/>
                        <a:cs typeface="+mn-cs"/>
                      </a:endParaRP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rgbClr val="008000"/>
                    </a:solidFill>
                  </a:tcPr>
                </a:tc>
                <a:tc>
                  <a:txBody>
                    <a:bodyPr/>
                    <a:lstStyle/>
                    <a:p>
                      <a:pPr algn="l"/>
                      <a:endParaRPr lang="en-US" sz="1300" dirty="0"/>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2253263533"/>
                  </a:ext>
                </a:extLst>
              </a:tr>
              <a:tr h="36204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Mix of Housing Types</a:t>
                      </a:r>
                    </a:p>
                  </a:txBody>
                  <a:tcPr marL="0" marR="9669" marT="9669"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bg1"/>
                    </a:solidFill>
                  </a:tcPr>
                </a:tc>
                <a:tc>
                  <a:txBody>
                    <a:bodyPr/>
                    <a:lstStyle/>
                    <a:p>
                      <a:pPr algn="ctr" fontAlgn="b"/>
                      <a:r>
                        <a:rPr lang="en-US" sz="1300" b="1" kern="1200" dirty="0">
                          <a:solidFill>
                            <a:schemeClr val="tx1"/>
                          </a:solidFill>
                          <a:latin typeface="+mn-lt"/>
                          <a:ea typeface="+mn-ea"/>
                          <a:cs typeface="+mn-cs"/>
                        </a:rPr>
                        <a:t>-</a:t>
                      </a:r>
                    </a:p>
                  </a:txBody>
                  <a:tcPr marL="6908" marR="6908" marT="6908"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bg2">
                        <a:lumMod val="20000"/>
                        <a:lumOff val="80000"/>
                      </a:schemeClr>
                    </a:solidFill>
                  </a:tcPr>
                </a:tc>
                <a:tc>
                  <a:txBody>
                    <a:bodyPr/>
                    <a:lstStyle/>
                    <a:p>
                      <a:pPr algn="ctr" fontAlgn="b"/>
                      <a:r>
                        <a:rPr lang="en-US" sz="1300" b="1" i="0" u="none" strike="noStrike" kern="1200" dirty="0">
                          <a:solidFill>
                            <a:schemeClr val="bg1"/>
                          </a:solidFill>
                          <a:effectLst/>
                          <a:latin typeface="Wingdings 3" panose="05040102010807070707" pitchFamily="18" charset="2"/>
                          <a:ea typeface="+mn-ea"/>
                          <a:cs typeface="+mn-cs"/>
                        </a:rPr>
                        <a:t>p</a:t>
                      </a: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rgbClr val="008000"/>
                    </a:solidFill>
                  </a:tcPr>
                </a:tc>
                <a:tc>
                  <a:txBody>
                    <a:bodyPr/>
                    <a:lstStyle/>
                    <a:p>
                      <a:pPr algn="ctr"/>
                      <a:endParaRPr lang="en-US" sz="1500" dirty="0"/>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749153239"/>
                  </a:ext>
                </a:extLst>
              </a:tr>
              <a:tr h="362042">
                <a:tc>
                  <a:txBody>
                    <a:bodyPr/>
                    <a:lstStyle/>
                    <a:p>
                      <a:pPr marL="0" lvl="0" algn="l" defTabSz="914400" rtl="0" eaLnBrk="1" fontAlgn="b" latinLnBrk="0" hangingPunct="1"/>
                      <a:r>
                        <a:rPr lang="en-US" sz="1200" b="1" kern="1200" dirty="0">
                          <a:solidFill>
                            <a:schemeClr val="tx1"/>
                          </a:solidFill>
                          <a:latin typeface="+mn-lt"/>
                          <a:ea typeface="+mn-ea"/>
                          <a:cs typeface="+mn-cs"/>
                        </a:rPr>
                        <a:t>Developable Area of Walkable Place Types (sq mi)</a:t>
                      </a:r>
                    </a:p>
                  </a:txBody>
                  <a:tcPr marL="9669" marR="9669" marT="9669"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algn="ctr" defTabSz="914400" rtl="0" eaLnBrk="1" fontAlgn="b" latinLnBrk="0" hangingPunct="1"/>
                      <a:r>
                        <a:rPr lang="en-US" sz="1300" b="1" kern="1200" dirty="0">
                          <a:solidFill>
                            <a:schemeClr val="tx1"/>
                          </a:solidFill>
                          <a:latin typeface="+mn-lt"/>
                          <a:ea typeface="+mn-ea"/>
                          <a:cs typeface="+mn-cs"/>
                        </a:rPr>
                        <a:t>11.00 </a:t>
                      </a: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bg1">
                        <a:lumMod val="95000"/>
                      </a:schemeClr>
                    </a:solidFill>
                  </a:tcPr>
                </a:tc>
                <a:tc>
                  <a:txBody>
                    <a:bodyPr/>
                    <a:lstStyle/>
                    <a:p>
                      <a:pPr algn="ctr" fontAlgn="b"/>
                      <a:r>
                        <a:rPr lang="en-US" sz="1300" b="1" i="0" u="none" strike="noStrike" kern="1200" dirty="0">
                          <a:solidFill>
                            <a:schemeClr val="bg1"/>
                          </a:solidFill>
                          <a:effectLst/>
                          <a:latin typeface="Wingdings 3" panose="05040102010807070707" pitchFamily="18" charset="2"/>
                          <a:ea typeface="+mn-ea"/>
                          <a:cs typeface="+mn-cs"/>
                        </a:rPr>
                        <a:t>p</a:t>
                      </a:r>
                      <a:endParaRPr lang="en-US" sz="1300" b="1" i="0" u="none" strike="noStrike" kern="1200" dirty="0">
                        <a:solidFill>
                          <a:schemeClr val="bg1"/>
                        </a:solidFill>
                        <a:effectLst/>
                        <a:latin typeface="+mn-lt"/>
                        <a:ea typeface="+mn-ea"/>
                        <a:cs typeface="+mn-cs"/>
                      </a:endParaRP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rgbClr val="008000"/>
                    </a:solidFill>
                  </a:tcPr>
                </a:tc>
                <a:tc>
                  <a:txBody>
                    <a:bodyPr/>
                    <a:lstStyle/>
                    <a:p>
                      <a:pPr algn="ctr"/>
                      <a:endParaRPr lang="en-US" sz="1500" dirty="0"/>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737493218"/>
                  </a:ext>
                </a:extLst>
              </a:tr>
              <a:tr h="36204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Homes near Transit</a:t>
                      </a:r>
                    </a:p>
                  </a:txBody>
                  <a:tcPr marL="0" marR="9669" marT="9669"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n-US" sz="1300" b="1" kern="1200" dirty="0">
                          <a:solidFill>
                            <a:schemeClr val="tx1"/>
                          </a:solidFill>
                          <a:latin typeface="+mn-lt"/>
                          <a:ea typeface="+mn-ea"/>
                          <a:cs typeface="+mn-cs"/>
                        </a:rPr>
                        <a:t>33,800</a:t>
                      </a: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bg2">
                        <a:lumMod val="20000"/>
                        <a:lumOff val="80000"/>
                      </a:schemeClr>
                    </a:solidFill>
                  </a:tcPr>
                </a:tc>
                <a:tc>
                  <a:txBody>
                    <a:bodyPr/>
                    <a:lstStyle/>
                    <a:p>
                      <a:pPr algn="ctr" fontAlgn="b"/>
                      <a:r>
                        <a:rPr lang="en-US" sz="1300" b="1" i="0" u="none" strike="noStrike" dirty="0">
                          <a:solidFill>
                            <a:schemeClr val="bg1"/>
                          </a:solidFill>
                          <a:effectLst/>
                          <a:latin typeface="Wingdings 3" panose="05040102010807070707" pitchFamily="18" charset="2"/>
                        </a:rPr>
                        <a:t>q</a:t>
                      </a:r>
                      <a:endParaRPr lang="en-US" sz="1300" b="1" i="0" u="none" strike="noStrike" kern="1200" dirty="0">
                        <a:solidFill>
                          <a:schemeClr val="bg1"/>
                        </a:solidFill>
                        <a:effectLst/>
                        <a:latin typeface="+mn-lt"/>
                        <a:ea typeface="+mn-ea"/>
                        <a:cs typeface="+mn-cs"/>
                      </a:endParaRP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rgbClr val="FFB600"/>
                    </a:solidFill>
                  </a:tcPr>
                </a:tc>
                <a:tc>
                  <a:txBody>
                    <a:bodyPr/>
                    <a:lstStyle/>
                    <a:p>
                      <a:pPr algn="ctr"/>
                      <a:endParaRPr lang="en-US" sz="1500" dirty="0"/>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82193526"/>
                  </a:ext>
                </a:extLst>
              </a:tr>
              <a:tr h="36204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Jobs near Transit</a:t>
                      </a:r>
                    </a:p>
                  </a:txBody>
                  <a:tcPr marL="0" marR="9669" marT="9669"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bg1"/>
                    </a:solidFill>
                  </a:tcPr>
                </a:tc>
                <a:tc>
                  <a:txBody>
                    <a:bodyPr/>
                    <a:lstStyle/>
                    <a:p>
                      <a:pPr algn="ctr" fontAlgn="b"/>
                      <a:r>
                        <a:rPr lang="en-US" sz="1300" b="1" kern="1200" dirty="0">
                          <a:solidFill>
                            <a:schemeClr val="tx1"/>
                          </a:solidFill>
                          <a:latin typeface="+mn-lt"/>
                          <a:ea typeface="+mn-ea"/>
                          <a:cs typeface="+mn-cs"/>
                        </a:rPr>
                        <a:t>90,680</a:t>
                      </a: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bg2">
                        <a:lumMod val="20000"/>
                        <a:lumOff val="80000"/>
                      </a:schemeClr>
                    </a:solidFill>
                  </a:tcPr>
                </a:tc>
                <a:tc>
                  <a:txBody>
                    <a:bodyPr/>
                    <a:lstStyle/>
                    <a:p>
                      <a:pPr algn="ctr" fontAlgn="b"/>
                      <a:r>
                        <a:rPr lang="en-US" sz="1300" b="1" i="0" u="none" strike="noStrike" kern="1200" dirty="0">
                          <a:solidFill>
                            <a:schemeClr val="bg1"/>
                          </a:solidFill>
                          <a:effectLst/>
                          <a:latin typeface="Wingdings 3" panose="05040102010807070707" pitchFamily="18" charset="2"/>
                          <a:ea typeface="+mn-ea"/>
                          <a:cs typeface="+mn-cs"/>
                        </a:rPr>
                        <a:t>p</a:t>
                      </a:r>
                      <a:endParaRPr lang="en-US" sz="1300" b="1" i="0" u="none" strike="noStrike" dirty="0">
                        <a:solidFill>
                          <a:schemeClr val="bg1"/>
                        </a:solidFill>
                        <a:effectLst/>
                        <a:latin typeface="+mj-lt"/>
                      </a:endParaRP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rgbClr val="73B643"/>
                    </a:solidFill>
                  </a:tcPr>
                </a:tc>
                <a:tc>
                  <a:txBody>
                    <a:bodyPr/>
                    <a:lstStyle/>
                    <a:p>
                      <a:pPr algn="ctr"/>
                      <a:endParaRPr lang="en-US" sz="1500" dirty="0"/>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003526305"/>
                  </a:ext>
                </a:extLst>
              </a:tr>
              <a:tr h="362042">
                <a:tc>
                  <a:txBody>
                    <a:bodyPr/>
                    <a:lstStyle/>
                    <a:p>
                      <a:pPr marL="0" lvl="0" algn="l" defTabSz="914400" rtl="0" eaLnBrk="1" fontAlgn="b" latinLnBrk="0" hangingPunct="1"/>
                      <a:r>
                        <a:rPr lang="en-US" sz="1200" b="1" kern="1200" dirty="0">
                          <a:solidFill>
                            <a:schemeClr val="tx1"/>
                          </a:solidFill>
                          <a:latin typeface="+mn-lt"/>
                          <a:ea typeface="+mn-ea"/>
                          <a:cs typeface="+mn-cs"/>
                        </a:rPr>
                        <a:t>Job and Home Balance</a:t>
                      </a:r>
                    </a:p>
                  </a:txBody>
                  <a:tcPr marL="9669" marR="9669" marT="9669"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algn="ctr"/>
                      <a:r>
                        <a:rPr lang="en-US" sz="1300" b="1" kern="1200" dirty="0">
                          <a:solidFill>
                            <a:schemeClr val="tx1"/>
                          </a:solidFill>
                          <a:latin typeface="+mn-lt"/>
                          <a:ea typeface="+mn-ea"/>
                          <a:cs typeface="+mn-cs"/>
                        </a:rPr>
                        <a:t>1.07</a:t>
                      </a:r>
                      <a:endParaRPr lang="en-US" sz="1300" b="1" dirty="0"/>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bg1">
                        <a:lumMod val="95000"/>
                      </a:schemeClr>
                    </a:solidFill>
                  </a:tcPr>
                </a:tc>
                <a:tc>
                  <a:txBody>
                    <a:bodyPr/>
                    <a:lstStyle/>
                    <a:p>
                      <a:pPr algn="ctr" fontAlgn="b"/>
                      <a:r>
                        <a:rPr lang="en-US" sz="1300" b="1" i="0" u="none" strike="noStrike" kern="1200" dirty="0">
                          <a:solidFill>
                            <a:schemeClr val="bg1"/>
                          </a:solidFill>
                          <a:effectLst/>
                          <a:latin typeface="Wingdings 3" panose="05040102010807070707" pitchFamily="18" charset="2"/>
                          <a:ea typeface="+mn-ea"/>
                          <a:cs typeface="+mn-cs"/>
                        </a:rPr>
                        <a:t>p</a:t>
                      </a:r>
                      <a:endParaRPr lang="en-US" sz="1300" b="1" i="0" u="none" strike="noStrike" dirty="0">
                        <a:solidFill>
                          <a:schemeClr val="bg1"/>
                        </a:solidFill>
                        <a:effectLst/>
                        <a:latin typeface="+mj-lt"/>
                      </a:endParaRP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rgbClr val="008000"/>
                    </a:solidFill>
                  </a:tcPr>
                </a:tc>
                <a:tc>
                  <a:txBody>
                    <a:bodyPr/>
                    <a:lstStyle/>
                    <a:p>
                      <a:pPr algn="ctr"/>
                      <a:endParaRPr lang="en-US" sz="1500" dirty="0"/>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881563728"/>
                  </a:ext>
                </a:extLst>
              </a:tr>
              <a:tr h="362042">
                <a:tc>
                  <a:txBody>
                    <a:bodyPr/>
                    <a:lstStyle/>
                    <a:p>
                      <a:pPr marL="0" lvl="0" algn="l" defTabSz="914400" rtl="0" eaLnBrk="1" fontAlgn="b" latinLnBrk="0" hangingPunct="1"/>
                      <a:r>
                        <a:rPr lang="en-US" sz="1200" b="1" kern="1200" dirty="0">
                          <a:solidFill>
                            <a:schemeClr val="tx1"/>
                          </a:solidFill>
                          <a:latin typeface="+mn-lt"/>
                          <a:ea typeface="+mn-ea"/>
                          <a:cs typeface="+mn-cs"/>
                        </a:rPr>
                        <a:t>Vehicle Miles Traveled</a:t>
                      </a:r>
                    </a:p>
                  </a:txBody>
                  <a:tcPr marL="9669" marR="9669" marT="9669"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14,954,900</a:t>
                      </a:r>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bg1">
                        <a:lumMod val="95000"/>
                      </a:schemeClr>
                    </a:solidFill>
                  </a:tcPr>
                </a:tc>
                <a:tc>
                  <a:txBody>
                    <a:bodyPr/>
                    <a:lstStyle/>
                    <a:p>
                      <a:pPr algn="ctr" fontAlgn="b"/>
                      <a:r>
                        <a:rPr lang="en-US" sz="1300" b="1" i="0" u="none" strike="noStrike" kern="1200" dirty="0">
                          <a:solidFill>
                            <a:schemeClr val="bg1"/>
                          </a:solidFill>
                          <a:effectLst/>
                          <a:latin typeface="Wingdings 3" panose="05040102010807070707" pitchFamily="18" charset="2"/>
                          <a:ea typeface="+mn-ea"/>
                          <a:cs typeface="+mn-cs"/>
                        </a:rPr>
                        <a:t>p</a:t>
                      </a:r>
                      <a:endParaRPr lang="en-US" sz="1300" b="1" i="0" u="none" strike="noStrike" kern="1200" dirty="0">
                        <a:solidFill>
                          <a:schemeClr val="bg1"/>
                        </a:solidFill>
                        <a:effectLst/>
                        <a:latin typeface="+mn-lt"/>
                        <a:ea typeface="+mn-ea"/>
                        <a:cs typeface="+mn-cs"/>
                      </a:endParaRP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accent3"/>
                    </a:solidFill>
                  </a:tcPr>
                </a:tc>
                <a:tc>
                  <a:txBody>
                    <a:bodyPr/>
                    <a:lstStyle/>
                    <a:p>
                      <a:pPr algn="ctr"/>
                      <a:endParaRPr lang="en-US" sz="1500" dirty="0"/>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412862026"/>
                  </a:ext>
                </a:extLst>
              </a:tr>
              <a:tr h="362042">
                <a:tc>
                  <a:txBody>
                    <a:bodyPr/>
                    <a:lstStyle/>
                    <a:p>
                      <a:pPr marL="0" lvl="0" algn="l" defTabSz="914400" rtl="0" eaLnBrk="1" fontAlgn="b" latinLnBrk="0" hangingPunct="1"/>
                      <a:r>
                        <a:rPr lang="en-US" sz="1200" b="1" kern="1200" dirty="0">
                          <a:solidFill>
                            <a:schemeClr val="tx1"/>
                          </a:solidFill>
                          <a:latin typeface="+mn-lt"/>
                          <a:ea typeface="+mn-ea"/>
                          <a:cs typeface="+mn-cs"/>
                        </a:rPr>
                        <a:t>Vehicle Hours of Delay</a:t>
                      </a:r>
                    </a:p>
                  </a:txBody>
                  <a:tcPr marL="9669" marR="9669" marT="9669"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22,910</a:t>
                      </a:r>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bg1">
                        <a:lumMod val="95000"/>
                      </a:schemeClr>
                    </a:solidFill>
                  </a:tcPr>
                </a:tc>
                <a:tc>
                  <a:txBody>
                    <a:bodyPr/>
                    <a:lstStyle/>
                    <a:p>
                      <a:pPr algn="ctr" fontAlgn="b"/>
                      <a:r>
                        <a:rPr lang="en-US" sz="1300" b="1" i="0" u="none" strike="noStrike" kern="1200" dirty="0">
                          <a:solidFill>
                            <a:schemeClr val="bg1"/>
                          </a:solidFill>
                          <a:effectLst/>
                          <a:latin typeface="Wingdings 3" panose="05040102010807070707" pitchFamily="18" charset="2"/>
                          <a:ea typeface="+mn-ea"/>
                          <a:cs typeface="+mn-cs"/>
                        </a:rPr>
                        <a:t>p</a:t>
                      </a:r>
                      <a:endParaRPr lang="en-US" sz="1300" b="1" i="0" u="none" strike="noStrike" kern="1200" dirty="0">
                        <a:solidFill>
                          <a:schemeClr val="bg1"/>
                        </a:solidFill>
                        <a:effectLst/>
                        <a:latin typeface="+mn-lt"/>
                        <a:ea typeface="+mn-ea"/>
                        <a:cs typeface="+mn-cs"/>
                      </a:endParaRP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accent3"/>
                    </a:solidFill>
                  </a:tcPr>
                </a:tc>
                <a:tc>
                  <a:txBody>
                    <a:bodyPr/>
                    <a:lstStyle/>
                    <a:p>
                      <a:pPr algn="ctr"/>
                      <a:endParaRPr lang="en-US" sz="1500" dirty="0"/>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658672475"/>
                  </a:ext>
                </a:extLst>
              </a:tr>
              <a:tr h="362042">
                <a:tc>
                  <a:txBody>
                    <a:bodyPr/>
                    <a:lstStyle/>
                    <a:p>
                      <a:pPr marL="0" lvl="0" algn="l" defTabSz="914400" rtl="0" eaLnBrk="1" fontAlgn="b" latinLnBrk="0" hangingPunct="1"/>
                      <a:r>
                        <a:rPr lang="en-US" sz="1200" b="1" kern="1200" dirty="0">
                          <a:solidFill>
                            <a:schemeClr val="tx1"/>
                          </a:solidFill>
                          <a:latin typeface="+mn-lt"/>
                          <a:ea typeface="+mn-ea"/>
                          <a:cs typeface="+mn-cs"/>
                        </a:rPr>
                        <a:t>Lane Miles of Congested Corridors</a:t>
                      </a:r>
                    </a:p>
                  </a:txBody>
                  <a:tcPr marL="9669" marR="9669" marT="9669" marB="0" anchor="ctr">
                    <a:lnL w="28575" cap="flat" cmpd="sng" algn="ctr">
                      <a:solidFill>
                        <a:schemeClr val="bg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28575" cap="flat" cmpd="sng" algn="ctr">
                      <a:solidFill>
                        <a:schemeClr val="tx1">
                          <a:lumMod val="20000"/>
                          <a:lumOff val="8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190</a:t>
                      </a:r>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28575" cap="flat" cmpd="sng" algn="ctr">
                      <a:solidFill>
                        <a:schemeClr val="tx1">
                          <a:lumMod val="20000"/>
                          <a:lumOff val="80000"/>
                        </a:schemeClr>
                      </a:solidFill>
                      <a:prstDash val="solid"/>
                      <a:round/>
                      <a:headEnd type="none" w="med" len="med"/>
                      <a:tailEnd type="none" w="med" len="med"/>
                    </a:lnB>
                    <a:solidFill>
                      <a:schemeClr val="bg1">
                        <a:lumMod val="95000"/>
                      </a:schemeClr>
                    </a:solidFill>
                  </a:tcPr>
                </a:tc>
                <a:tc>
                  <a:txBody>
                    <a:bodyPr/>
                    <a:lstStyle/>
                    <a:p>
                      <a:pPr algn="ctr" fontAlgn="b"/>
                      <a:r>
                        <a:rPr lang="en-US" sz="1300" b="1" i="0" u="none" strike="noStrike" dirty="0">
                          <a:solidFill>
                            <a:schemeClr val="bg1"/>
                          </a:solidFill>
                          <a:effectLst/>
                          <a:latin typeface="Wingdings 3" panose="05040102010807070707" pitchFamily="18" charset="2"/>
                        </a:rPr>
                        <a:t>q</a:t>
                      </a:r>
                      <a:endParaRPr lang="en-US" sz="1300" b="1" i="0" u="none" strike="noStrike" kern="1200" dirty="0">
                        <a:solidFill>
                          <a:schemeClr val="bg1"/>
                        </a:solidFill>
                        <a:effectLst/>
                        <a:latin typeface="+mn-lt"/>
                        <a:ea typeface="+mn-ea"/>
                        <a:cs typeface="+mn-cs"/>
                      </a:endParaRPr>
                    </a:p>
                  </a:txBody>
                  <a:tcPr marL="10362" marR="10362" marT="10362"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28575" cap="flat" cmpd="sng" algn="ctr">
                      <a:solidFill>
                        <a:schemeClr val="tx1">
                          <a:lumMod val="20000"/>
                          <a:lumOff val="80000"/>
                        </a:schemeClr>
                      </a:solidFill>
                      <a:prstDash val="solid"/>
                      <a:round/>
                      <a:headEnd type="none" w="med" len="med"/>
                      <a:tailEnd type="none" w="med" len="med"/>
                    </a:lnB>
                    <a:solidFill>
                      <a:srgbClr val="73B643"/>
                    </a:solidFill>
                  </a:tcPr>
                </a:tc>
                <a:tc>
                  <a:txBody>
                    <a:bodyPr/>
                    <a:lstStyle/>
                    <a:p>
                      <a:pPr algn="ctr"/>
                      <a:endParaRPr lang="en-US" sz="1500" dirty="0"/>
                    </a:p>
                  </a:txBody>
                  <a:tcPr marL="99479" marR="99479" marT="49740" marB="49740" anchor="ctr">
                    <a:lnL w="12700" cap="flat" cmpd="sng" algn="ctr">
                      <a:solidFill>
                        <a:schemeClr val="tx1">
                          <a:lumMod val="20000"/>
                          <a:lumOff val="8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28575" cap="flat" cmpd="sng" algn="ctr">
                      <a:solidFill>
                        <a:schemeClr val="tx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52325212"/>
                  </a:ext>
                </a:extLst>
              </a:tr>
            </a:tbl>
          </a:graphicData>
        </a:graphic>
      </p:graphicFrame>
      <p:grpSp>
        <p:nvGrpSpPr>
          <p:cNvPr id="1687" name="Group 1686">
            <a:extLst>
              <a:ext uri="{FF2B5EF4-FFF2-40B4-BE49-F238E27FC236}">
                <a16:creationId xmlns:a16="http://schemas.microsoft.com/office/drawing/2014/main" id="{AA4F1D0E-EC15-7B45-241E-96474CDBC393}"/>
              </a:ext>
            </a:extLst>
          </p:cNvPr>
          <p:cNvGrpSpPr>
            <a:grpSpLocks noChangeAspect="1"/>
          </p:cNvGrpSpPr>
          <p:nvPr/>
        </p:nvGrpSpPr>
        <p:grpSpPr>
          <a:xfrm>
            <a:off x="8978296" y="5542766"/>
            <a:ext cx="2354709" cy="293991"/>
            <a:chOff x="8183550" y="6397221"/>
            <a:chExt cx="2563348" cy="320040"/>
          </a:xfrm>
        </p:grpSpPr>
        <p:grpSp>
          <p:nvGrpSpPr>
            <p:cNvPr id="148" name="Graphic 23">
              <a:extLst>
                <a:ext uri="{FF2B5EF4-FFF2-40B4-BE49-F238E27FC236}">
                  <a16:creationId xmlns:a16="http://schemas.microsoft.com/office/drawing/2014/main" id="{DEFD66D0-C3B7-4BD0-9B1A-4E0E4F2743DC}"/>
                </a:ext>
              </a:extLst>
            </p:cNvPr>
            <p:cNvGrpSpPr/>
            <p:nvPr/>
          </p:nvGrpSpPr>
          <p:grpSpPr>
            <a:xfrm>
              <a:off x="8183550" y="6397221"/>
              <a:ext cx="320040" cy="320040"/>
              <a:chOff x="5753100" y="271462"/>
              <a:chExt cx="685800" cy="685800"/>
            </a:xfrm>
            <a:solidFill>
              <a:schemeClr val="bg1">
                <a:lumMod val="85000"/>
              </a:schemeClr>
            </a:solidFill>
          </p:grpSpPr>
          <p:sp>
            <p:nvSpPr>
              <p:cNvPr id="149" name="Freeform: Shape 148">
                <a:extLst>
                  <a:ext uri="{FF2B5EF4-FFF2-40B4-BE49-F238E27FC236}">
                    <a16:creationId xmlns:a16="http://schemas.microsoft.com/office/drawing/2014/main" id="{299020E2-ACC0-444E-9901-F5B8B2761374}"/>
                  </a:ext>
                </a:extLst>
              </p:cNvPr>
              <p:cNvSpPr/>
              <p:nvPr/>
            </p:nvSpPr>
            <p:spPr>
              <a:xfrm>
                <a:off x="5753100" y="271462"/>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50" name="Graphic 23">
                <a:extLst>
                  <a:ext uri="{FF2B5EF4-FFF2-40B4-BE49-F238E27FC236}">
                    <a16:creationId xmlns:a16="http://schemas.microsoft.com/office/drawing/2014/main" id="{E1028EB7-580A-49A0-B1CB-8FBF6010C952}"/>
                  </a:ext>
                </a:extLst>
              </p:cNvPr>
              <p:cNvGrpSpPr/>
              <p:nvPr/>
            </p:nvGrpSpPr>
            <p:grpSpPr>
              <a:xfrm>
                <a:off x="5807678" y="410336"/>
                <a:ext cx="557498" cy="408050"/>
                <a:chOff x="5807678" y="410336"/>
                <a:chExt cx="557498" cy="408050"/>
              </a:xfrm>
              <a:grpFill/>
            </p:grpSpPr>
            <p:sp>
              <p:nvSpPr>
                <p:cNvPr id="151" name="Freeform: Shape 150">
                  <a:extLst>
                    <a:ext uri="{FF2B5EF4-FFF2-40B4-BE49-F238E27FC236}">
                      <a16:creationId xmlns:a16="http://schemas.microsoft.com/office/drawing/2014/main" id="{CBD03859-CB53-4F8A-8C4C-1262F9559F07}"/>
                    </a:ext>
                  </a:extLst>
                </p:cNvPr>
                <p:cNvSpPr/>
                <p:nvPr/>
              </p:nvSpPr>
              <p:spPr>
                <a:xfrm>
                  <a:off x="5927597" y="580262"/>
                  <a:ext cx="149923" cy="238125"/>
                </a:xfrm>
                <a:custGeom>
                  <a:avLst/>
                  <a:gdLst>
                    <a:gd name="connsiteX0" fmla="*/ 87630 w 149923"/>
                    <a:gd name="connsiteY0" fmla="*/ 0 h 238125"/>
                    <a:gd name="connsiteX1" fmla="*/ 102489 w 149923"/>
                    <a:gd name="connsiteY1" fmla="*/ 90107 h 238125"/>
                    <a:gd name="connsiteX2" fmla="*/ 141542 w 149923"/>
                    <a:gd name="connsiteY2" fmla="*/ 53054 h 238125"/>
                    <a:gd name="connsiteX3" fmla="*/ 149924 w 149923"/>
                    <a:gd name="connsiteY3" fmla="*/ 67247 h 238125"/>
                    <a:gd name="connsiteX4" fmla="*/ 109157 w 149923"/>
                    <a:gd name="connsiteY4" fmla="*/ 130397 h 238125"/>
                    <a:gd name="connsiteX5" fmla="*/ 126968 w 149923"/>
                    <a:gd name="connsiteY5" fmla="*/ 238125 h 238125"/>
                    <a:gd name="connsiteX6" fmla="*/ 28384 w 149923"/>
                    <a:gd name="connsiteY6" fmla="*/ 238125 h 238125"/>
                    <a:gd name="connsiteX7" fmla="*/ 50387 w 149923"/>
                    <a:gd name="connsiteY7" fmla="*/ 111538 h 238125"/>
                    <a:gd name="connsiteX8" fmla="*/ 0 w 149923"/>
                    <a:gd name="connsiteY8" fmla="*/ 38291 h 238125"/>
                    <a:gd name="connsiteX9" fmla="*/ 11525 w 149923"/>
                    <a:gd name="connsiteY9" fmla="*/ 23051 h 238125"/>
                    <a:gd name="connsiteX10" fmla="*/ 58865 w 149923"/>
                    <a:gd name="connsiteY10" fmla="*/ 62484 h 238125"/>
                    <a:gd name="connsiteX11" fmla="*/ 69818 w 149923"/>
                    <a:gd name="connsiteY11" fmla="*/ 0 h 238125"/>
                    <a:gd name="connsiteX12" fmla="*/ 87630 w 149923"/>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23" h="238125">
                      <a:moveTo>
                        <a:pt x="87630" y="0"/>
                      </a:moveTo>
                      <a:lnTo>
                        <a:pt x="102489" y="90107"/>
                      </a:lnTo>
                      <a:lnTo>
                        <a:pt x="141542" y="53054"/>
                      </a:lnTo>
                      <a:lnTo>
                        <a:pt x="149924" y="67247"/>
                      </a:lnTo>
                      <a:lnTo>
                        <a:pt x="109157" y="130397"/>
                      </a:lnTo>
                      <a:lnTo>
                        <a:pt x="126968" y="238125"/>
                      </a:lnTo>
                      <a:lnTo>
                        <a:pt x="28384" y="238125"/>
                      </a:lnTo>
                      <a:lnTo>
                        <a:pt x="50387" y="111538"/>
                      </a:lnTo>
                      <a:lnTo>
                        <a:pt x="0" y="38291"/>
                      </a:lnTo>
                      <a:lnTo>
                        <a:pt x="11525" y="23051"/>
                      </a:lnTo>
                      <a:lnTo>
                        <a:pt x="58865" y="62484"/>
                      </a:lnTo>
                      <a:lnTo>
                        <a:pt x="69818" y="0"/>
                      </a:lnTo>
                      <a:lnTo>
                        <a:pt x="87630" y="0"/>
                      </a:lnTo>
                      <a:close/>
                    </a:path>
                  </a:pathLst>
                </a:custGeom>
                <a:grpFill/>
                <a:ln w="9525" cap="flat">
                  <a:noFill/>
                  <a:prstDash val="solid"/>
                  <a:miter/>
                </a:ln>
              </p:spPr>
              <p:txBody>
                <a:bodyPr rtlCol="0" anchor="ctr"/>
                <a:lstStyle/>
                <a:p>
                  <a:endParaRPr lang="en-US" dirty="0"/>
                </a:p>
              </p:txBody>
            </p:sp>
            <p:grpSp>
              <p:nvGrpSpPr>
                <p:cNvPr id="152" name="Graphic 23">
                  <a:extLst>
                    <a:ext uri="{FF2B5EF4-FFF2-40B4-BE49-F238E27FC236}">
                      <a16:creationId xmlns:a16="http://schemas.microsoft.com/office/drawing/2014/main" id="{EB3F45F4-0E65-4F6F-9D28-086D0EFF2385}"/>
                    </a:ext>
                  </a:extLst>
                </p:cNvPr>
                <p:cNvGrpSpPr/>
                <p:nvPr/>
              </p:nvGrpSpPr>
              <p:grpSpPr>
                <a:xfrm>
                  <a:off x="5807678" y="410336"/>
                  <a:ext cx="557498" cy="408050"/>
                  <a:chOff x="5807678" y="410336"/>
                  <a:chExt cx="557498" cy="408050"/>
                </a:xfrm>
                <a:grpFill/>
              </p:grpSpPr>
              <p:sp>
                <p:nvSpPr>
                  <p:cNvPr id="153" name="Freeform: Shape 152">
                    <a:extLst>
                      <a:ext uri="{FF2B5EF4-FFF2-40B4-BE49-F238E27FC236}">
                        <a16:creationId xmlns:a16="http://schemas.microsoft.com/office/drawing/2014/main" id="{5CD81F1F-8E0D-4A99-B05B-1C55799D3C33}"/>
                      </a:ext>
                    </a:extLst>
                  </p:cNvPr>
                  <p:cNvSpPr/>
                  <p:nvPr/>
                </p:nvSpPr>
                <p:spPr>
                  <a:xfrm>
                    <a:off x="6127718" y="655128"/>
                    <a:ext cx="19145" cy="18097"/>
                  </a:xfrm>
                  <a:custGeom>
                    <a:avLst/>
                    <a:gdLst>
                      <a:gd name="connsiteX0" fmla="*/ 19145 w 19145"/>
                      <a:gd name="connsiteY0" fmla="*/ 0 h 18097"/>
                      <a:gd name="connsiteX1" fmla="*/ 0 w 19145"/>
                      <a:gd name="connsiteY1" fmla="*/ 18098 h 18097"/>
                      <a:gd name="connsiteX2" fmla="*/ 19145 w 19145"/>
                      <a:gd name="connsiteY2" fmla="*/ 0 h 18097"/>
                    </a:gdLst>
                    <a:ahLst/>
                    <a:cxnLst>
                      <a:cxn ang="0">
                        <a:pos x="connsiteX0" y="connsiteY0"/>
                      </a:cxn>
                      <a:cxn ang="0">
                        <a:pos x="connsiteX1" y="connsiteY1"/>
                      </a:cxn>
                      <a:cxn ang="0">
                        <a:pos x="connsiteX2" y="connsiteY2"/>
                      </a:cxn>
                    </a:cxnLst>
                    <a:rect l="l" t="t" r="r" b="b"/>
                    <a:pathLst>
                      <a:path w="19145" h="18097">
                        <a:moveTo>
                          <a:pt x="19145" y="0"/>
                        </a:moveTo>
                        <a:lnTo>
                          <a:pt x="0" y="18098"/>
                        </a:lnTo>
                        <a:cubicBezTo>
                          <a:pt x="7620" y="13430"/>
                          <a:pt x="14192" y="7239"/>
                          <a:pt x="19145" y="0"/>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584F6E60-0547-4F18-97B7-8984461ABA83}"/>
                      </a:ext>
                    </a:extLst>
                  </p:cNvPr>
                  <p:cNvSpPr/>
                  <p:nvPr/>
                </p:nvSpPr>
                <p:spPr>
                  <a:xfrm>
                    <a:off x="5807678" y="410336"/>
                    <a:ext cx="373856" cy="269557"/>
                  </a:xfrm>
                  <a:custGeom>
                    <a:avLst/>
                    <a:gdLst>
                      <a:gd name="connsiteX0" fmla="*/ 328898 w 373856"/>
                      <a:gd name="connsiteY0" fmla="*/ 138684 h 269557"/>
                      <a:gd name="connsiteX1" fmla="*/ 337090 w 373856"/>
                      <a:gd name="connsiteY1" fmla="*/ 100775 h 269557"/>
                      <a:gd name="connsiteX2" fmla="*/ 225647 w 373856"/>
                      <a:gd name="connsiteY2" fmla="*/ 0 h 269557"/>
                      <a:gd name="connsiteX3" fmla="*/ 143447 w 373856"/>
                      <a:gd name="connsiteY3" fmla="*/ 32766 h 269557"/>
                      <a:gd name="connsiteX4" fmla="*/ 132302 w 373856"/>
                      <a:gd name="connsiteY4" fmla="*/ 32099 h 269557"/>
                      <a:gd name="connsiteX5" fmla="*/ 53340 w 373856"/>
                      <a:gd name="connsiteY5" fmla="*/ 103537 h 269557"/>
                      <a:gd name="connsiteX6" fmla="*/ 56293 w 373856"/>
                      <a:gd name="connsiteY6" fmla="*/ 122873 h 269557"/>
                      <a:gd name="connsiteX7" fmla="*/ 0 w 373856"/>
                      <a:gd name="connsiteY7" fmla="*/ 194310 h 269557"/>
                      <a:gd name="connsiteX8" fmla="*/ 75724 w 373856"/>
                      <a:gd name="connsiteY8" fmla="*/ 269558 h 269557"/>
                      <a:gd name="connsiteX9" fmla="*/ 28099 w 373856"/>
                      <a:gd name="connsiteY9" fmla="*/ 204788 h 269557"/>
                      <a:gd name="connsiteX10" fmla="*/ 76105 w 373856"/>
                      <a:gd name="connsiteY10" fmla="*/ 139827 h 269557"/>
                      <a:gd name="connsiteX11" fmla="*/ 73628 w 373856"/>
                      <a:gd name="connsiteY11" fmla="*/ 122206 h 269557"/>
                      <a:gd name="connsiteX12" fmla="*/ 140970 w 373856"/>
                      <a:gd name="connsiteY12" fmla="*/ 57341 h 269557"/>
                      <a:gd name="connsiteX13" fmla="*/ 150400 w 373856"/>
                      <a:gd name="connsiteY13" fmla="*/ 58007 h 269557"/>
                      <a:gd name="connsiteX14" fmla="*/ 220504 w 373856"/>
                      <a:gd name="connsiteY14" fmla="*/ 28289 h 269557"/>
                      <a:gd name="connsiteX15" fmla="*/ 315563 w 373856"/>
                      <a:gd name="connsiteY15" fmla="*/ 119825 h 269557"/>
                      <a:gd name="connsiteX16" fmla="*/ 308610 w 373856"/>
                      <a:gd name="connsiteY16" fmla="*/ 154305 h 269557"/>
                      <a:gd name="connsiteX17" fmla="*/ 349187 w 373856"/>
                      <a:gd name="connsiteY17" fmla="*/ 206312 h 269557"/>
                      <a:gd name="connsiteX18" fmla="*/ 373856 w 373856"/>
                      <a:gd name="connsiteY18" fmla="*/ 182880 h 269557"/>
                      <a:gd name="connsiteX19" fmla="*/ 328898 w 373856"/>
                      <a:gd name="connsiteY19" fmla="*/ 138779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856" h="269557">
                        <a:moveTo>
                          <a:pt x="328898" y="138684"/>
                        </a:moveTo>
                        <a:cubicBezTo>
                          <a:pt x="334137" y="126968"/>
                          <a:pt x="337090" y="114205"/>
                          <a:pt x="337090" y="100775"/>
                        </a:cubicBezTo>
                        <a:cubicBezTo>
                          <a:pt x="337090" y="45148"/>
                          <a:pt x="287179" y="0"/>
                          <a:pt x="225647" y="0"/>
                        </a:cubicBezTo>
                        <a:cubicBezTo>
                          <a:pt x="193072" y="0"/>
                          <a:pt x="163830" y="12573"/>
                          <a:pt x="143447" y="32766"/>
                        </a:cubicBezTo>
                        <a:cubicBezTo>
                          <a:pt x="139827" y="32290"/>
                          <a:pt x="136112" y="32099"/>
                          <a:pt x="132302" y="32099"/>
                        </a:cubicBezTo>
                        <a:cubicBezTo>
                          <a:pt x="88678" y="32099"/>
                          <a:pt x="53340" y="64103"/>
                          <a:pt x="53340" y="103537"/>
                        </a:cubicBezTo>
                        <a:cubicBezTo>
                          <a:pt x="53340" y="110204"/>
                          <a:pt x="54388" y="116777"/>
                          <a:pt x="56293" y="122873"/>
                        </a:cubicBezTo>
                        <a:cubicBezTo>
                          <a:pt x="23527" y="133064"/>
                          <a:pt x="0" y="161258"/>
                          <a:pt x="0" y="194310"/>
                        </a:cubicBezTo>
                        <a:cubicBezTo>
                          <a:pt x="0" y="233648"/>
                          <a:pt x="33242" y="265938"/>
                          <a:pt x="75724" y="269558"/>
                        </a:cubicBezTo>
                        <a:cubicBezTo>
                          <a:pt x="48006" y="260128"/>
                          <a:pt x="28099" y="234696"/>
                          <a:pt x="28099" y="204788"/>
                        </a:cubicBezTo>
                        <a:cubicBezTo>
                          <a:pt x="28099" y="174879"/>
                          <a:pt x="48197" y="149162"/>
                          <a:pt x="76105" y="139827"/>
                        </a:cubicBezTo>
                        <a:cubicBezTo>
                          <a:pt x="74486" y="134207"/>
                          <a:pt x="73628" y="128302"/>
                          <a:pt x="73628" y="122206"/>
                        </a:cubicBezTo>
                        <a:cubicBezTo>
                          <a:pt x="73628" y="86392"/>
                          <a:pt x="103822" y="57341"/>
                          <a:pt x="140970" y="57341"/>
                        </a:cubicBezTo>
                        <a:cubicBezTo>
                          <a:pt x="144209" y="57341"/>
                          <a:pt x="147352" y="57531"/>
                          <a:pt x="150400" y="58007"/>
                        </a:cubicBezTo>
                        <a:cubicBezTo>
                          <a:pt x="167735" y="39719"/>
                          <a:pt x="192786" y="28289"/>
                          <a:pt x="220504" y="28289"/>
                        </a:cubicBezTo>
                        <a:cubicBezTo>
                          <a:pt x="272987" y="28289"/>
                          <a:pt x="315563" y="69342"/>
                          <a:pt x="315563" y="119825"/>
                        </a:cubicBezTo>
                        <a:cubicBezTo>
                          <a:pt x="315563" y="132017"/>
                          <a:pt x="313087" y="143637"/>
                          <a:pt x="308610" y="154305"/>
                        </a:cubicBezTo>
                        <a:cubicBezTo>
                          <a:pt x="330994" y="162401"/>
                          <a:pt x="347091" y="182404"/>
                          <a:pt x="349187" y="206312"/>
                        </a:cubicBezTo>
                        <a:lnTo>
                          <a:pt x="373856" y="182880"/>
                        </a:lnTo>
                        <a:cubicBezTo>
                          <a:pt x="367284" y="162592"/>
                          <a:pt x="350615" y="146209"/>
                          <a:pt x="328898" y="138779"/>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32D00BF0-CEEA-4DFE-9502-0BA3BCD4DDAA}"/>
                      </a:ext>
                    </a:extLst>
                  </p:cNvPr>
                  <p:cNvSpPr/>
                  <p:nvPr/>
                </p:nvSpPr>
                <p:spPr>
                  <a:xfrm>
                    <a:off x="6065234" y="616648"/>
                    <a:ext cx="92106" cy="100679"/>
                  </a:xfrm>
                  <a:custGeom>
                    <a:avLst/>
                    <a:gdLst>
                      <a:gd name="connsiteX0" fmla="*/ 62484 w 92106"/>
                      <a:gd name="connsiteY0" fmla="*/ 56578 h 100679"/>
                      <a:gd name="connsiteX1" fmla="*/ 81629 w 92106"/>
                      <a:gd name="connsiteY1" fmla="*/ 38481 h 100679"/>
                      <a:gd name="connsiteX2" fmla="*/ 92107 w 92106"/>
                      <a:gd name="connsiteY2" fmla="*/ 5143 h 100679"/>
                      <a:gd name="connsiteX3" fmla="*/ 91726 w 92106"/>
                      <a:gd name="connsiteY3" fmla="*/ 0 h 100679"/>
                      <a:gd name="connsiteX4" fmla="*/ 0 w 92106"/>
                      <a:gd name="connsiteY4" fmla="*/ 87154 h 100679"/>
                      <a:gd name="connsiteX5" fmla="*/ 16097 w 92106"/>
                      <a:gd name="connsiteY5" fmla="*/ 100679 h 100679"/>
                      <a:gd name="connsiteX6" fmla="*/ 57245 w 92106"/>
                      <a:gd name="connsiteY6" fmla="*/ 61722 h 100679"/>
                      <a:gd name="connsiteX7" fmla="*/ 50959 w 92106"/>
                      <a:gd name="connsiteY7" fmla="*/ 62484 h 100679"/>
                      <a:gd name="connsiteX8" fmla="*/ 62579 w 92106"/>
                      <a:gd name="connsiteY8" fmla="*/ 56674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06" h="100679">
                        <a:moveTo>
                          <a:pt x="62484" y="56578"/>
                        </a:moveTo>
                        <a:lnTo>
                          <a:pt x="81629" y="38481"/>
                        </a:lnTo>
                        <a:cubicBezTo>
                          <a:pt x="88201" y="28861"/>
                          <a:pt x="92107" y="17431"/>
                          <a:pt x="92107" y="5143"/>
                        </a:cubicBezTo>
                        <a:cubicBezTo>
                          <a:pt x="92107" y="3429"/>
                          <a:pt x="91821" y="1714"/>
                          <a:pt x="91726" y="0"/>
                        </a:cubicBezTo>
                        <a:lnTo>
                          <a:pt x="0" y="87154"/>
                        </a:lnTo>
                        <a:lnTo>
                          <a:pt x="16097" y="100679"/>
                        </a:lnTo>
                        <a:lnTo>
                          <a:pt x="57245" y="61722"/>
                        </a:lnTo>
                        <a:cubicBezTo>
                          <a:pt x="55150" y="62008"/>
                          <a:pt x="53054" y="62293"/>
                          <a:pt x="50959" y="62484"/>
                        </a:cubicBezTo>
                        <a:cubicBezTo>
                          <a:pt x="55054" y="60960"/>
                          <a:pt x="58960" y="58960"/>
                          <a:pt x="62579" y="56674"/>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5CE08504-1B8F-4E12-8EA2-600312F09960}"/>
                      </a:ext>
                    </a:extLst>
                  </p:cNvPr>
                  <p:cNvSpPr/>
                  <p:nvPr/>
                </p:nvSpPr>
                <p:spPr>
                  <a:xfrm>
                    <a:off x="6181534" y="561212"/>
                    <a:ext cx="183642" cy="156019"/>
                  </a:xfrm>
                  <a:custGeom>
                    <a:avLst/>
                    <a:gdLst>
                      <a:gd name="connsiteX0" fmla="*/ 33623 w 183642"/>
                      <a:gd name="connsiteY0" fmla="*/ 0 h 156019"/>
                      <a:gd name="connsiteX1" fmla="*/ 0 w 183642"/>
                      <a:gd name="connsiteY1" fmla="*/ 32004 h 156019"/>
                      <a:gd name="connsiteX2" fmla="*/ 3048 w 183642"/>
                      <a:gd name="connsiteY2" fmla="*/ 50768 h 156019"/>
                      <a:gd name="connsiteX3" fmla="*/ 2477 w 183642"/>
                      <a:gd name="connsiteY3" fmla="*/ 58769 h 156019"/>
                      <a:gd name="connsiteX4" fmla="*/ 33623 w 183642"/>
                      <a:gd name="connsiteY4" fmla="*/ 29242 h 156019"/>
                      <a:gd name="connsiteX5" fmla="*/ 167545 w 183642"/>
                      <a:gd name="connsiteY5" fmla="*/ 156019 h 156019"/>
                      <a:gd name="connsiteX6" fmla="*/ 183642 w 183642"/>
                      <a:gd name="connsiteY6" fmla="*/ 142494 h 156019"/>
                      <a:gd name="connsiteX7" fmla="*/ 33623 w 183642"/>
                      <a:gd name="connsiteY7"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42" h="156019">
                        <a:moveTo>
                          <a:pt x="33623" y="0"/>
                        </a:moveTo>
                        <a:lnTo>
                          <a:pt x="0" y="32004"/>
                        </a:lnTo>
                        <a:cubicBezTo>
                          <a:pt x="1905" y="38005"/>
                          <a:pt x="3048" y="44291"/>
                          <a:pt x="3048" y="50768"/>
                        </a:cubicBezTo>
                        <a:cubicBezTo>
                          <a:pt x="3048" y="53435"/>
                          <a:pt x="2857" y="56102"/>
                          <a:pt x="2477" y="58769"/>
                        </a:cubicBezTo>
                        <a:lnTo>
                          <a:pt x="33623" y="29242"/>
                        </a:lnTo>
                        <a:lnTo>
                          <a:pt x="167545" y="156019"/>
                        </a:lnTo>
                        <a:lnTo>
                          <a:pt x="183642" y="142494"/>
                        </a:lnTo>
                        <a:lnTo>
                          <a:pt x="33623" y="0"/>
                        </a:ln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521C101C-F0E4-4D61-9B02-CB2601F86ED2}"/>
                      </a:ext>
                    </a:extLst>
                  </p:cNvPr>
                  <p:cNvSpPr/>
                  <p:nvPr/>
                </p:nvSpPr>
                <p:spPr>
                  <a:xfrm>
                    <a:off x="6116097" y="673131"/>
                    <a:ext cx="11620" cy="5810"/>
                  </a:xfrm>
                  <a:custGeom>
                    <a:avLst/>
                    <a:gdLst>
                      <a:gd name="connsiteX0" fmla="*/ 0 w 11620"/>
                      <a:gd name="connsiteY0" fmla="*/ 5810 h 5810"/>
                      <a:gd name="connsiteX1" fmla="*/ 6286 w 11620"/>
                      <a:gd name="connsiteY1" fmla="*/ 5048 h 5810"/>
                      <a:gd name="connsiteX2" fmla="*/ 11621 w 11620"/>
                      <a:gd name="connsiteY2" fmla="*/ 0 h 5810"/>
                      <a:gd name="connsiteX3" fmla="*/ 0 w 11620"/>
                      <a:gd name="connsiteY3" fmla="*/ 5810 h 5810"/>
                    </a:gdLst>
                    <a:ahLst/>
                    <a:cxnLst>
                      <a:cxn ang="0">
                        <a:pos x="connsiteX0" y="connsiteY0"/>
                      </a:cxn>
                      <a:cxn ang="0">
                        <a:pos x="connsiteX1" y="connsiteY1"/>
                      </a:cxn>
                      <a:cxn ang="0">
                        <a:pos x="connsiteX2" y="connsiteY2"/>
                      </a:cxn>
                      <a:cxn ang="0">
                        <a:pos x="connsiteX3" y="connsiteY3"/>
                      </a:cxn>
                    </a:cxnLst>
                    <a:rect l="l" t="t" r="r" b="b"/>
                    <a:pathLst>
                      <a:path w="11620" h="5810">
                        <a:moveTo>
                          <a:pt x="0" y="5810"/>
                        </a:moveTo>
                        <a:cubicBezTo>
                          <a:pt x="2096" y="5620"/>
                          <a:pt x="4286" y="5429"/>
                          <a:pt x="6286" y="5048"/>
                        </a:cubicBezTo>
                        <a:lnTo>
                          <a:pt x="11621" y="0"/>
                        </a:lnTo>
                        <a:cubicBezTo>
                          <a:pt x="7906" y="2286"/>
                          <a:pt x="4096" y="4286"/>
                          <a:pt x="0" y="5810"/>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135FA55D-1E30-4E08-8EC2-1B1A5BBB7994}"/>
                      </a:ext>
                    </a:extLst>
                  </p:cNvPr>
                  <p:cNvSpPr/>
                  <p:nvPr/>
                </p:nvSpPr>
                <p:spPr>
                  <a:xfrm>
                    <a:off x="6146768" y="593216"/>
                    <a:ext cx="37718" cy="61912"/>
                  </a:xfrm>
                  <a:custGeom>
                    <a:avLst/>
                    <a:gdLst>
                      <a:gd name="connsiteX0" fmla="*/ 34766 w 37718"/>
                      <a:gd name="connsiteY0" fmla="*/ 0 h 61912"/>
                      <a:gd name="connsiteX1" fmla="*/ 10096 w 37718"/>
                      <a:gd name="connsiteY1" fmla="*/ 23432 h 61912"/>
                      <a:gd name="connsiteX2" fmla="*/ 10477 w 37718"/>
                      <a:gd name="connsiteY2" fmla="*/ 28575 h 61912"/>
                      <a:gd name="connsiteX3" fmla="*/ 0 w 37718"/>
                      <a:gd name="connsiteY3" fmla="*/ 61913 h 61912"/>
                      <a:gd name="connsiteX4" fmla="*/ 37147 w 37718"/>
                      <a:gd name="connsiteY4" fmla="*/ 26765 h 61912"/>
                      <a:gd name="connsiteX5" fmla="*/ 37719 w 37718"/>
                      <a:gd name="connsiteY5" fmla="*/ 18764 h 61912"/>
                      <a:gd name="connsiteX6" fmla="*/ 34671 w 37718"/>
                      <a:gd name="connsiteY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8" h="61912">
                        <a:moveTo>
                          <a:pt x="34766" y="0"/>
                        </a:moveTo>
                        <a:lnTo>
                          <a:pt x="10096" y="23432"/>
                        </a:lnTo>
                        <a:cubicBezTo>
                          <a:pt x="10287" y="25146"/>
                          <a:pt x="10477" y="26860"/>
                          <a:pt x="10477" y="28575"/>
                        </a:cubicBezTo>
                        <a:cubicBezTo>
                          <a:pt x="10477" y="40862"/>
                          <a:pt x="6572" y="52292"/>
                          <a:pt x="0" y="61913"/>
                        </a:cubicBezTo>
                        <a:lnTo>
                          <a:pt x="37147" y="26765"/>
                        </a:lnTo>
                        <a:cubicBezTo>
                          <a:pt x="37528" y="24194"/>
                          <a:pt x="37719" y="21527"/>
                          <a:pt x="37719" y="18764"/>
                        </a:cubicBezTo>
                        <a:cubicBezTo>
                          <a:pt x="37719" y="12192"/>
                          <a:pt x="36576" y="6001"/>
                          <a:pt x="34671" y="0"/>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194C5830-EF7C-40A5-8C0A-685E09E6976A}"/>
                      </a:ext>
                    </a:extLst>
                  </p:cNvPr>
                  <p:cNvSpPr/>
                  <p:nvPr/>
                </p:nvSpPr>
                <p:spPr>
                  <a:xfrm>
                    <a:off x="6108001" y="610361"/>
                    <a:ext cx="214312" cy="208025"/>
                  </a:xfrm>
                  <a:custGeom>
                    <a:avLst/>
                    <a:gdLst>
                      <a:gd name="connsiteX0" fmla="*/ 0 w 214312"/>
                      <a:gd name="connsiteY0" fmla="*/ 101917 h 208025"/>
                      <a:gd name="connsiteX1" fmla="*/ 0 w 214312"/>
                      <a:gd name="connsiteY1" fmla="*/ 208026 h 208025"/>
                      <a:gd name="connsiteX2" fmla="*/ 85725 w 214312"/>
                      <a:gd name="connsiteY2" fmla="*/ 208026 h 208025"/>
                      <a:gd name="connsiteX3" fmla="*/ 85725 w 214312"/>
                      <a:gd name="connsiteY3" fmla="*/ 118681 h 208025"/>
                      <a:gd name="connsiteX4" fmla="*/ 128588 w 214312"/>
                      <a:gd name="connsiteY4" fmla="*/ 118681 h 208025"/>
                      <a:gd name="connsiteX5" fmla="*/ 128588 w 214312"/>
                      <a:gd name="connsiteY5" fmla="*/ 208026 h 208025"/>
                      <a:gd name="connsiteX6" fmla="*/ 214313 w 214312"/>
                      <a:gd name="connsiteY6" fmla="*/ 208026 h 208025"/>
                      <a:gd name="connsiteX7" fmla="*/ 214313 w 214312"/>
                      <a:gd name="connsiteY7" fmla="*/ 101917 h 208025"/>
                      <a:gd name="connsiteX8" fmla="*/ 107156 w 214312"/>
                      <a:gd name="connsiteY8" fmla="*/ 0 h 208025"/>
                      <a:gd name="connsiteX9" fmla="*/ 0 w 214312"/>
                      <a:gd name="connsiteY9" fmla="*/ 101917 h 2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08025">
                        <a:moveTo>
                          <a:pt x="0" y="101917"/>
                        </a:moveTo>
                        <a:lnTo>
                          <a:pt x="0" y="208026"/>
                        </a:lnTo>
                        <a:lnTo>
                          <a:pt x="85725" y="208026"/>
                        </a:lnTo>
                        <a:lnTo>
                          <a:pt x="85725" y="118681"/>
                        </a:lnTo>
                        <a:lnTo>
                          <a:pt x="128588" y="118681"/>
                        </a:lnTo>
                        <a:lnTo>
                          <a:pt x="128588" y="208026"/>
                        </a:lnTo>
                        <a:lnTo>
                          <a:pt x="214313" y="208026"/>
                        </a:lnTo>
                        <a:lnTo>
                          <a:pt x="214313" y="101917"/>
                        </a:lnTo>
                        <a:lnTo>
                          <a:pt x="107156" y="0"/>
                        </a:lnTo>
                        <a:lnTo>
                          <a:pt x="0" y="101917"/>
                        </a:lnTo>
                        <a:close/>
                      </a:path>
                    </a:pathLst>
                  </a:custGeom>
                  <a:grpFill/>
                  <a:ln w="9525" cap="flat">
                    <a:noFill/>
                    <a:prstDash val="solid"/>
                    <a:miter/>
                  </a:ln>
                </p:spPr>
                <p:txBody>
                  <a:bodyPr rtlCol="0" anchor="ctr"/>
                  <a:lstStyle/>
                  <a:p>
                    <a:endParaRPr lang="en-US" dirty="0"/>
                  </a:p>
                </p:txBody>
              </p:sp>
            </p:grpSp>
          </p:grpSp>
        </p:grpSp>
        <p:grpSp>
          <p:nvGrpSpPr>
            <p:cNvPr id="160" name="Graphic 23">
              <a:extLst>
                <a:ext uri="{FF2B5EF4-FFF2-40B4-BE49-F238E27FC236}">
                  <a16:creationId xmlns:a16="http://schemas.microsoft.com/office/drawing/2014/main" id="{90B4E123-7DB0-4510-83F0-D09CEFDDE5F9}"/>
                </a:ext>
              </a:extLst>
            </p:cNvPr>
            <p:cNvGrpSpPr/>
            <p:nvPr/>
          </p:nvGrpSpPr>
          <p:grpSpPr>
            <a:xfrm>
              <a:off x="8504023" y="6397221"/>
              <a:ext cx="320040" cy="320040"/>
              <a:chOff x="5753100" y="1075181"/>
              <a:chExt cx="685800" cy="685800"/>
            </a:xfrm>
          </p:grpSpPr>
          <p:sp>
            <p:nvSpPr>
              <p:cNvPr id="161" name="Freeform: Shape 160">
                <a:extLst>
                  <a:ext uri="{FF2B5EF4-FFF2-40B4-BE49-F238E27FC236}">
                    <a16:creationId xmlns:a16="http://schemas.microsoft.com/office/drawing/2014/main" id="{351226F4-591A-403D-9B34-098A379CF8FD}"/>
                  </a:ext>
                </a:extLst>
              </p:cNvPr>
              <p:cNvSpPr/>
              <p:nvPr/>
            </p:nvSpPr>
            <p:spPr>
              <a:xfrm>
                <a:off x="5753100" y="1075181"/>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006635"/>
              </a:solidFill>
              <a:ln w="9525" cap="flat">
                <a:noFill/>
                <a:prstDash val="solid"/>
                <a:miter/>
              </a:ln>
            </p:spPr>
            <p:txBody>
              <a:bodyPr rtlCol="0" anchor="ctr"/>
              <a:lstStyle/>
              <a:p>
                <a:endParaRPr lang="en-US" dirty="0"/>
              </a:p>
            </p:txBody>
          </p:sp>
          <p:grpSp>
            <p:nvGrpSpPr>
              <p:cNvPr id="162" name="Graphic 23">
                <a:extLst>
                  <a:ext uri="{FF2B5EF4-FFF2-40B4-BE49-F238E27FC236}">
                    <a16:creationId xmlns:a16="http://schemas.microsoft.com/office/drawing/2014/main" id="{08242363-1F3A-4BDF-B5DB-F8EB16E7243A}"/>
                  </a:ext>
                </a:extLst>
              </p:cNvPr>
              <p:cNvGrpSpPr/>
              <p:nvPr/>
            </p:nvGrpSpPr>
            <p:grpSpPr>
              <a:xfrm>
                <a:off x="5820346" y="1265300"/>
                <a:ext cx="551402" cy="258127"/>
                <a:chOff x="5820346" y="1265300"/>
                <a:chExt cx="551402" cy="258127"/>
              </a:xfrm>
              <a:solidFill>
                <a:srgbClr val="FFFFFF"/>
              </a:solidFill>
            </p:grpSpPr>
            <p:sp>
              <p:nvSpPr>
                <p:cNvPr id="163" name="Freeform: Shape 162">
                  <a:extLst>
                    <a:ext uri="{FF2B5EF4-FFF2-40B4-BE49-F238E27FC236}">
                      <a16:creationId xmlns:a16="http://schemas.microsoft.com/office/drawing/2014/main" id="{9BFA70AE-B551-415C-8E93-AADAF9394995}"/>
                    </a:ext>
                  </a:extLst>
                </p:cNvPr>
                <p:cNvSpPr/>
                <p:nvPr/>
              </p:nvSpPr>
              <p:spPr>
                <a:xfrm>
                  <a:off x="5859303" y="1265300"/>
                  <a:ext cx="453294" cy="258127"/>
                </a:xfrm>
                <a:custGeom>
                  <a:avLst/>
                  <a:gdLst>
                    <a:gd name="connsiteX0" fmla="*/ 20193 w 453294"/>
                    <a:gd name="connsiteY0" fmla="*/ 258128 h 258127"/>
                    <a:gd name="connsiteX1" fmla="*/ 0 w 453294"/>
                    <a:gd name="connsiteY1" fmla="*/ 258128 h 258127"/>
                    <a:gd name="connsiteX2" fmla="*/ 453295 w 453294"/>
                    <a:gd name="connsiteY2" fmla="*/ 258128 h 258127"/>
                    <a:gd name="connsiteX3" fmla="*/ 307658 w 453294"/>
                    <a:gd name="connsiteY3" fmla="*/ 29718 h 258127"/>
                    <a:gd name="connsiteX4" fmla="*/ 288703 w 453294"/>
                    <a:gd name="connsiteY4" fmla="*/ 0 h 258127"/>
                    <a:gd name="connsiteX5" fmla="*/ 184880 w 453294"/>
                    <a:gd name="connsiteY5" fmla="*/ 0 h 258127"/>
                    <a:gd name="connsiteX6" fmla="*/ 165926 w 453294"/>
                    <a:gd name="connsiteY6" fmla="*/ 29718 h 258127"/>
                    <a:gd name="connsiteX7" fmla="*/ 20288 w 453294"/>
                    <a:gd name="connsiteY7" fmla="*/ 258128 h 258127"/>
                    <a:gd name="connsiteX8" fmla="*/ 234220 w 453294"/>
                    <a:gd name="connsiteY8" fmla="*/ 10287 h 258127"/>
                    <a:gd name="connsiteX9" fmla="*/ 242792 w 453294"/>
                    <a:gd name="connsiteY9" fmla="*/ 10287 h 258127"/>
                    <a:gd name="connsiteX10" fmla="*/ 243078 w 453294"/>
                    <a:gd name="connsiteY10" fmla="*/ 22574 h 258127"/>
                    <a:gd name="connsiteX11" fmla="*/ 233934 w 453294"/>
                    <a:gd name="connsiteY11" fmla="*/ 22574 h 258127"/>
                    <a:gd name="connsiteX12" fmla="*/ 234220 w 453294"/>
                    <a:gd name="connsiteY12" fmla="*/ 10287 h 258127"/>
                    <a:gd name="connsiteX13" fmla="*/ 233553 w 453294"/>
                    <a:gd name="connsiteY13" fmla="*/ 37529 h 258127"/>
                    <a:gd name="connsiteX14" fmla="*/ 243364 w 453294"/>
                    <a:gd name="connsiteY14" fmla="*/ 37529 h 258127"/>
                    <a:gd name="connsiteX15" fmla="*/ 243840 w 453294"/>
                    <a:gd name="connsiteY15" fmla="*/ 56102 h 258127"/>
                    <a:gd name="connsiteX16" fmla="*/ 233172 w 453294"/>
                    <a:gd name="connsiteY16" fmla="*/ 56102 h 258127"/>
                    <a:gd name="connsiteX17" fmla="*/ 233648 w 453294"/>
                    <a:gd name="connsiteY17" fmla="*/ 37529 h 258127"/>
                    <a:gd name="connsiteX18" fmla="*/ 232601 w 453294"/>
                    <a:gd name="connsiteY18" fmla="*/ 79629 h 258127"/>
                    <a:gd name="connsiteX19" fmla="*/ 245174 w 453294"/>
                    <a:gd name="connsiteY19" fmla="*/ 79629 h 258127"/>
                    <a:gd name="connsiteX20" fmla="*/ 245936 w 453294"/>
                    <a:gd name="connsiteY20" fmla="*/ 110585 h 258127"/>
                    <a:gd name="connsiteX21" fmla="*/ 231934 w 453294"/>
                    <a:gd name="connsiteY21" fmla="*/ 110585 h 258127"/>
                    <a:gd name="connsiteX22" fmla="*/ 232696 w 453294"/>
                    <a:gd name="connsiteY22" fmla="*/ 79629 h 258127"/>
                    <a:gd name="connsiteX23" fmla="*/ 230886 w 453294"/>
                    <a:gd name="connsiteY23" fmla="*/ 153067 h 258127"/>
                    <a:gd name="connsiteX24" fmla="*/ 245936 w 453294"/>
                    <a:gd name="connsiteY24" fmla="*/ 153067 h 258127"/>
                    <a:gd name="connsiteX25" fmla="*/ 247364 w 453294"/>
                    <a:gd name="connsiteY25" fmla="*/ 215075 h 258127"/>
                    <a:gd name="connsiteX26" fmla="*/ 229457 w 453294"/>
                    <a:gd name="connsiteY26" fmla="*/ 215075 h 258127"/>
                    <a:gd name="connsiteX27" fmla="*/ 230886 w 453294"/>
                    <a:gd name="connsiteY27" fmla="*/ 153067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3294" h="258127">
                      <a:moveTo>
                        <a:pt x="20193" y="258128"/>
                      </a:moveTo>
                      <a:lnTo>
                        <a:pt x="0" y="258128"/>
                      </a:lnTo>
                      <a:cubicBezTo>
                        <a:pt x="0" y="258128"/>
                        <a:pt x="453295" y="258128"/>
                        <a:pt x="453295" y="258128"/>
                      </a:cubicBezTo>
                      <a:lnTo>
                        <a:pt x="307658" y="29718"/>
                      </a:lnTo>
                      <a:lnTo>
                        <a:pt x="288703" y="0"/>
                      </a:lnTo>
                      <a:lnTo>
                        <a:pt x="184880" y="0"/>
                      </a:lnTo>
                      <a:lnTo>
                        <a:pt x="165926" y="29718"/>
                      </a:lnTo>
                      <a:lnTo>
                        <a:pt x="20288" y="258128"/>
                      </a:lnTo>
                      <a:close/>
                      <a:moveTo>
                        <a:pt x="234220" y="10287"/>
                      </a:moveTo>
                      <a:lnTo>
                        <a:pt x="242792" y="10287"/>
                      </a:lnTo>
                      <a:lnTo>
                        <a:pt x="243078" y="22574"/>
                      </a:lnTo>
                      <a:lnTo>
                        <a:pt x="233934" y="22574"/>
                      </a:lnTo>
                      <a:lnTo>
                        <a:pt x="234220" y="10287"/>
                      </a:lnTo>
                      <a:close/>
                      <a:moveTo>
                        <a:pt x="233553" y="37529"/>
                      </a:moveTo>
                      <a:lnTo>
                        <a:pt x="243364" y="37529"/>
                      </a:lnTo>
                      <a:lnTo>
                        <a:pt x="243840" y="56102"/>
                      </a:lnTo>
                      <a:lnTo>
                        <a:pt x="233172" y="56102"/>
                      </a:lnTo>
                      <a:lnTo>
                        <a:pt x="233648" y="37529"/>
                      </a:lnTo>
                      <a:close/>
                      <a:moveTo>
                        <a:pt x="232601" y="79629"/>
                      </a:moveTo>
                      <a:lnTo>
                        <a:pt x="245174" y="79629"/>
                      </a:lnTo>
                      <a:lnTo>
                        <a:pt x="245936" y="110585"/>
                      </a:lnTo>
                      <a:lnTo>
                        <a:pt x="231934" y="110585"/>
                      </a:lnTo>
                      <a:lnTo>
                        <a:pt x="232696" y="79629"/>
                      </a:lnTo>
                      <a:close/>
                      <a:moveTo>
                        <a:pt x="230886" y="153067"/>
                      </a:moveTo>
                      <a:lnTo>
                        <a:pt x="245936" y="153067"/>
                      </a:lnTo>
                      <a:lnTo>
                        <a:pt x="247364" y="215075"/>
                      </a:lnTo>
                      <a:lnTo>
                        <a:pt x="229457" y="215075"/>
                      </a:lnTo>
                      <a:lnTo>
                        <a:pt x="230886" y="153067"/>
                      </a:lnTo>
                      <a:close/>
                    </a:path>
                  </a:pathLst>
                </a:custGeom>
                <a:solidFill>
                  <a:srgbClr val="FFFFFF"/>
                </a:solid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15D4393D-E0DA-4638-8133-E12AB93E024C}"/>
                    </a:ext>
                  </a:extLst>
                </p:cNvPr>
                <p:cNvSpPr/>
                <p:nvPr/>
              </p:nvSpPr>
              <p:spPr>
                <a:xfrm>
                  <a:off x="5820346" y="1265300"/>
                  <a:ext cx="209740" cy="258127"/>
                </a:xfrm>
                <a:custGeom>
                  <a:avLst/>
                  <a:gdLst>
                    <a:gd name="connsiteX0" fmla="*/ 189357 w 209740"/>
                    <a:gd name="connsiteY0" fmla="*/ 29718 h 258127"/>
                    <a:gd name="connsiteX1" fmla="*/ 209741 w 209740"/>
                    <a:gd name="connsiteY1" fmla="*/ 0 h 258127"/>
                    <a:gd name="connsiteX2" fmla="*/ 200787 w 209740"/>
                    <a:gd name="connsiteY2" fmla="*/ 0 h 258127"/>
                    <a:gd name="connsiteX3" fmla="*/ 0 w 209740"/>
                    <a:gd name="connsiteY3" fmla="*/ 258128 h 258127"/>
                    <a:gd name="connsiteX4" fmla="*/ 33052 w 209740"/>
                    <a:gd name="connsiteY4" fmla="*/ 258128 h 258127"/>
                    <a:gd name="connsiteX5" fmla="*/ 189357 w 209740"/>
                    <a:gd name="connsiteY5" fmla="*/ 29718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40" h="258127">
                      <a:moveTo>
                        <a:pt x="189357" y="29718"/>
                      </a:moveTo>
                      <a:lnTo>
                        <a:pt x="209741" y="0"/>
                      </a:lnTo>
                      <a:lnTo>
                        <a:pt x="200787" y="0"/>
                      </a:lnTo>
                      <a:cubicBezTo>
                        <a:pt x="123444" y="99536"/>
                        <a:pt x="11430" y="243459"/>
                        <a:pt x="0" y="258128"/>
                      </a:cubicBezTo>
                      <a:lnTo>
                        <a:pt x="33052" y="258128"/>
                      </a:lnTo>
                      <a:cubicBezTo>
                        <a:pt x="33052" y="258128"/>
                        <a:pt x="189357" y="29718"/>
                        <a:pt x="189357" y="29718"/>
                      </a:cubicBezTo>
                      <a:close/>
                    </a:path>
                  </a:pathLst>
                </a:custGeom>
                <a:solidFill>
                  <a:srgbClr val="FFFFFF"/>
                </a:solid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939A8772-2889-4330-A2D1-264B0E650ADC}"/>
                    </a:ext>
                  </a:extLst>
                </p:cNvPr>
                <p:cNvSpPr/>
                <p:nvPr/>
              </p:nvSpPr>
              <p:spPr>
                <a:xfrm>
                  <a:off x="6161912" y="1265300"/>
                  <a:ext cx="209835" cy="258127"/>
                </a:xfrm>
                <a:custGeom>
                  <a:avLst/>
                  <a:gdLst>
                    <a:gd name="connsiteX0" fmla="*/ 0 w 209835"/>
                    <a:gd name="connsiteY0" fmla="*/ 0 h 258127"/>
                    <a:gd name="connsiteX1" fmla="*/ 20384 w 209835"/>
                    <a:gd name="connsiteY1" fmla="*/ 29718 h 258127"/>
                    <a:gd name="connsiteX2" fmla="*/ 176689 w 209835"/>
                    <a:gd name="connsiteY2" fmla="*/ 258128 h 258127"/>
                    <a:gd name="connsiteX3" fmla="*/ 170879 w 209835"/>
                    <a:gd name="connsiteY3" fmla="*/ 258128 h 258127"/>
                    <a:gd name="connsiteX4" fmla="*/ 209836 w 209835"/>
                    <a:gd name="connsiteY4" fmla="*/ 258128 h 258127"/>
                    <a:gd name="connsiteX5" fmla="*/ 9049 w 209835"/>
                    <a:gd name="connsiteY5" fmla="*/ 0 h 258127"/>
                    <a:gd name="connsiteX6" fmla="*/ 95 w 209835"/>
                    <a:gd name="connsiteY6" fmla="*/ 0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35" h="258127">
                      <a:moveTo>
                        <a:pt x="0" y="0"/>
                      </a:moveTo>
                      <a:lnTo>
                        <a:pt x="20384" y="29718"/>
                      </a:lnTo>
                      <a:lnTo>
                        <a:pt x="176689" y="258128"/>
                      </a:lnTo>
                      <a:lnTo>
                        <a:pt x="170879" y="258128"/>
                      </a:lnTo>
                      <a:cubicBezTo>
                        <a:pt x="170879" y="258128"/>
                        <a:pt x="209836" y="258128"/>
                        <a:pt x="209836" y="258128"/>
                      </a:cubicBezTo>
                      <a:cubicBezTo>
                        <a:pt x="182309" y="222695"/>
                        <a:pt x="80963" y="92393"/>
                        <a:pt x="9049" y="0"/>
                      </a:cubicBezTo>
                      <a:lnTo>
                        <a:pt x="95" y="0"/>
                      </a:lnTo>
                      <a:close/>
                    </a:path>
                  </a:pathLst>
                </a:custGeom>
                <a:solidFill>
                  <a:srgbClr val="FFFFFF"/>
                </a:solidFill>
                <a:ln w="9525" cap="flat">
                  <a:noFill/>
                  <a:prstDash val="solid"/>
                  <a:miter/>
                </a:ln>
              </p:spPr>
              <p:txBody>
                <a:bodyPr rtlCol="0" anchor="ctr"/>
                <a:lstStyle/>
                <a:p>
                  <a:endParaRPr lang="en-US" dirty="0"/>
                </a:p>
              </p:txBody>
            </p:sp>
          </p:grpSp>
        </p:grpSp>
        <p:grpSp>
          <p:nvGrpSpPr>
            <p:cNvPr id="166" name="Graphic 23">
              <a:extLst>
                <a:ext uri="{FF2B5EF4-FFF2-40B4-BE49-F238E27FC236}">
                  <a16:creationId xmlns:a16="http://schemas.microsoft.com/office/drawing/2014/main" id="{8022644D-9093-4A8E-9B35-0BC06EB62EB7}"/>
                </a:ext>
              </a:extLst>
            </p:cNvPr>
            <p:cNvGrpSpPr/>
            <p:nvPr/>
          </p:nvGrpSpPr>
          <p:grpSpPr>
            <a:xfrm>
              <a:off x="8824496" y="6397221"/>
              <a:ext cx="320040" cy="320040"/>
              <a:chOff x="5753100" y="1878805"/>
              <a:chExt cx="685800" cy="685800"/>
            </a:xfrm>
            <a:solidFill>
              <a:schemeClr val="bg1">
                <a:lumMod val="85000"/>
              </a:schemeClr>
            </a:solidFill>
          </p:grpSpPr>
          <p:sp>
            <p:nvSpPr>
              <p:cNvPr id="167" name="Freeform: Shape 166">
                <a:extLst>
                  <a:ext uri="{FF2B5EF4-FFF2-40B4-BE49-F238E27FC236}">
                    <a16:creationId xmlns:a16="http://schemas.microsoft.com/office/drawing/2014/main" id="{187B0A8B-975A-4BAA-8C20-37A79112EA58}"/>
                  </a:ext>
                </a:extLst>
              </p:cNvPr>
              <p:cNvSpPr/>
              <p:nvPr/>
            </p:nvSpPr>
            <p:spPr>
              <a:xfrm>
                <a:off x="5753100" y="1878805"/>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68" name="Graphic 23">
                <a:extLst>
                  <a:ext uri="{FF2B5EF4-FFF2-40B4-BE49-F238E27FC236}">
                    <a16:creationId xmlns:a16="http://schemas.microsoft.com/office/drawing/2014/main" id="{35536123-B77A-43F7-A465-0D0432BF327C}"/>
                  </a:ext>
                </a:extLst>
              </p:cNvPr>
              <p:cNvGrpSpPr/>
              <p:nvPr/>
            </p:nvGrpSpPr>
            <p:grpSpPr>
              <a:xfrm>
                <a:off x="5881592" y="2012479"/>
                <a:ext cx="424052" cy="413632"/>
                <a:chOff x="5881592" y="2012479"/>
                <a:chExt cx="424052" cy="413632"/>
              </a:xfrm>
              <a:grpFill/>
            </p:grpSpPr>
            <p:grpSp>
              <p:nvGrpSpPr>
                <p:cNvPr id="169" name="Graphic 23">
                  <a:extLst>
                    <a:ext uri="{FF2B5EF4-FFF2-40B4-BE49-F238E27FC236}">
                      <a16:creationId xmlns:a16="http://schemas.microsoft.com/office/drawing/2014/main" id="{B051FB9A-3436-4E67-B485-63F013433FA6}"/>
                    </a:ext>
                  </a:extLst>
                </p:cNvPr>
                <p:cNvGrpSpPr/>
                <p:nvPr/>
              </p:nvGrpSpPr>
              <p:grpSpPr>
                <a:xfrm>
                  <a:off x="5881592" y="2039873"/>
                  <a:ext cx="424052" cy="386238"/>
                  <a:chOff x="5881592" y="2039873"/>
                  <a:chExt cx="424052" cy="386238"/>
                </a:xfrm>
                <a:grpFill/>
              </p:grpSpPr>
              <p:sp>
                <p:nvSpPr>
                  <p:cNvPr id="177" name="Freeform: Shape 176">
                    <a:extLst>
                      <a:ext uri="{FF2B5EF4-FFF2-40B4-BE49-F238E27FC236}">
                        <a16:creationId xmlns:a16="http://schemas.microsoft.com/office/drawing/2014/main" id="{751AC558-9DB3-4175-8A77-3FE381D908FC}"/>
                      </a:ext>
                    </a:extLst>
                  </p:cNvPr>
                  <p:cNvSpPr/>
                  <p:nvPr/>
                </p:nvSpPr>
                <p:spPr>
                  <a:xfrm>
                    <a:off x="5881592" y="2281713"/>
                    <a:ext cx="54673" cy="144399"/>
                  </a:xfrm>
                  <a:custGeom>
                    <a:avLst/>
                    <a:gdLst>
                      <a:gd name="connsiteX0" fmla="*/ 47149 w 54673"/>
                      <a:gd name="connsiteY0" fmla="*/ 2381 h 144399"/>
                      <a:gd name="connsiteX1" fmla="*/ 0 w 54673"/>
                      <a:gd name="connsiteY1" fmla="*/ 0 h 144399"/>
                      <a:gd name="connsiteX2" fmla="*/ 0 w 54673"/>
                      <a:gd name="connsiteY2" fmla="*/ 144399 h 144399"/>
                      <a:gd name="connsiteX3" fmla="*/ 54673 w 54673"/>
                      <a:gd name="connsiteY3" fmla="*/ 144399 h 144399"/>
                      <a:gd name="connsiteX4" fmla="*/ 54673 w 54673"/>
                      <a:gd name="connsiteY4" fmla="*/ 2286 h 144399"/>
                      <a:gd name="connsiteX5" fmla="*/ 47149 w 54673"/>
                      <a:gd name="connsiteY5" fmla="*/ 2286 h 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4399">
                        <a:moveTo>
                          <a:pt x="47149" y="2381"/>
                        </a:moveTo>
                        <a:cubicBezTo>
                          <a:pt x="24479" y="2381"/>
                          <a:pt x="7715" y="857"/>
                          <a:pt x="0" y="0"/>
                        </a:cubicBezTo>
                        <a:lnTo>
                          <a:pt x="0" y="144399"/>
                        </a:lnTo>
                        <a:lnTo>
                          <a:pt x="54673" y="144399"/>
                        </a:lnTo>
                        <a:lnTo>
                          <a:pt x="54673" y="2286"/>
                        </a:lnTo>
                        <a:cubicBezTo>
                          <a:pt x="52102" y="2286"/>
                          <a:pt x="49530" y="2286"/>
                          <a:pt x="47149" y="2286"/>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19D42009-D17E-4639-A653-0CC340F9B351}"/>
                      </a:ext>
                    </a:extLst>
                  </p:cNvPr>
                  <p:cNvSpPr/>
                  <p:nvPr/>
                </p:nvSpPr>
                <p:spPr>
                  <a:xfrm>
                    <a:off x="5966841" y="2276188"/>
                    <a:ext cx="54673" cy="149923"/>
                  </a:xfrm>
                  <a:custGeom>
                    <a:avLst/>
                    <a:gdLst>
                      <a:gd name="connsiteX0" fmla="*/ 27051 w 54673"/>
                      <a:gd name="connsiteY0" fmla="*/ 4000 h 149923"/>
                      <a:gd name="connsiteX1" fmla="*/ 0 w 54673"/>
                      <a:gd name="connsiteY1" fmla="*/ 6572 h 149923"/>
                      <a:gd name="connsiteX2" fmla="*/ 0 w 54673"/>
                      <a:gd name="connsiteY2" fmla="*/ 149924 h 149923"/>
                      <a:gd name="connsiteX3" fmla="*/ 54673 w 54673"/>
                      <a:gd name="connsiteY3" fmla="*/ 149924 h 149923"/>
                      <a:gd name="connsiteX4" fmla="*/ 54673 w 54673"/>
                      <a:gd name="connsiteY4" fmla="*/ 0 h 149923"/>
                      <a:gd name="connsiteX5" fmla="*/ 27051 w 54673"/>
                      <a:gd name="connsiteY5" fmla="*/ 4000 h 1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9923">
                        <a:moveTo>
                          <a:pt x="27051" y="4000"/>
                        </a:moveTo>
                        <a:cubicBezTo>
                          <a:pt x="18097" y="5048"/>
                          <a:pt x="9049" y="5905"/>
                          <a:pt x="0" y="6572"/>
                        </a:cubicBezTo>
                        <a:lnTo>
                          <a:pt x="0" y="149924"/>
                        </a:lnTo>
                        <a:lnTo>
                          <a:pt x="54673" y="149924"/>
                        </a:lnTo>
                        <a:lnTo>
                          <a:pt x="54673" y="0"/>
                        </a:lnTo>
                        <a:cubicBezTo>
                          <a:pt x="45529" y="1524"/>
                          <a:pt x="36290" y="2953"/>
                          <a:pt x="27051" y="4000"/>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A5719186-FF2E-452C-8786-6B2D9A54193D}"/>
                      </a:ext>
                    </a:extLst>
                  </p:cNvPr>
                  <p:cNvSpPr/>
                  <p:nvPr/>
                </p:nvSpPr>
                <p:spPr>
                  <a:xfrm>
                    <a:off x="6052280" y="2254186"/>
                    <a:ext cx="54673" cy="171926"/>
                  </a:xfrm>
                  <a:custGeom>
                    <a:avLst/>
                    <a:gdLst>
                      <a:gd name="connsiteX0" fmla="*/ 0 w 54673"/>
                      <a:gd name="connsiteY0" fmla="*/ 15812 h 171926"/>
                      <a:gd name="connsiteX1" fmla="*/ 0 w 54673"/>
                      <a:gd name="connsiteY1" fmla="*/ 171926 h 171926"/>
                      <a:gd name="connsiteX2" fmla="*/ 54674 w 54673"/>
                      <a:gd name="connsiteY2" fmla="*/ 171926 h 171926"/>
                      <a:gd name="connsiteX3" fmla="*/ 54674 w 54673"/>
                      <a:gd name="connsiteY3" fmla="*/ 0 h 171926"/>
                      <a:gd name="connsiteX4" fmla="*/ 0 w 54673"/>
                      <a:gd name="connsiteY4" fmla="*/ 15812 h 17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 h="171926">
                        <a:moveTo>
                          <a:pt x="0" y="15812"/>
                        </a:moveTo>
                        <a:lnTo>
                          <a:pt x="0" y="171926"/>
                        </a:lnTo>
                        <a:lnTo>
                          <a:pt x="54674" y="171926"/>
                        </a:lnTo>
                        <a:lnTo>
                          <a:pt x="54674" y="0"/>
                        </a:lnTo>
                        <a:cubicBezTo>
                          <a:pt x="36957" y="6191"/>
                          <a:pt x="18574" y="11525"/>
                          <a:pt x="0" y="15812"/>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1438FDF6-CEDA-4ED2-8913-D4A23BF35232}"/>
                      </a:ext>
                    </a:extLst>
                  </p:cNvPr>
                  <p:cNvSpPr/>
                  <p:nvPr/>
                </p:nvSpPr>
                <p:spPr>
                  <a:xfrm>
                    <a:off x="6137624" y="2214657"/>
                    <a:ext cx="54673" cy="211455"/>
                  </a:xfrm>
                  <a:custGeom>
                    <a:avLst/>
                    <a:gdLst>
                      <a:gd name="connsiteX0" fmla="*/ 19145 w 54673"/>
                      <a:gd name="connsiteY0" fmla="*/ 18955 h 211455"/>
                      <a:gd name="connsiteX1" fmla="*/ 0 w 54673"/>
                      <a:gd name="connsiteY1" fmla="*/ 27623 h 211455"/>
                      <a:gd name="connsiteX2" fmla="*/ 0 w 54673"/>
                      <a:gd name="connsiteY2" fmla="*/ 211455 h 211455"/>
                      <a:gd name="connsiteX3" fmla="*/ 54674 w 54673"/>
                      <a:gd name="connsiteY3" fmla="*/ 211455 h 211455"/>
                      <a:gd name="connsiteX4" fmla="*/ 54674 w 54673"/>
                      <a:gd name="connsiteY4" fmla="*/ 0 h 211455"/>
                      <a:gd name="connsiteX5" fmla="*/ 19145 w 54673"/>
                      <a:gd name="connsiteY5" fmla="*/ 18955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11455">
                        <a:moveTo>
                          <a:pt x="19145" y="18955"/>
                        </a:moveTo>
                        <a:cubicBezTo>
                          <a:pt x="12859" y="22003"/>
                          <a:pt x="6477" y="24860"/>
                          <a:pt x="0" y="27623"/>
                        </a:cubicBezTo>
                        <a:lnTo>
                          <a:pt x="0" y="211455"/>
                        </a:lnTo>
                        <a:lnTo>
                          <a:pt x="54674" y="211455"/>
                        </a:lnTo>
                        <a:lnTo>
                          <a:pt x="54674" y="0"/>
                        </a:lnTo>
                        <a:cubicBezTo>
                          <a:pt x="43148" y="6763"/>
                          <a:pt x="31242" y="13145"/>
                          <a:pt x="19145" y="18955"/>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C6EDD2C9-635A-4FCD-A418-7AC34688B9B4}"/>
                      </a:ext>
                    </a:extLst>
                  </p:cNvPr>
                  <p:cNvSpPr/>
                  <p:nvPr/>
                </p:nvSpPr>
                <p:spPr>
                  <a:xfrm>
                    <a:off x="6222872" y="2166365"/>
                    <a:ext cx="54673" cy="259746"/>
                  </a:xfrm>
                  <a:custGeom>
                    <a:avLst/>
                    <a:gdLst>
                      <a:gd name="connsiteX0" fmla="*/ 36481 w 54673"/>
                      <a:gd name="connsiteY0" fmla="*/ 0 h 259746"/>
                      <a:gd name="connsiteX1" fmla="*/ 0 w 54673"/>
                      <a:gd name="connsiteY1" fmla="*/ 28480 h 259746"/>
                      <a:gd name="connsiteX2" fmla="*/ 0 w 54673"/>
                      <a:gd name="connsiteY2" fmla="*/ 259747 h 259746"/>
                      <a:gd name="connsiteX3" fmla="*/ 54674 w 54673"/>
                      <a:gd name="connsiteY3" fmla="*/ 259747 h 259746"/>
                      <a:gd name="connsiteX4" fmla="*/ 54674 w 54673"/>
                      <a:gd name="connsiteY4" fmla="*/ 0 h 259746"/>
                      <a:gd name="connsiteX5" fmla="*/ 36481 w 54673"/>
                      <a:gd name="connsiteY5"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59746">
                        <a:moveTo>
                          <a:pt x="36481" y="0"/>
                        </a:moveTo>
                        <a:cubicBezTo>
                          <a:pt x="24860" y="10096"/>
                          <a:pt x="12573" y="19621"/>
                          <a:pt x="0" y="28480"/>
                        </a:cubicBezTo>
                        <a:lnTo>
                          <a:pt x="0" y="259747"/>
                        </a:lnTo>
                        <a:lnTo>
                          <a:pt x="54674" y="259747"/>
                        </a:lnTo>
                        <a:lnTo>
                          <a:pt x="54674" y="0"/>
                        </a:lnTo>
                        <a:lnTo>
                          <a:pt x="36481" y="0"/>
                        </a:ln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3CACA082-F02A-4C47-A6DD-5F53436E2876}"/>
                      </a:ext>
                    </a:extLst>
                  </p:cNvPr>
                  <p:cNvSpPr/>
                  <p:nvPr/>
                </p:nvSpPr>
                <p:spPr>
                  <a:xfrm>
                    <a:off x="5882544" y="2039873"/>
                    <a:ext cx="423100" cy="206846"/>
                  </a:xfrm>
                  <a:custGeom>
                    <a:avLst/>
                    <a:gdLst>
                      <a:gd name="connsiteX0" fmla="*/ 39624 w 423100"/>
                      <a:gd name="connsiteY0" fmla="*/ 163925 h 206846"/>
                      <a:gd name="connsiteX1" fmla="*/ 14192 w 423100"/>
                      <a:gd name="connsiteY1" fmla="*/ 162782 h 206846"/>
                      <a:gd name="connsiteX2" fmla="*/ 0 w 423100"/>
                      <a:gd name="connsiteY2" fmla="*/ 204406 h 206846"/>
                      <a:gd name="connsiteX3" fmla="*/ 108109 w 423100"/>
                      <a:gd name="connsiteY3" fmla="*/ 203168 h 206846"/>
                      <a:gd name="connsiteX4" fmla="*/ 134398 w 423100"/>
                      <a:gd name="connsiteY4" fmla="*/ 199358 h 206846"/>
                      <a:gd name="connsiteX5" fmla="*/ 262128 w 423100"/>
                      <a:gd name="connsiteY5" fmla="*/ 159163 h 206846"/>
                      <a:gd name="connsiteX6" fmla="*/ 392525 w 423100"/>
                      <a:gd name="connsiteY6" fmla="*/ 63151 h 206846"/>
                      <a:gd name="connsiteX7" fmla="*/ 394145 w 423100"/>
                      <a:gd name="connsiteY7" fmla="*/ 61436 h 206846"/>
                      <a:gd name="connsiteX8" fmla="*/ 416719 w 423100"/>
                      <a:gd name="connsiteY8" fmla="*/ 82201 h 206846"/>
                      <a:gd name="connsiteX9" fmla="*/ 423100 w 423100"/>
                      <a:gd name="connsiteY9" fmla="*/ 0 h 206846"/>
                      <a:gd name="connsiteX10" fmla="*/ 340328 w 423100"/>
                      <a:gd name="connsiteY10" fmla="*/ 11906 h 206846"/>
                      <a:gd name="connsiteX11" fmla="*/ 362712 w 423100"/>
                      <a:gd name="connsiteY11" fmla="*/ 32480 h 206846"/>
                      <a:gd name="connsiteX12" fmla="*/ 361093 w 423100"/>
                      <a:gd name="connsiteY12" fmla="*/ 34195 h 206846"/>
                      <a:gd name="connsiteX13" fmla="*/ 244602 w 423100"/>
                      <a:gd name="connsiteY13" fmla="*/ 120205 h 206846"/>
                      <a:gd name="connsiteX14" fmla="*/ 128873 w 423100"/>
                      <a:gd name="connsiteY14" fmla="*/ 156972 h 206846"/>
                      <a:gd name="connsiteX15" fmla="*/ 39719 w 423100"/>
                      <a:gd name="connsiteY15" fmla="*/ 164116 h 2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100" h="206846">
                        <a:moveTo>
                          <a:pt x="39624" y="163925"/>
                        </a:moveTo>
                        <a:cubicBezTo>
                          <a:pt x="22860" y="163639"/>
                          <a:pt x="19050" y="163259"/>
                          <a:pt x="14192" y="162782"/>
                        </a:cubicBezTo>
                        <a:lnTo>
                          <a:pt x="0" y="204406"/>
                        </a:lnTo>
                        <a:cubicBezTo>
                          <a:pt x="10192" y="205645"/>
                          <a:pt x="51816" y="209836"/>
                          <a:pt x="108109" y="203168"/>
                        </a:cubicBezTo>
                        <a:cubicBezTo>
                          <a:pt x="116872" y="202121"/>
                          <a:pt x="125730" y="200882"/>
                          <a:pt x="134398" y="199358"/>
                        </a:cubicBezTo>
                        <a:cubicBezTo>
                          <a:pt x="179737" y="191643"/>
                          <a:pt x="222695" y="178117"/>
                          <a:pt x="262128" y="159163"/>
                        </a:cubicBezTo>
                        <a:cubicBezTo>
                          <a:pt x="311563" y="135446"/>
                          <a:pt x="355473" y="103156"/>
                          <a:pt x="392525" y="63151"/>
                        </a:cubicBezTo>
                        <a:lnTo>
                          <a:pt x="394145" y="61436"/>
                        </a:lnTo>
                        <a:lnTo>
                          <a:pt x="416719" y="82201"/>
                        </a:lnTo>
                        <a:lnTo>
                          <a:pt x="423100" y="0"/>
                        </a:lnTo>
                        <a:lnTo>
                          <a:pt x="340328" y="11906"/>
                        </a:lnTo>
                        <a:lnTo>
                          <a:pt x="362712" y="32480"/>
                        </a:lnTo>
                        <a:lnTo>
                          <a:pt x="361093" y="34195"/>
                        </a:lnTo>
                        <a:cubicBezTo>
                          <a:pt x="327946" y="69913"/>
                          <a:pt x="288703" y="98869"/>
                          <a:pt x="244602" y="120205"/>
                        </a:cubicBezTo>
                        <a:cubicBezTo>
                          <a:pt x="208978" y="137446"/>
                          <a:pt x="170117" y="149828"/>
                          <a:pt x="128873" y="156972"/>
                        </a:cubicBezTo>
                        <a:cubicBezTo>
                          <a:pt x="91916" y="163449"/>
                          <a:pt x="60007" y="164401"/>
                          <a:pt x="39719" y="164116"/>
                        </a:cubicBezTo>
                        <a:close/>
                      </a:path>
                    </a:pathLst>
                  </a:custGeom>
                  <a:grpFill/>
                  <a:ln w="9525" cap="flat">
                    <a:noFill/>
                    <a:prstDash val="solid"/>
                    <a:miter/>
                  </a:ln>
                </p:spPr>
                <p:txBody>
                  <a:bodyPr rtlCol="0" anchor="ctr"/>
                  <a:lstStyle/>
                  <a:p>
                    <a:endParaRPr lang="en-US" dirty="0"/>
                  </a:p>
                </p:txBody>
              </p:sp>
            </p:grpSp>
            <p:sp>
              <p:nvSpPr>
                <p:cNvPr id="170" name="Freeform: Shape 169">
                  <a:extLst>
                    <a:ext uri="{FF2B5EF4-FFF2-40B4-BE49-F238E27FC236}">
                      <a16:creationId xmlns:a16="http://schemas.microsoft.com/office/drawing/2014/main" id="{209655F2-63DA-4FD9-8FFA-19ED8F736A1B}"/>
                    </a:ext>
                  </a:extLst>
                </p:cNvPr>
                <p:cNvSpPr/>
                <p:nvPr/>
              </p:nvSpPr>
              <p:spPr>
                <a:xfrm>
                  <a:off x="5891307" y="2012479"/>
                  <a:ext cx="321468" cy="169301"/>
                </a:xfrm>
                <a:custGeom>
                  <a:avLst/>
                  <a:gdLst>
                    <a:gd name="connsiteX0" fmla="*/ 0 w 321468"/>
                    <a:gd name="connsiteY0" fmla="*/ 162840 h 169301"/>
                    <a:gd name="connsiteX1" fmla="*/ 198501 w 321468"/>
                    <a:gd name="connsiteY1" fmla="*/ 130836 h 169301"/>
                    <a:gd name="connsiteX2" fmla="*/ 321469 w 321468"/>
                    <a:gd name="connsiteY2" fmla="*/ 53493 h 169301"/>
                    <a:gd name="connsiteX3" fmla="*/ 154781 w 321468"/>
                    <a:gd name="connsiteY3" fmla="*/ 1391 h 169301"/>
                    <a:gd name="connsiteX4" fmla="*/ 0 w 321468"/>
                    <a:gd name="connsiteY4" fmla="*/ 162840 h 169301"/>
                    <a:gd name="connsiteX5" fmla="*/ 0 w 321468"/>
                    <a:gd name="connsiteY5" fmla="*/ 162840 h 16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 h="169301">
                      <a:moveTo>
                        <a:pt x="0" y="162840"/>
                      </a:moveTo>
                      <a:cubicBezTo>
                        <a:pt x="41053" y="165697"/>
                        <a:pt x="115538" y="165316"/>
                        <a:pt x="198501" y="130836"/>
                      </a:cubicBezTo>
                      <a:cubicBezTo>
                        <a:pt x="254413" y="107690"/>
                        <a:pt x="295180" y="76924"/>
                        <a:pt x="321469" y="53493"/>
                      </a:cubicBezTo>
                      <a:cubicBezTo>
                        <a:pt x="311372" y="44635"/>
                        <a:pt x="247460" y="-9277"/>
                        <a:pt x="154781" y="1391"/>
                      </a:cubicBezTo>
                      <a:cubicBezTo>
                        <a:pt x="57912" y="12440"/>
                        <a:pt x="7144" y="152267"/>
                        <a:pt x="0" y="162840"/>
                      </a:cubicBezTo>
                      <a:cubicBezTo>
                        <a:pt x="0" y="185224"/>
                        <a:pt x="0" y="140456"/>
                        <a:pt x="0" y="162840"/>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2FD907DE-2148-4238-A4B1-81751A63A433}"/>
                    </a:ext>
                  </a:extLst>
                </p:cNvPr>
                <p:cNvSpPr/>
                <p:nvPr/>
              </p:nvSpPr>
              <p:spPr>
                <a:xfrm>
                  <a:off x="6192202" y="2166365"/>
                  <a:ext cx="97059" cy="259746"/>
                </a:xfrm>
                <a:custGeom>
                  <a:avLst/>
                  <a:gdLst>
                    <a:gd name="connsiteX0" fmla="*/ 96393 w 97059"/>
                    <a:gd name="connsiteY0" fmla="*/ 0 h 259746"/>
                    <a:gd name="connsiteX1" fmla="*/ 97060 w 97059"/>
                    <a:gd name="connsiteY1" fmla="*/ 82296 h 259746"/>
                    <a:gd name="connsiteX2" fmla="*/ 85344 w 97059"/>
                    <a:gd name="connsiteY2" fmla="*/ 82296 h 259746"/>
                    <a:gd name="connsiteX3" fmla="*/ 85344 w 97059"/>
                    <a:gd name="connsiteY3" fmla="*/ 259747 h 259746"/>
                    <a:gd name="connsiteX4" fmla="*/ 0 w 97059"/>
                    <a:gd name="connsiteY4" fmla="*/ 259747 h 259746"/>
                    <a:gd name="connsiteX5" fmla="*/ 0 w 97059"/>
                    <a:gd name="connsiteY5" fmla="*/ 48292 h 259746"/>
                    <a:gd name="connsiteX6" fmla="*/ 30671 w 97059"/>
                    <a:gd name="connsiteY6" fmla="*/ 28480 h 259746"/>
                    <a:gd name="connsiteX7" fmla="*/ 67151 w 97059"/>
                    <a:gd name="connsiteY7" fmla="*/ 0 h 259746"/>
                    <a:gd name="connsiteX8" fmla="*/ 96393 w 97059"/>
                    <a:gd name="connsiteY8"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9" h="259746">
                      <a:moveTo>
                        <a:pt x="96393" y="0"/>
                      </a:moveTo>
                      <a:lnTo>
                        <a:pt x="97060" y="82296"/>
                      </a:lnTo>
                      <a:lnTo>
                        <a:pt x="85344" y="82296"/>
                      </a:lnTo>
                      <a:lnTo>
                        <a:pt x="85344" y="259747"/>
                      </a:lnTo>
                      <a:lnTo>
                        <a:pt x="0" y="259747"/>
                      </a:lnTo>
                      <a:lnTo>
                        <a:pt x="0" y="48292"/>
                      </a:lnTo>
                      <a:lnTo>
                        <a:pt x="30671" y="28480"/>
                      </a:lnTo>
                      <a:lnTo>
                        <a:pt x="67151" y="0"/>
                      </a:lnTo>
                      <a:lnTo>
                        <a:pt x="96393" y="0"/>
                      </a:ln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EC1135B2-96D2-4333-A9F5-CB1C40A2EBA4}"/>
                    </a:ext>
                  </a:extLst>
                </p:cNvPr>
                <p:cNvSpPr/>
                <p:nvPr/>
              </p:nvSpPr>
              <p:spPr>
                <a:xfrm>
                  <a:off x="6223444"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D283EA68-9057-402E-ADFA-09D62705F3F6}"/>
                    </a:ext>
                  </a:extLst>
                </p:cNvPr>
                <p:cNvSpPr/>
                <p:nvPr/>
              </p:nvSpPr>
              <p:spPr>
                <a:xfrm>
                  <a:off x="6161055"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F24A538D-2101-49CD-AC58-E27A7F58AEFD}"/>
                    </a:ext>
                  </a:extLst>
                </p:cNvPr>
                <p:cNvSpPr/>
                <p:nvPr/>
              </p:nvSpPr>
              <p:spPr>
                <a:xfrm>
                  <a:off x="6223444"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BA6DBCDF-A868-4AA3-8185-980D37DB2979}"/>
                    </a:ext>
                  </a:extLst>
                </p:cNvPr>
                <p:cNvSpPr/>
                <p:nvPr/>
              </p:nvSpPr>
              <p:spPr>
                <a:xfrm>
                  <a:off x="6161055"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grpSp>
        </p:grpSp>
        <p:grpSp>
          <p:nvGrpSpPr>
            <p:cNvPr id="183" name="Graphic 23">
              <a:extLst>
                <a:ext uri="{FF2B5EF4-FFF2-40B4-BE49-F238E27FC236}">
                  <a16:creationId xmlns:a16="http://schemas.microsoft.com/office/drawing/2014/main" id="{A45C4EEB-943B-4450-84AF-6479ADA2552F}"/>
                </a:ext>
              </a:extLst>
            </p:cNvPr>
            <p:cNvGrpSpPr/>
            <p:nvPr/>
          </p:nvGrpSpPr>
          <p:grpSpPr>
            <a:xfrm>
              <a:off x="9144969" y="6397221"/>
              <a:ext cx="320040" cy="320040"/>
              <a:chOff x="5753100" y="2682429"/>
              <a:chExt cx="685800" cy="685800"/>
            </a:xfrm>
          </p:grpSpPr>
          <p:sp>
            <p:nvSpPr>
              <p:cNvPr id="184" name="Freeform: Shape 183">
                <a:extLst>
                  <a:ext uri="{FF2B5EF4-FFF2-40B4-BE49-F238E27FC236}">
                    <a16:creationId xmlns:a16="http://schemas.microsoft.com/office/drawing/2014/main" id="{B89C2F6D-153F-4081-A893-69B0EBB76637}"/>
                  </a:ext>
                </a:extLst>
              </p:cNvPr>
              <p:cNvSpPr/>
              <p:nvPr/>
            </p:nvSpPr>
            <p:spPr>
              <a:xfrm>
                <a:off x="5753100" y="268242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solidFill>
                <a:srgbClr val="FEC24E"/>
              </a:solidFill>
              <a:ln w="9525" cap="flat">
                <a:noFill/>
                <a:prstDash val="solid"/>
                <a:miter/>
              </a:ln>
            </p:spPr>
            <p:txBody>
              <a:bodyPr rtlCol="0" anchor="ctr"/>
              <a:lstStyle/>
              <a:p>
                <a:endParaRPr lang="en-US" dirty="0"/>
              </a:p>
            </p:txBody>
          </p:sp>
          <p:grpSp>
            <p:nvGrpSpPr>
              <p:cNvPr id="185" name="Graphic 23">
                <a:extLst>
                  <a:ext uri="{FF2B5EF4-FFF2-40B4-BE49-F238E27FC236}">
                    <a16:creationId xmlns:a16="http://schemas.microsoft.com/office/drawing/2014/main" id="{345B4B2F-E179-422E-A96E-32D17F8C1E68}"/>
                  </a:ext>
                </a:extLst>
              </p:cNvPr>
              <p:cNvGrpSpPr/>
              <p:nvPr/>
            </p:nvGrpSpPr>
            <p:grpSpPr>
              <a:xfrm>
                <a:off x="5914739" y="2819399"/>
                <a:ext cx="360045" cy="442150"/>
                <a:chOff x="5914739" y="2819399"/>
                <a:chExt cx="360045" cy="442150"/>
              </a:xfrm>
            </p:grpSpPr>
            <p:grpSp>
              <p:nvGrpSpPr>
                <p:cNvPr id="186" name="Graphic 23">
                  <a:extLst>
                    <a:ext uri="{FF2B5EF4-FFF2-40B4-BE49-F238E27FC236}">
                      <a16:creationId xmlns:a16="http://schemas.microsoft.com/office/drawing/2014/main" id="{1A847DF6-FEF5-474F-86FB-D1A082E88FBF}"/>
                    </a:ext>
                  </a:extLst>
                </p:cNvPr>
                <p:cNvGrpSpPr/>
                <p:nvPr/>
              </p:nvGrpSpPr>
              <p:grpSpPr>
                <a:xfrm>
                  <a:off x="5914739" y="2819399"/>
                  <a:ext cx="360045" cy="442150"/>
                  <a:chOff x="5914739" y="2819399"/>
                  <a:chExt cx="360045" cy="442150"/>
                </a:xfrm>
                <a:solidFill>
                  <a:srgbClr val="FFFFFF"/>
                </a:solidFill>
              </p:grpSpPr>
              <p:sp>
                <p:nvSpPr>
                  <p:cNvPr id="188" name="Freeform: Shape 187">
                    <a:extLst>
                      <a:ext uri="{FF2B5EF4-FFF2-40B4-BE49-F238E27FC236}">
                        <a16:creationId xmlns:a16="http://schemas.microsoft.com/office/drawing/2014/main" id="{7D9F8A57-51AE-4CC8-8C6C-4BA0A7DBB433}"/>
                      </a:ext>
                    </a:extLst>
                  </p:cNvPr>
                  <p:cNvSpPr/>
                  <p:nvPr/>
                </p:nvSpPr>
                <p:spPr>
                  <a:xfrm>
                    <a:off x="5928741" y="2835687"/>
                    <a:ext cx="332041" cy="409575"/>
                  </a:xfrm>
                  <a:custGeom>
                    <a:avLst/>
                    <a:gdLst>
                      <a:gd name="connsiteX0" fmla="*/ 166021 w 332041"/>
                      <a:gd name="connsiteY0" fmla="*/ 409575 h 409575"/>
                      <a:gd name="connsiteX1" fmla="*/ 245269 w 332041"/>
                      <a:gd name="connsiteY1" fmla="*/ 356997 h 409575"/>
                      <a:gd name="connsiteX2" fmla="*/ 332042 w 332041"/>
                      <a:gd name="connsiteY2" fmla="*/ 180118 h 409575"/>
                      <a:gd name="connsiteX3" fmla="*/ 332042 w 332041"/>
                      <a:gd name="connsiteY3" fmla="*/ 64103 h 409575"/>
                      <a:gd name="connsiteX4" fmla="*/ 166021 w 332041"/>
                      <a:gd name="connsiteY4" fmla="*/ 0 h 409575"/>
                      <a:gd name="connsiteX5" fmla="*/ 0 w 332041"/>
                      <a:gd name="connsiteY5" fmla="*/ 64103 h 409575"/>
                      <a:gd name="connsiteX6" fmla="*/ 0 w 332041"/>
                      <a:gd name="connsiteY6" fmla="*/ 180118 h 409575"/>
                      <a:gd name="connsiteX7" fmla="*/ 86773 w 332041"/>
                      <a:gd name="connsiteY7" fmla="*/ 356997 h 409575"/>
                      <a:gd name="connsiteX8" fmla="*/ 166021 w 332041"/>
                      <a:gd name="connsiteY8"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41" h="409575">
                        <a:moveTo>
                          <a:pt x="166021" y="409575"/>
                        </a:moveTo>
                        <a:cubicBezTo>
                          <a:pt x="198215" y="390811"/>
                          <a:pt x="224218" y="373190"/>
                          <a:pt x="245269" y="356997"/>
                        </a:cubicBezTo>
                        <a:cubicBezTo>
                          <a:pt x="300037" y="314706"/>
                          <a:pt x="332042" y="249365"/>
                          <a:pt x="332042" y="180118"/>
                        </a:cubicBezTo>
                        <a:lnTo>
                          <a:pt x="332042" y="64103"/>
                        </a:lnTo>
                        <a:cubicBezTo>
                          <a:pt x="252127" y="51054"/>
                          <a:pt x="166021" y="0"/>
                          <a:pt x="166021" y="0"/>
                        </a:cubicBezTo>
                        <a:cubicBezTo>
                          <a:pt x="166021" y="0"/>
                          <a:pt x="79915" y="51054"/>
                          <a:pt x="0" y="64103"/>
                        </a:cubicBezTo>
                        <a:lnTo>
                          <a:pt x="0" y="180118"/>
                        </a:lnTo>
                        <a:cubicBezTo>
                          <a:pt x="0" y="249365"/>
                          <a:pt x="32004" y="314611"/>
                          <a:pt x="86773" y="356997"/>
                        </a:cubicBezTo>
                        <a:cubicBezTo>
                          <a:pt x="107728" y="373190"/>
                          <a:pt x="133731" y="390811"/>
                          <a:pt x="166021" y="409575"/>
                        </a:cubicBezTo>
                        <a:close/>
                      </a:path>
                    </a:pathLst>
                  </a:custGeom>
                  <a:solidFill>
                    <a:srgbClr val="FFFFFF"/>
                  </a:solid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C25D5361-1C20-4773-8F1C-83431B211E0B}"/>
                      </a:ext>
                    </a:extLst>
                  </p:cNvPr>
                  <p:cNvSpPr/>
                  <p:nvPr/>
                </p:nvSpPr>
                <p:spPr>
                  <a:xfrm>
                    <a:off x="5914739" y="2819399"/>
                    <a:ext cx="360045" cy="442150"/>
                  </a:xfrm>
                  <a:custGeom>
                    <a:avLst/>
                    <a:gdLst>
                      <a:gd name="connsiteX0" fmla="*/ 180023 w 360045"/>
                      <a:gd name="connsiteY0" fmla="*/ 442151 h 442150"/>
                      <a:gd name="connsiteX1" fmla="*/ 172974 w 360045"/>
                      <a:gd name="connsiteY1" fmla="*/ 438055 h 442150"/>
                      <a:gd name="connsiteX2" fmla="*/ 92202 w 360045"/>
                      <a:gd name="connsiteY2" fmla="*/ 384429 h 442150"/>
                      <a:gd name="connsiteX3" fmla="*/ 24289 w 360045"/>
                      <a:gd name="connsiteY3" fmla="*/ 301180 h 442150"/>
                      <a:gd name="connsiteX4" fmla="*/ 0 w 360045"/>
                      <a:gd name="connsiteY4" fmla="*/ 196501 h 442150"/>
                      <a:gd name="connsiteX5" fmla="*/ 0 w 360045"/>
                      <a:gd name="connsiteY5" fmla="*/ 68485 h 442150"/>
                      <a:gd name="connsiteX6" fmla="*/ 11811 w 360045"/>
                      <a:gd name="connsiteY6" fmla="*/ 66580 h 442150"/>
                      <a:gd name="connsiteX7" fmla="*/ 172879 w 360045"/>
                      <a:gd name="connsiteY7" fmla="*/ 4286 h 442150"/>
                      <a:gd name="connsiteX8" fmla="*/ 180023 w 360045"/>
                      <a:gd name="connsiteY8" fmla="*/ 0 h 442150"/>
                      <a:gd name="connsiteX9" fmla="*/ 187166 w 360045"/>
                      <a:gd name="connsiteY9" fmla="*/ 4286 h 442150"/>
                      <a:gd name="connsiteX10" fmla="*/ 348234 w 360045"/>
                      <a:gd name="connsiteY10" fmla="*/ 66580 h 442150"/>
                      <a:gd name="connsiteX11" fmla="*/ 360045 w 360045"/>
                      <a:gd name="connsiteY11" fmla="*/ 68485 h 442150"/>
                      <a:gd name="connsiteX12" fmla="*/ 360045 w 360045"/>
                      <a:gd name="connsiteY12" fmla="*/ 196501 h 442150"/>
                      <a:gd name="connsiteX13" fmla="*/ 335756 w 360045"/>
                      <a:gd name="connsiteY13" fmla="*/ 301180 h 442150"/>
                      <a:gd name="connsiteX14" fmla="*/ 267843 w 360045"/>
                      <a:gd name="connsiteY14" fmla="*/ 384429 h 442150"/>
                      <a:gd name="connsiteX15" fmla="*/ 187071 w 360045"/>
                      <a:gd name="connsiteY15" fmla="*/ 438055 h 442150"/>
                      <a:gd name="connsiteX16" fmla="*/ 180023 w 360045"/>
                      <a:gd name="connsiteY16" fmla="*/ 442151 h 442150"/>
                      <a:gd name="connsiteX17" fmla="*/ 28099 w 360045"/>
                      <a:gd name="connsiteY17" fmla="*/ 92107 h 442150"/>
                      <a:gd name="connsiteX18" fmla="*/ 28099 w 360045"/>
                      <a:gd name="connsiteY18" fmla="*/ 196405 h 442150"/>
                      <a:gd name="connsiteX19" fmla="*/ 109442 w 360045"/>
                      <a:gd name="connsiteY19" fmla="*/ 362140 h 442150"/>
                      <a:gd name="connsiteX20" fmla="*/ 180023 w 360045"/>
                      <a:gd name="connsiteY20" fmla="*/ 409575 h 442150"/>
                      <a:gd name="connsiteX21" fmla="*/ 250603 w 360045"/>
                      <a:gd name="connsiteY21" fmla="*/ 362140 h 442150"/>
                      <a:gd name="connsiteX22" fmla="*/ 331946 w 360045"/>
                      <a:gd name="connsiteY22" fmla="*/ 196405 h 442150"/>
                      <a:gd name="connsiteX23" fmla="*/ 331946 w 360045"/>
                      <a:gd name="connsiteY23" fmla="*/ 92107 h 442150"/>
                      <a:gd name="connsiteX24" fmla="*/ 180023 w 360045"/>
                      <a:gd name="connsiteY24" fmla="*/ 32480 h 442150"/>
                      <a:gd name="connsiteX25" fmla="*/ 28099 w 360045"/>
                      <a:gd name="connsiteY25" fmla="*/ 92107 h 44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045" h="442150">
                        <a:moveTo>
                          <a:pt x="180023" y="442151"/>
                        </a:moveTo>
                        <a:lnTo>
                          <a:pt x="172974" y="438055"/>
                        </a:lnTo>
                        <a:cubicBezTo>
                          <a:pt x="142589" y="420338"/>
                          <a:pt x="115443" y="402336"/>
                          <a:pt x="92202" y="384429"/>
                        </a:cubicBezTo>
                        <a:cubicBezTo>
                          <a:pt x="63627" y="362331"/>
                          <a:pt x="40100" y="333565"/>
                          <a:pt x="24289" y="301180"/>
                        </a:cubicBezTo>
                        <a:cubicBezTo>
                          <a:pt x="8382" y="268796"/>
                          <a:pt x="0" y="232601"/>
                          <a:pt x="0" y="196501"/>
                        </a:cubicBezTo>
                        <a:lnTo>
                          <a:pt x="0" y="68485"/>
                        </a:lnTo>
                        <a:lnTo>
                          <a:pt x="11811" y="66580"/>
                        </a:lnTo>
                        <a:cubicBezTo>
                          <a:pt x="88011" y="54197"/>
                          <a:pt x="172022" y="4763"/>
                          <a:pt x="172879" y="4286"/>
                        </a:cubicBezTo>
                        <a:lnTo>
                          <a:pt x="180023" y="0"/>
                        </a:lnTo>
                        <a:lnTo>
                          <a:pt x="187166" y="4286"/>
                        </a:lnTo>
                        <a:cubicBezTo>
                          <a:pt x="188024" y="4763"/>
                          <a:pt x="272034" y="54197"/>
                          <a:pt x="348234" y="66580"/>
                        </a:cubicBezTo>
                        <a:lnTo>
                          <a:pt x="360045" y="68485"/>
                        </a:lnTo>
                        <a:lnTo>
                          <a:pt x="360045" y="196501"/>
                        </a:lnTo>
                        <a:cubicBezTo>
                          <a:pt x="360045" y="232601"/>
                          <a:pt x="351663" y="268796"/>
                          <a:pt x="335756" y="301180"/>
                        </a:cubicBezTo>
                        <a:cubicBezTo>
                          <a:pt x="319850" y="333565"/>
                          <a:pt x="296323" y="362426"/>
                          <a:pt x="267843" y="384429"/>
                        </a:cubicBezTo>
                        <a:cubicBezTo>
                          <a:pt x="244697" y="402336"/>
                          <a:pt x="217551" y="420338"/>
                          <a:pt x="187071" y="438055"/>
                        </a:cubicBezTo>
                        <a:lnTo>
                          <a:pt x="180023" y="442151"/>
                        </a:lnTo>
                        <a:close/>
                        <a:moveTo>
                          <a:pt x="28099" y="92107"/>
                        </a:moveTo>
                        <a:lnTo>
                          <a:pt x="28099" y="196405"/>
                        </a:lnTo>
                        <a:cubicBezTo>
                          <a:pt x="28099" y="260795"/>
                          <a:pt x="58484" y="322802"/>
                          <a:pt x="109442" y="362140"/>
                        </a:cubicBezTo>
                        <a:cubicBezTo>
                          <a:pt x="129826" y="377857"/>
                          <a:pt x="153543" y="393859"/>
                          <a:pt x="180023" y="409575"/>
                        </a:cubicBezTo>
                        <a:cubicBezTo>
                          <a:pt x="206502" y="393859"/>
                          <a:pt x="230219" y="377952"/>
                          <a:pt x="250603" y="362140"/>
                        </a:cubicBezTo>
                        <a:cubicBezTo>
                          <a:pt x="301562" y="322802"/>
                          <a:pt x="331946" y="260890"/>
                          <a:pt x="331946" y="196405"/>
                        </a:cubicBezTo>
                        <a:lnTo>
                          <a:pt x="331946" y="92107"/>
                        </a:lnTo>
                        <a:cubicBezTo>
                          <a:pt x="266700" y="78772"/>
                          <a:pt x="201454" y="44482"/>
                          <a:pt x="180023" y="32480"/>
                        </a:cubicBezTo>
                        <a:cubicBezTo>
                          <a:pt x="158591" y="44387"/>
                          <a:pt x="93345" y="78772"/>
                          <a:pt x="28099" y="92107"/>
                        </a:cubicBezTo>
                        <a:close/>
                      </a:path>
                    </a:pathLst>
                  </a:custGeom>
                  <a:solidFill>
                    <a:srgbClr val="FFFFFF"/>
                  </a:solidFill>
                  <a:ln w="9525" cap="flat">
                    <a:noFill/>
                    <a:prstDash val="solid"/>
                    <a:miter/>
                  </a:ln>
                </p:spPr>
                <p:txBody>
                  <a:bodyPr rtlCol="0" anchor="ctr"/>
                  <a:lstStyle/>
                  <a:p>
                    <a:endParaRPr lang="en-US" dirty="0"/>
                  </a:p>
                </p:txBody>
              </p:sp>
            </p:grpSp>
            <p:sp>
              <p:nvSpPr>
                <p:cNvPr id="187" name="Freeform: Shape 186">
                  <a:extLst>
                    <a:ext uri="{FF2B5EF4-FFF2-40B4-BE49-F238E27FC236}">
                      <a16:creationId xmlns:a16="http://schemas.microsoft.com/office/drawing/2014/main" id="{2C4067CD-8105-4392-B597-281462DB6CA7}"/>
                    </a:ext>
                  </a:extLst>
                </p:cNvPr>
                <p:cNvSpPr/>
                <p:nvPr/>
              </p:nvSpPr>
              <p:spPr>
                <a:xfrm>
                  <a:off x="6004464" y="2977133"/>
                  <a:ext cx="180403" cy="132873"/>
                </a:xfrm>
                <a:custGeom>
                  <a:avLst/>
                  <a:gdLst>
                    <a:gd name="connsiteX0" fmla="*/ 159734 w 180403"/>
                    <a:gd name="connsiteY0" fmla="*/ 0 h 132873"/>
                    <a:gd name="connsiteX1" fmla="*/ 68294 w 180403"/>
                    <a:gd name="connsiteY1" fmla="*/ 91440 h 132873"/>
                    <a:gd name="connsiteX2" fmla="*/ 20765 w 180403"/>
                    <a:gd name="connsiteY2" fmla="*/ 43910 h 132873"/>
                    <a:gd name="connsiteX3" fmla="*/ 0 w 180403"/>
                    <a:gd name="connsiteY3" fmla="*/ 64579 h 132873"/>
                    <a:gd name="connsiteX4" fmla="*/ 68294 w 180403"/>
                    <a:gd name="connsiteY4" fmla="*/ 132874 h 132873"/>
                    <a:gd name="connsiteX5" fmla="*/ 68294 w 180403"/>
                    <a:gd name="connsiteY5" fmla="*/ 132779 h 132873"/>
                    <a:gd name="connsiteX6" fmla="*/ 68294 w 180403"/>
                    <a:gd name="connsiteY6" fmla="*/ 132874 h 132873"/>
                    <a:gd name="connsiteX7" fmla="*/ 180404 w 180403"/>
                    <a:gd name="connsiteY7" fmla="*/ 20764 h 132873"/>
                    <a:gd name="connsiteX8" fmla="*/ 159734 w 180403"/>
                    <a:gd name="connsiteY8" fmla="*/ 0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03" h="132873">
                      <a:moveTo>
                        <a:pt x="159734" y="0"/>
                      </a:moveTo>
                      <a:lnTo>
                        <a:pt x="68294" y="91440"/>
                      </a:lnTo>
                      <a:lnTo>
                        <a:pt x="20765" y="43910"/>
                      </a:lnTo>
                      <a:lnTo>
                        <a:pt x="0" y="64579"/>
                      </a:lnTo>
                      <a:lnTo>
                        <a:pt x="68294" y="132874"/>
                      </a:lnTo>
                      <a:lnTo>
                        <a:pt x="68294" y="132779"/>
                      </a:lnTo>
                      <a:lnTo>
                        <a:pt x="68294" y="132874"/>
                      </a:lnTo>
                      <a:lnTo>
                        <a:pt x="180404" y="20764"/>
                      </a:lnTo>
                      <a:lnTo>
                        <a:pt x="159734" y="0"/>
                      </a:lnTo>
                      <a:close/>
                    </a:path>
                  </a:pathLst>
                </a:custGeom>
                <a:solidFill>
                  <a:srgbClr val="FEC24E"/>
                </a:solidFill>
                <a:ln w="9525" cap="flat">
                  <a:noFill/>
                  <a:prstDash val="solid"/>
                  <a:miter/>
                </a:ln>
              </p:spPr>
              <p:txBody>
                <a:bodyPr rtlCol="0" anchor="ctr"/>
                <a:lstStyle/>
                <a:p>
                  <a:endParaRPr lang="en-US" dirty="0"/>
                </a:p>
              </p:txBody>
            </p:sp>
          </p:grpSp>
        </p:grpSp>
        <p:grpSp>
          <p:nvGrpSpPr>
            <p:cNvPr id="190" name="Graphic 23">
              <a:extLst>
                <a:ext uri="{FF2B5EF4-FFF2-40B4-BE49-F238E27FC236}">
                  <a16:creationId xmlns:a16="http://schemas.microsoft.com/office/drawing/2014/main" id="{2CC03963-D987-4161-B3A4-CD9A51DB607C}"/>
                </a:ext>
              </a:extLst>
            </p:cNvPr>
            <p:cNvGrpSpPr/>
            <p:nvPr/>
          </p:nvGrpSpPr>
          <p:grpSpPr>
            <a:xfrm>
              <a:off x="9465442" y="6397221"/>
              <a:ext cx="320040" cy="320040"/>
              <a:chOff x="5753100" y="3486149"/>
              <a:chExt cx="685800" cy="685800"/>
            </a:xfrm>
            <a:solidFill>
              <a:schemeClr val="bg1">
                <a:lumMod val="85000"/>
              </a:schemeClr>
            </a:solidFill>
          </p:grpSpPr>
          <p:sp>
            <p:nvSpPr>
              <p:cNvPr id="191" name="Freeform: Shape 190">
                <a:extLst>
                  <a:ext uri="{FF2B5EF4-FFF2-40B4-BE49-F238E27FC236}">
                    <a16:creationId xmlns:a16="http://schemas.microsoft.com/office/drawing/2014/main" id="{17EF6433-4FBE-4923-B634-7F48A14EBD0D}"/>
                  </a:ext>
                </a:extLst>
              </p:cNvPr>
              <p:cNvSpPr/>
              <p:nvPr/>
            </p:nvSpPr>
            <p:spPr>
              <a:xfrm>
                <a:off x="5753100" y="348614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92" name="Graphic 23">
                <a:extLst>
                  <a:ext uri="{FF2B5EF4-FFF2-40B4-BE49-F238E27FC236}">
                    <a16:creationId xmlns:a16="http://schemas.microsoft.com/office/drawing/2014/main" id="{F44B7EEF-12C3-4330-87E8-6AEEA5B0D5BD}"/>
                  </a:ext>
                </a:extLst>
              </p:cNvPr>
              <p:cNvGrpSpPr/>
              <p:nvPr/>
            </p:nvGrpSpPr>
            <p:grpSpPr>
              <a:xfrm>
                <a:off x="5846338" y="3613689"/>
                <a:ext cx="521028" cy="393628"/>
                <a:chOff x="5846338" y="3613689"/>
                <a:chExt cx="521028" cy="393628"/>
              </a:xfrm>
              <a:grpFill/>
            </p:grpSpPr>
            <p:grpSp>
              <p:nvGrpSpPr>
                <p:cNvPr id="193" name="Graphic 23">
                  <a:extLst>
                    <a:ext uri="{FF2B5EF4-FFF2-40B4-BE49-F238E27FC236}">
                      <a16:creationId xmlns:a16="http://schemas.microsoft.com/office/drawing/2014/main" id="{76B3938A-0921-4FB3-AB6F-6DF2AC2B9AF8}"/>
                    </a:ext>
                  </a:extLst>
                </p:cNvPr>
                <p:cNvGrpSpPr/>
                <p:nvPr/>
              </p:nvGrpSpPr>
              <p:grpSpPr>
                <a:xfrm>
                  <a:off x="5989796" y="3613689"/>
                  <a:ext cx="377570" cy="339852"/>
                  <a:chOff x="5989796" y="3613689"/>
                  <a:chExt cx="377570" cy="339852"/>
                </a:xfrm>
                <a:grpFill/>
              </p:grpSpPr>
              <p:sp>
                <p:nvSpPr>
                  <p:cNvPr id="197" name="Freeform: Shape 196">
                    <a:extLst>
                      <a:ext uri="{FF2B5EF4-FFF2-40B4-BE49-F238E27FC236}">
                        <a16:creationId xmlns:a16="http://schemas.microsoft.com/office/drawing/2014/main" id="{0D1506A2-AAFD-46CC-809E-59ED18E31BB5}"/>
                      </a:ext>
                    </a:extLst>
                  </p:cNvPr>
                  <p:cNvSpPr/>
                  <p:nvPr/>
                </p:nvSpPr>
                <p:spPr>
                  <a:xfrm>
                    <a:off x="6079857" y="3661171"/>
                    <a:ext cx="207975" cy="239982"/>
                  </a:xfrm>
                  <a:custGeom>
                    <a:avLst/>
                    <a:gdLst>
                      <a:gd name="connsiteX0" fmla="*/ 196260 w 207975"/>
                      <a:gd name="connsiteY0" fmla="*/ 67389 h 239982"/>
                      <a:gd name="connsiteX1" fmla="*/ 150159 w 207975"/>
                      <a:gd name="connsiteY1" fmla="*/ 67389 h 239982"/>
                      <a:gd name="connsiteX2" fmla="*/ 148159 w 207975"/>
                      <a:gd name="connsiteY2" fmla="*/ 66246 h 239982"/>
                      <a:gd name="connsiteX3" fmla="*/ 115012 w 207975"/>
                      <a:gd name="connsiteY3" fmla="*/ 11763 h 239982"/>
                      <a:gd name="connsiteX4" fmla="*/ 76721 w 207975"/>
                      <a:gd name="connsiteY4" fmla="*/ 7286 h 239982"/>
                      <a:gd name="connsiteX5" fmla="*/ 6046 w 207975"/>
                      <a:gd name="connsiteY5" fmla="*/ 78629 h 239982"/>
                      <a:gd name="connsiteX6" fmla="*/ 10141 w 207975"/>
                      <a:gd name="connsiteY6" fmla="*/ 111299 h 239982"/>
                      <a:gd name="connsiteX7" fmla="*/ 82150 w 207975"/>
                      <a:gd name="connsiteY7" fmla="*/ 154257 h 239982"/>
                      <a:gd name="connsiteX8" fmla="*/ 82150 w 207975"/>
                      <a:gd name="connsiteY8" fmla="*/ 223028 h 239982"/>
                      <a:gd name="connsiteX9" fmla="*/ 99105 w 207975"/>
                      <a:gd name="connsiteY9" fmla="*/ 239982 h 239982"/>
                      <a:gd name="connsiteX10" fmla="*/ 99105 w 207975"/>
                      <a:gd name="connsiteY10" fmla="*/ 239982 h 239982"/>
                      <a:gd name="connsiteX11" fmla="*/ 116060 w 207975"/>
                      <a:gd name="connsiteY11" fmla="*/ 223028 h 239982"/>
                      <a:gd name="connsiteX12" fmla="*/ 116060 w 207975"/>
                      <a:gd name="connsiteY12" fmla="*/ 131302 h 239982"/>
                      <a:gd name="connsiteX13" fmla="*/ 106439 w 207975"/>
                      <a:gd name="connsiteY13" fmla="*/ 115205 h 239982"/>
                      <a:gd name="connsiteX14" fmla="*/ 64243 w 207975"/>
                      <a:gd name="connsiteY14" fmla="*/ 92725 h 239982"/>
                      <a:gd name="connsiteX15" fmla="*/ 105582 w 207975"/>
                      <a:gd name="connsiteY15" fmla="*/ 51387 h 239982"/>
                      <a:gd name="connsiteX16" fmla="*/ 130537 w 207975"/>
                      <a:gd name="connsiteY16" fmla="*/ 89297 h 239982"/>
                      <a:gd name="connsiteX17" fmla="*/ 133776 w 207975"/>
                      <a:gd name="connsiteY17" fmla="*/ 91011 h 239982"/>
                      <a:gd name="connsiteX18" fmla="*/ 196165 w 207975"/>
                      <a:gd name="connsiteY18" fmla="*/ 91011 h 239982"/>
                      <a:gd name="connsiteX19" fmla="*/ 207976 w 207975"/>
                      <a:gd name="connsiteY19" fmla="*/ 79200 h 239982"/>
                      <a:gd name="connsiteX20" fmla="*/ 207976 w 207975"/>
                      <a:gd name="connsiteY20" fmla="*/ 79200 h 239982"/>
                      <a:gd name="connsiteX21" fmla="*/ 196165 w 207975"/>
                      <a:gd name="connsiteY21" fmla="*/ 67389 h 23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975" h="239982">
                        <a:moveTo>
                          <a:pt x="196260" y="67389"/>
                        </a:moveTo>
                        <a:lnTo>
                          <a:pt x="150159" y="67389"/>
                        </a:lnTo>
                        <a:cubicBezTo>
                          <a:pt x="149397" y="67389"/>
                          <a:pt x="148635" y="67008"/>
                          <a:pt x="148159" y="66246"/>
                        </a:cubicBezTo>
                        <a:lnTo>
                          <a:pt x="115012" y="11763"/>
                        </a:lnTo>
                        <a:cubicBezTo>
                          <a:pt x="106725" y="-1858"/>
                          <a:pt x="87961" y="-4048"/>
                          <a:pt x="76721" y="7286"/>
                        </a:cubicBezTo>
                        <a:lnTo>
                          <a:pt x="6046" y="78629"/>
                        </a:lnTo>
                        <a:cubicBezTo>
                          <a:pt x="-3479" y="88249"/>
                          <a:pt x="-1479" y="104346"/>
                          <a:pt x="10141" y="111299"/>
                        </a:cubicBezTo>
                        <a:lnTo>
                          <a:pt x="82150" y="154257"/>
                        </a:lnTo>
                        <a:lnTo>
                          <a:pt x="82150" y="223028"/>
                        </a:lnTo>
                        <a:cubicBezTo>
                          <a:pt x="82150" y="232362"/>
                          <a:pt x="89770" y="239982"/>
                          <a:pt x="99105" y="239982"/>
                        </a:cubicBezTo>
                        <a:lnTo>
                          <a:pt x="99105" y="239982"/>
                        </a:lnTo>
                        <a:cubicBezTo>
                          <a:pt x="108439" y="239982"/>
                          <a:pt x="116060" y="232362"/>
                          <a:pt x="116060" y="223028"/>
                        </a:cubicBezTo>
                        <a:lnTo>
                          <a:pt x="116060" y="131302"/>
                        </a:lnTo>
                        <a:cubicBezTo>
                          <a:pt x="116060" y="124539"/>
                          <a:pt x="112345" y="118348"/>
                          <a:pt x="106439" y="115205"/>
                        </a:cubicBezTo>
                        <a:lnTo>
                          <a:pt x="64243" y="92725"/>
                        </a:lnTo>
                        <a:lnTo>
                          <a:pt x="105582" y="51387"/>
                        </a:lnTo>
                        <a:lnTo>
                          <a:pt x="130537" y="89297"/>
                        </a:lnTo>
                        <a:cubicBezTo>
                          <a:pt x="131204" y="90344"/>
                          <a:pt x="132442" y="91011"/>
                          <a:pt x="133776" y="91011"/>
                        </a:cubicBezTo>
                        <a:lnTo>
                          <a:pt x="196165" y="91011"/>
                        </a:lnTo>
                        <a:cubicBezTo>
                          <a:pt x="202737" y="91011"/>
                          <a:pt x="207976" y="85677"/>
                          <a:pt x="207976" y="79200"/>
                        </a:cubicBezTo>
                        <a:lnTo>
                          <a:pt x="207976" y="79200"/>
                        </a:lnTo>
                        <a:cubicBezTo>
                          <a:pt x="207976" y="72628"/>
                          <a:pt x="202642" y="67389"/>
                          <a:pt x="196165" y="67389"/>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B1257A04-E4FD-4A95-B9B1-F46749588E7B}"/>
                      </a:ext>
                    </a:extLst>
                  </p:cNvPr>
                  <p:cNvSpPr/>
                  <p:nvPr/>
                </p:nvSpPr>
                <p:spPr>
                  <a:xfrm>
                    <a:off x="5989796"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C5C02D0F-6F45-47C7-8CD5-C179370CF11F}"/>
                      </a:ext>
                    </a:extLst>
                  </p:cNvPr>
                  <p:cNvSpPr/>
                  <p:nvPr/>
                </p:nvSpPr>
                <p:spPr>
                  <a:xfrm>
                    <a:off x="6213443"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6F3114FD-475D-48B5-B404-06CB1A6E37F9}"/>
                      </a:ext>
                    </a:extLst>
                  </p:cNvPr>
                  <p:cNvSpPr/>
                  <p:nvPr/>
                </p:nvSpPr>
                <p:spPr>
                  <a:xfrm>
                    <a:off x="6189821" y="3613689"/>
                    <a:ext cx="58293" cy="58293"/>
                  </a:xfrm>
                  <a:custGeom>
                    <a:avLst/>
                    <a:gdLst>
                      <a:gd name="connsiteX0" fmla="*/ 58293 w 58293"/>
                      <a:gd name="connsiteY0" fmla="*/ 29147 h 58293"/>
                      <a:gd name="connsiteX1" fmla="*/ 29146 w 58293"/>
                      <a:gd name="connsiteY1" fmla="*/ 58293 h 58293"/>
                      <a:gd name="connsiteX2" fmla="*/ 0 w 58293"/>
                      <a:gd name="connsiteY2" fmla="*/ 29147 h 58293"/>
                      <a:gd name="connsiteX3" fmla="*/ 29146 w 58293"/>
                      <a:gd name="connsiteY3" fmla="*/ 0 h 58293"/>
                      <a:gd name="connsiteX4" fmla="*/ 58293 w 58293"/>
                      <a:gd name="connsiteY4" fmla="*/ 29147 h 58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 h="58293">
                        <a:moveTo>
                          <a:pt x="58293" y="29147"/>
                        </a:moveTo>
                        <a:cubicBezTo>
                          <a:pt x="58293" y="45244"/>
                          <a:pt x="45244" y="58293"/>
                          <a:pt x="29146" y="58293"/>
                        </a:cubicBezTo>
                        <a:cubicBezTo>
                          <a:pt x="13049" y="58293"/>
                          <a:pt x="0" y="45244"/>
                          <a:pt x="0" y="29147"/>
                        </a:cubicBezTo>
                        <a:cubicBezTo>
                          <a:pt x="0" y="13049"/>
                          <a:pt x="13049" y="0"/>
                          <a:pt x="29146" y="0"/>
                        </a:cubicBezTo>
                        <a:cubicBezTo>
                          <a:pt x="45244" y="0"/>
                          <a:pt x="58293" y="13049"/>
                          <a:pt x="58293" y="29147"/>
                        </a:cubicBezTo>
                        <a:close/>
                      </a:path>
                    </a:pathLst>
                  </a:custGeom>
                  <a:grpFill/>
                  <a:ln w="9525" cap="flat">
                    <a:noFill/>
                    <a:prstDash val="solid"/>
                    <a:miter/>
                  </a:ln>
                </p:spPr>
                <p:txBody>
                  <a:bodyPr rtlCol="0" anchor="ctr"/>
                  <a:lstStyle/>
                  <a:p>
                    <a:endParaRPr lang="en-US" dirty="0"/>
                  </a:p>
                </p:txBody>
              </p:sp>
            </p:grpSp>
            <p:grpSp>
              <p:nvGrpSpPr>
                <p:cNvPr id="194" name="Graphic 23">
                  <a:extLst>
                    <a:ext uri="{FF2B5EF4-FFF2-40B4-BE49-F238E27FC236}">
                      <a16:creationId xmlns:a16="http://schemas.microsoft.com/office/drawing/2014/main" id="{17A2265E-1ADE-4A92-A250-280586B4B9B2}"/>
                    </a:ext>
                  </a:extLst>
                </p:cNvPr>
                <p:cNvGrpSpPr/>
                <p:nvPr/>
              </p:nvGrpSpPr>
              <p:grpSpPr>
                <a:xfrm>
                  <a:off x="5846338" y="3667600"/>
                  <a:ext cx="206132" cy="339717"/>
                  <a:chOff x="5846338" y="3667600"/>
                  <a:chExt cx="206132" cy="339717"/>
                </a:xfrm>
                <a:grpFill/>
              </p:grpSpPr>
              <p:sp>
                <p:nvSpPr>
                  <p:cNvPr id="195" name="Freeform: Shape 194">
                    <a:extLst>
                      <a:ext uri="{FF2B5EF4-FFF2-40B4-BE49-F238E27FC236}">
                        <a16:creationId xmlns:a16="http://schemas.microsoft.com/office/drawing/2014/main" id="{197DF5F2-C97B-43D9-8F98-7C4C2AFD31FB}"/>
                      </a:ext>
                    </a:extLst>
                  </p:cNvPr>
                  <p:cNvSpPr/>
                  <p:nvPr/>
                </p:nvSpPr>
                <p:spPr>
                  <a:xfrm>
                    <a:off x="5846338" y="3743991"/>
                    <a:ext cx="206132" cy="263326"/>
                  </a:xfrm>
                  <a:custGeom>
                    <a:avLst/>
                    <a:gdLst>
                      <a:gd name="connsiteX0" fmla="*/ 136123 w 206132"/>
                      <a:gd name="connsiteY0" fmla="*/ 93250 h 263326"/>
                      <a:gd name="connsiteX1" fmla="*/ 188225 w 206132"/>
                      <a:gd name="connsiteY1" fmla="*/ 118015 h 263326"/>
                      <a:gd name="connsiteX2" fmla="*/ 205370 w 206132"/>
                      <a:gd name="connsiteY2" fmla="*/ 111062 h 263326"/>
                      <a:gd name="connsiteX3" fmla="*/ 205370 w 206132"/>
                      <a:gd name="connsiteY3" fmla="*/ 111062 h 263326"/>
                      <a:gd name="connsiteX4" fmla="*/ 199179 w 206132"/>
                      <a:gd name="connsiteY4" fmla="*/ 95536 h 263326"/>
                      <a:gd name="connsiteX5" fmla="*/ 154602 w 206132"/>
                      <a:gd name="connsiteY5" fmla="*/ 73628 h 263326"/>
                      <a:gd name="connsiteX6" fmla="*/ 147267 w 206132"/>
                      <a:gd name="connsiteY6" fmla="*/ 66199 h 263326"/>
                      <a:gd name="connsiteX7" fmla="*/ 120026 w 206132"/>
                      <a:gd name="connsiteY7" fmla="*/ 8191 h 263326"/>
                      <a:gd name="connsiteX8" fmla="*/ 107072 w 206132"/>
                      <a:gd name="connsiteY8" fmla="*/ 0 h 263326"/>
                      <a:gd name="connsiteX9" fmla="*/ 82212 w 206132"/>
                      <a:gd name="connsiteY9" fmla="*/ 0 h 263326"/>
                      <a:gd name="connsiteX10" fmla="*/ 72782 w 206132"/>
                      <a:gd name="connsiteY10" fmla="*/ 3524 h 263326"/>
                      <a:gd name="connsiteX11" fmla="*/ 22299 w 206132"/>
                      <a:gd name="connsiteY11" fmla="*/ 47434 h 263326"/>
                      <a:gd name="connsiteX12" fmla="*/ 18108 w 206132"/>
                      <a:gd name="connsiteY12" fmla="*/ 55150 h 263326"/>
                      <a:gd name="connsiteX13" fmla="*/ 9250 w 206132"/>
                      <a:gd name="connsiteY13" fmla="*/ 117538 h 263326"/>
                      <a:gd name="connsiteX14" fmla="*/ 21918 w 206132"/>
                      <a:gd name="connsiteY14" fmla="*/ 132112 h 263326"/>
                      <a:gd name="connsiteX15" fmla="*/ 21918 w 206132"/>
                      <a:gd name="connsiteY15" fmla="*/ 132112 h 263326"/>
                      <a:gd name="connsiteX16" fmla="*/ 34587 w 206132"/>
                      <a:gd name="connsiteY16" fmla="*/ 121444 h 263326"/>
                      <a:gd name="connsiteX17" fmla="*/ 42873 w 206132"/>
                      <a:gd name="connsiteY17" fmla="*/ 71152 h 263326"/>
                      <a:gd name="connsiteX18" fmla="*/ 47826 w 206132"/>
                      <a:gd name="connsiteY18" fmla="*/ 63055 h 263326"/>
                      <a:gd name="connsiteX19" fmla="*/ 72020 w 206132"/>
                      <a:gd name="connsiteY19" fmla="*/ 45434 h 263326"/>
                      <a:gd name="connsiteX20" fmla="*/ 47160 w 206132"/>
                      <a:gd name="connsiteY20" fmla="*/ 159639 h 263326"/>
                      <a:gd name="connsiteX21" fmla="*/ 28014 w 206132"/>
                      <a:gd name="connsiteY21" fmla="*/ 203454 h 263326"/>
                      <a:gd name="connsiteX22" fmla="*/ 2678 w 206132"/>
                      <a:gd name="connsiteY22" fmla="*/ 239839 h 263326"/>
                      <a:gd name="connsiteX23" fmla="*/ 5631 w 206132"/>
                      <a:gd name="connsiteY23" fmla="*/ 260032 h 263326"/>
                      <a:gd name="connsiteX24" fmla="*/ 5631 w 206132"/>
                      <a:gd name="connsiteY24" fmla="*/ 260032 h 263326"/>
                      <a:gd name="connsiteX25" fmla="*/ 26776 w 206132"/>
                      <a:gd name="connsiteY25" fmla="*/ 257556 h 263326"/>
                      <a:gd name="connsiteX26" fmla="*/ 56970 w 206132"/>
                      <a:gd name="connsiteY26" fmla="*/ 218694 h 263326"/>
                      <a:gd name="connsiteX27" fmla="*/ 76592 w 206132"/>
                      <a:gd name="connsiteY27" fmla="*/ 188500 h 263326"/>
                      <a:gd name="connsiteX28" fmla="*/ 92689 w 206132"/>
                      <a:gd name="connsiteY28" fmla="*/ 158401 h 263326"/>
                      <a:gd name="connsiteX29" fmla="*/ 154411 w 206132"/>
                      <a:gd name="connsiteY29" fmla="*/ 254508 h 263326"/>
                      <a:gd name="connsiteX30" fmla="*/ 176033 w 206132"/>
                      <a:gd name="connsiteY30" fmla="*/ 260032 h 263326"/>
                      <a:gd name="connsiteX31" fmla="*/ 176033 w 206132"/>
                      <a:gd name="connsiteY31" fmla="*/ 260032 h 263326"/>
                      <a:gd name="connsiteX32" fmla="*/ 182129 w 206132"/>
                      <a:gd name="connsiteY32" fmla="*/ 237172 h 263326"/>
                      <a:gd name="connsiteX33" fmla="*/ 114025 w 206132"/>
                      <a:gd name="connsiteY33" fmla="*/ 125825 h 263326"/>
                      <a:gd name="connsiteX34" fmla="*/ 111072 w 206132"/>
                      <a:gd name="connsiteY34" fmla="*/ 106966 h 263326"/>
                      <a:gd name="connsiteX35" fmla="*/ 119359 w 206132"/>
                      <a:gd name="connsiteY35" fmla="*/ 71914 h 263326"/>
                      <a:gd name="connsiteX36" fmla="*/ 129646 w 206132"/>
                      <a:gd name="connsiteY36" fmla="*/ 87725 h 263326"/>
                      <a:gd name="connsiteX37" fmla="*/ 136123 w 206132"/>
                      <a:gd name="connsiteY37" fmla="*/ 93345 h 2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132" h="263326">
                        <a:moveTo>
                          <a:pt x="136123" y="93250"/>
                        </a:moveTo>
                        <a:lnTo>
                          <a:pt x="188225" y="118015"/>
                        </a:lnTo>
                        <a:cubicBezTo>
                          <a:pt x="194892" y="121158"/>
                          <a:pt x="202798" y="118015"/>
                          <a:pt x="205370" y="111062"/>
                        </a:cubicBezTo>
                        <a:lnTo>
                          <a:pt x="205370" y="111062"/>
                        </a:lnTo>
                        <a:cubicBezTo>
                          <a:pt x="207561" y="105061"/>
                          <a:pt x="204894" y="98298"/>
                          <a:pt x="199179" y="95536"/>
                        </a:cubicBezTo>
                        <a:lnTo>
                          <a:pt x="154602" y="73628"/>
                        </a:lnTo>
                        <a:cubicBezTo>
                          <a:pt x="151363" y="72009"/>
                          <a:pt x="148791" y="69437"/>
                          <a:pt x="147267" y="66199"/>
                        </a:cubicBezTo>
                        <a:lnTo>
                          <a:pt x="120026" y="8191"/>
                        </a:lnTo>
                        <a:cubicBezTo>
                          <a:pt x="117645" y="3143"/>
                          <a:pt x="112596" y="0"/>
                          <a:pt x="107072" y="0"/>
                        </a:cubicBezTo>
                        <a:lnTo>
                          <a:pt x="82212" y="0"/>
                        </a:lnTo>
                        <a:cubicBezTo>
                          <a:pt x="78783" y="0"/>
                          <a:pt x="75449" y="1238"/>
                          <a:pt x="72782" y="3524"/>
                        </a:cubicBezTo>
                        <a:lnTo>
                          <a:pt x="22299" y="47434"/>
                        </a:lnTo>
                        <a:cubicBezTo>
                          <a:pt x="20013" y="49435"/>
                          <a:pt x="18489" y="52197"/>
                          <a:pt x="18108" y="55150"/>
                        </a:cubicBezTo>
                        <a:lnTo>
                          <a:pt x="9250" y="117538"/>
                        </a:lnTo>
                        <a:cubicBezTo>
                          <a:pt x="8107" y="125254"/>
                          <a:pt x="14108" y="132112"/>
                          <a:pt x="21918" y="132112"/>
                        </a:cubicBezTo>
                        <a:lnTo>
                          <a:pt x="21918" y="132112"/>
                        </a:lnTo>
                        <a:cubicBezTo>
                          <a:pt x="28205" y="132112"/>
                          <a:pt x="33539" y="127540"/>
                          <a:pt x="34587" y="121444"/>
                        </a:cubicBezTo>
                        <a:lnTo>
                          <a:pt x="42873" y="71152"/>
                        </a:lnTo>
                        <a:cubicBezTo>
                          <a:pt x="43445" y="67913"/>
                          <a:pt x="45159" y="64961"/>
                          <a:pt x="47826" y="63055"/>
                        </a:cubicBezTo>
                        <a:lnTo>
                          <a:pt x="72020" y="45434"/>
                        </a:lnTo>
                        <a:lnTo>
                          <a:pt x="47160" y="159639"/>
                        </a:lnTo>
                        <a:cubicBezTo>
                          <a:pt x="43731" y="175355"/>
                          <a:pt x="37254" y="190309"/>
                          <a:pt x="28014" y="203454"/>
                        </a:cubicBezTo>
                        <a:lnTo>
                          <a:pt x="2678" y="239839"/>
                        </a:lnTo>
                        <a:cubicBezTo>
                          <a:pt x="-1799" y="246316"/>
                          <a:pt x="-561" y="255175"/>
                          <a:pt x="5631" y="260032"/>
                        </a:cubicBezTo>
                        <a:lnTo>
                          <a:pt x="5631" y="260032"/>
                        </a:lnTo>
                        <a:cubicBezTo>
                          <a:pt x="12108" y="265271"/>
                          <a:pt x="21633" y="264128"/>
                          <a:pt x="26776" y="257556"/>
                        </a:cubicBezTo>
                        <a:lnTo>
                          <a:pt x="56970" y="218694"/>
                        </a:lnTo>
                        <a:cubicBezTo>
                          <a:pt x="64305" y="209169"/>
                          <a:pt x="70877" y="199072"/>
                          <a:pt x="76592" y="188500"/>
                        </a:cubicBezTo>
                        <a:lnTo>
                          <a:pt x="92689" y="158401"/>
                        </a:lnTo>
                        <a:lnTo>
                          <a:pt x="154411" y="254508"/>
                        </a:lnTo>
                        <a:cubicBezTo>
                          <a:pt x="159078" y="261747"/>
                          <a:pt x="168508" y="264128"/>
                          <a:pt x="176033" y="260032"/>
                        </a:cubicBezTo>
                        <a:lnTo>
                          <a:pt x="176033" y="260032"/>
                        </a:lnTo>
                        <a:cubicBezTo>
                          <a:pt x="184224" y="255556"/>
                          <a:pt x="186987" y="245173"/>
                          <a:pt x="182129" y="237172"/>
                        </a:cubicBezTo>
                        <a:lnTo>
                          <a:pt x="114025" y="125825"/>
                        </a:lnTo>
                        <a:cubicBezTo>
                          <a:pt x="110596" y="120205"/>
                          <a:pt x="109548" y="113443"/>
                          <a:pt x="111072" y="106966"/>
                        </a:cubicBezTo>
                        <a:lnTo>
                          <a:pt x="119359" y="71914"/>
                        </a:lnTo>
                        <a:lnTo>
                          <a:pt x="129646" y="87725"/>
                        </a:lnTo>
                        <a:cubicBezTo>
                          <a:pt x="131265" y="90202"/>
                          <a:pt x="133456" y="92107"/>
                          <a:pt x="136123" y="93345"/>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688FEF45-F775-45A5-ABFD-A09E367909E4}"/>
                      </a:ext>
                    </a:extLst>
                  </p:cNvPr>
                  <p:cNvSpPr/>
                  <p:nvPr/>
                </p:nvSpPr>
                <p:spPr>
                  <a:xfrm>
                    <a:off x="5931693" y="3667600"/>
                    <a:ext cx="67436" cy="67437"/>
                  </a:xfrm>
                  <a:custGeom>
                    <a:avLst/>
                    <a:gdLst>
                      <a:gd name="connsiteX0" fmla="*/ 67437 w 67436"/>
                      <a:gd name="connsiteY0" fmla="*/ 33718 h 67437"/>
                      <a:gd name="connsiteX1" fmla="*/ 33718 w 67436"/>
                      <a:gd name="connsiteY1" fmla="*/ 67437 h 67437"/>
                      <a:gd name="connsiteX2" fmla="*/ 0 w 67436"/>
                      <a:gd name="connsiteY2" fmla="*/ 33718 h 67437"/>
                      <a:gd name="connsiteX3" fmla="*/ 33718 w 67436"/>
                      <a:gd name="connsiteY3" fmla="*/ 0 h 67437"/>
                      <a:gd name="connsiteX4" fmla="*/ 67437 w 67436"/>
                      <a:gd name="connsiteY4" fmla="*/ 33718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6" h="67437">
                        <a:moveTo>
                          <a:pt x="67437" y="33718"/>
                        </a:moveTo>
                        <a:cubicBezTo>
                          <a:pt x="67437" y="52341"/>
                          <a:pt x="52341" y="67437"/>
                          <a:pt x="33718" y="67437"/>
                        </a:cubicBezTo>
                        <a:cubicBezTo>
                          <a:pt x="15096" y="67437"/>
                          <a:pt x="0" y="52341"/>
                          <a:pt x="0" y="33718"/>
                        </a:cubicBezTo>
                        <a:cubicBezTo>
                          <a:pt x="0" y="15096"/>
                          <a:pt x="15096" y="0"/>
                          <a:pt x="33718" y="0"/>
                        </a:cubicBezTo>
                        <a:cubicBezTo>
                          <a:pt x="52341" y="0"/>
                          <a:pt x="67437" y="15096"/>
                          <a:pt x="67437" y="33718"/>
                        </a:cubicBezTo>
                        <a:close/>
                      </a:path>
                    </a:pathLst>
                  </a:custGeom>
                  <a:grpFill/>
                  <a:ln w="9525" cap="flat">
                    <a:noFill/>
                    <a:prstDash val="solid"/>
                    <a:miter/>
                  </a:ln>
                </p:spPr>
                <p:txBody>
                  <a:bodyPr rtlCol="0" anchor="ctr"/>
                  <a:lstStyle/>
                  <a:p>
                    <a:endParaRPr lang="en-US" dirty="0"/>
                  </a:p>
                </p:txBody>
              </p:sp>
            </p:grpSp>
          </p:grpSp>
        </p:grpSp>
        <p:grpSp>
          <p:nvGrpSpPr>
            <p:cNvPr id="201" name="Graphic 23">
              <a:extLst>
                <a:ext uri="{FF2B5EF4-FFF2-40B4-BE49-F238E27FC236}">
                  <a16:creationId xmlns:a16="http://schemas.microsoft.com/office/drawing/2014/main" id="{067F44E8-B23A-46DD-A5A2-AF9393F9B518}"/>
                </a:ext>
              </a:extLst>
            </p:cNvPr>
            <p:cNvGrpSpPr/>
            <p:nvPr/>
          </p:nvGrpSpPr>
          <p:grpSpPr>
            <a:xfrm>
              <a:off x="9785915" y="6397221"/>
              <a:ext cx="320040" cy="320040"/>
              <a:chOff x="5753100" y="4289869"/>
              <a:chExt cx="685800" cy="685800"/>
            </a:xfrm>
            <a:solidFill>
              <a:schemeClr val="bg1">
                <a:lumMod val="85000"/>
              </a:schemeClr>
            </a:solidFill>
          </p:grpSpPr>
          <p:sp>
            <p:nvSpPr>
              <p:cNvPr id="202" name="Freeform: Shape 201">
                <a:extLst>
                  <a:ext uri="{FF2B5EF4-FFF2-40B4-BE49-F238E27FC236}">
                    <a16:creationId xmlns:a16="http://schemas.microsoft.com/office/drawing/2014/main" id="{EA4D1B7D-2E37-45C2-840C-6814B90D2A94}"/>
                  </a:ext>
                </a:extLst>
              </p:cNvPr>
              <p:cNvSpPr/>
              <p:nvPr/>
            </p:nvSpPr>
            <p:spPr>
              <a:xfrm>
                <a:off x="5753100" y="428986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203" name="Graphic 23">
                <a:extLst>
                  <a:ext uri="{FF2B5EF4-FFF2-40B4-BE49-F238E27FC236}">
                    <a16:creationId xmlns:a16="http://schemas.microsoft.com/office/drawing/2014/main" id="{3ADF1701-0F9E-48E2-BB42-A33324BA4D48}"/>
                  </a:ext>
                </a:extLst>
              </p:cNvPr>
              <p:cNvGrpSpPr/>
              <p:nvPr/>
            </p:nvGrpSpPr>
            <p:grpSpPr>
              <a:xfrm>
                <a:off x="5873311" y="4384166"/>
                <a:ext cx="395662" cy="475107"/>
                <a:chOff x="5873311" y="4384166"/>
                <a:chExt cx="395662" cy="475107"/>
              </a:xfrm>
              <a:grpFill/>
            </p:grpSpPr>
            <p:sp>
              <p:nvSpPr>
                <p:cNvPr id="204" name="Freeform: Shape 203">
                  <a:extLst>
                    <a:ext uri="{FF2B5EF4-FFF2-40B4-BE49-F238E27FC236}">
                      <a16:creationId xmlns:a16="http://schemas.microsoft.com/office/drawing/2014/main" id="{4D924B20-41DC-456E-8164-688193C5E3D8}"/>
                    </a:ext>
                  </a:extLst>
                </p:cNvPr>
                <p:cNvSpPr/>
                <p:nvPr/>
              </p:nvSpPr>
              <p:spPr>
                <a:xfrm>
                  <a:off x="6023514" y="4602860"/>
                  <a:ext cx="147447" cy="147447"/>
                </a:xfrm>
                <a:custGeom>
                  <a:avLst/>
                  <a:gdLst>
                    <a:gd name="connsiteX0" fmla="*/ 147447 w 147447"/>
                    <a:gd name="connsiteY0" fmla="*/ 73724 h 147447"/>
                    <a:gd name="connsiteX1" fmla="*/ 73723 w 147447"/>
                    <a:gd name="connsiteY1" fmla="*/ 147447 h 147447"/>
                    <a:gd name="connsiteX2" fmla="*/ 0 w 147447"/>
                    <a:gd name="connsiteY2" fmla="*/ 73724 h 147447"/>
                    <a:gd name="connsiteX3" fmla="*/ 73723 w 147447"/>
                    <a:gd name="connsiteY3" fmla="*/ 0 h 147447"/>
                    <a:gd name="connsiteX4" fmla="*/ 147447 w 147447"/>
                    <a:gd name="connsiteY4" fmla="*/ 73724 h 14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47" h="147447">
                      <a:moveTo>
                        <a:pt x="147447" y="73724"/>
                      </a:moveTo>
                      <a:cubicBezTo>
                        <a:pt x="147447" y="114440"/>
                        <a:pt x="114440" y="147447"/>
                        <a:pt x="73723" y="147447"/>
                      </a:cubicBezTo>
                      <a:cubicBezTo>
                        <a:pt x="33007" y="147447"/>
                        <a:pt x="0" y="114440"/>
                        <a:pt x="0" y="73724"/>
                      </a:cubicBezTo>
                      <a:cubicBezTo>
                        <a:pt x="0" y="33007"/>
                        <a:pt x="33007" y="0"/>
                        <a:pt x="73723" y="0"/>
                      </a:cubicBezTo>
                      <a:cubicBezTo>
                        <a:pt x="114440" y="0"/>
                        <a:pt x="147447" y="33007"/>
                        <a:pt x="147447" y="73724"/>
                      </a:cubicBezTo>
                      <a:close/>
                    </a:path>
                  </a:pathLst>
                </a:custGeom>
                <a:grpFill/>
                <a:ln w="9525"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9A8EBB81-5ACA-4E54-BA0B-7CB4802BA04A}"/>
                    </a:ext>
                  </a:extLst>
                </p:cNvPr>
                <p:cNvSpPr/>
                <p:nvPr/>
              </p:nvSpPr>
              <p:spPr>
                <a:xfrm>
                  <a:off x="5873311" y="4384166"/>
                  <a:ext cx="395662" cy="475107"/>
                </a:xfrm>
                <a:custGeom>
                  <a:avLst/>
                  <a:gdLst>
                    <a:gd name="connsiteX0" fmla="*/ 363087 w 395662"/>
                    <a:gd name="connsiteY0" fmla="*/ 410528 h 475107"/>
                    <a:gd name="connsiteX1" fmla="*/ 343275 w 395662"/>
                    <a:gd name="connsiteY1" fmla="*/ 417386 h 475107"/>
                    <a:gd name="connsiteX2" fmla="*/ 273076 w 395662"/>
                    <a:gd name="connsiteY2" fmla="*/ 347186 h 475107"/>
                    <a:gd name="connsiteX3" fmla="*/ 295269 w 395662"/>
                    <a:gd name="connsiteY3" fmla="*/ 310420 h 475107"/>
                    <a:gd name="connsiteX4" fmla="*/ 343656 w 395662"/>
                    <a:gd name="connsiteY4" fmla="*/ 316706 h 475107"/>
                    <a:gd name="connsiteX5" fmla="*/ 348324 w 395662"/>
                    <a:gd name="connsiteY5" fmla="*/ 328994 h 475107"/>
                    <a:gd name="connsiteX6" fmla="*/ 380518 w 395662"/>
                    <a:gd name="connsiteY6" fmla="*/ 333185 h 475107"/>
                    <a:gd name="connsiteX7" fmla="*/ 384709 w 395662"/>
                    <a:gd name="connsiteY7" fmla="*/ 300990 h 475107"/>
                    <a:gd name="connsiteX8" fmla="*/ 352515 w 395662"/>
                    <a:gd name="connsiteY8" fmla="*/ 296799 h 475107"/>
                    <a:gd name="connsiteX9" fmla="*/ 346323 w 395662"/>
                    <a:gd name="connsiteY9" fmla="*/ 304133 h 475107"/>
                    <a:gd name="connsiteX10" fmla="*/ 297270 w 395662"/>
                    <a:gd name="connsiteY10" fmla="*/ 297752 h 475107"/>
                    <a:gd name="connsiteX11" fmla="*/ 297460 w 395662"/>
                    <a:gd name="connsiteY11" fmla="*/ 292513 h 475107"/>
                    <a:gd name="connsiteX12" fmla="*/ 290031 w 395662"/>
                    <a:gd name="connsiteY12" fmla="*/ 260318 h 475107"/>
                    <a:gd name="connsiteX13" fmla="*/ 321749 w 395662"/>
                    <a:gd name="connsiteY13" fmla="*/ 228600 h 475107"/>
                    <a:gd name="connsiteX14" fmla="*/ 382233 w 395662"/>
                    <a:gd name="connsiteY14" fmla="*/ 224695 h 475107"/>
                    <a:gd name="connsiteX15" fmla="*/ 382233 w 395662"/>
                    <a:gd name="connsiteY15" fmla="*/ 159734 h 475107"/>
                    <a:gd name="connsiteX16" fmla="*/ 317272 w 395662"/>
                    <a:gd name="connsiteY16" fmla="*/ 159734 h 475107"/>
                    <a:gd name="connsiteX17" fmla="*/ 312795 w 395662"/>
                    <a:gd name="connsiteY17" fmla="*/ 219456 h 475107"/>
                    <a:gd name="connsiteX18" fmla="*/ 282982 w 395662"/>
                    <a:gd name="connsiteY18" fmla="*/ 249079 h 475107"/>
                    <a:gd name="connsiteX19" fmla="*/ 230880 w 395662"/>
                    <a:gd name="connsiteY19" fmla="*/ 219456 h 475107"/>
                    <a:gd name="connsiteX20" fmla="*/ 230880 w 395662"/>
                    <a:gd name="connsiteY20" fmla="*/ 91440 h 475107"/>
                    <a:gd name="connsiteX21" fmla="*/ 271076 w 395662"/>
                    <a:gd name="connsiteY21" fmla="*/ 45911 h 475107"/>
                    <a:gd name="connsiteX22" fmla="*/ 225261 w 395662"/>
                    <a:gd name="connsiteY22" fmla="*/ 0 h 475107"/>
                    <a:gd name="connsiteX23" fmla="*/ 179160 w 395662"/>
                    <a:gd name="connsiteY23" fmla="*/ 45911 h 475107"/>
                    <a:gd name="connsiteX24" fmla="*/ 218022 w 395662"/>
                    <a:gd name="connsiteY24" fmla="*/ 91345 h 475107"/>
                    <a:gd name="connsiteX25" fmla="*/ 218022 w 395662"/>
                    <a:gd name="connsiteY25" fmla="*/ 219361 h 475107"/>
                    <a:gd name="connsiteX26" fmla="*/ 169063 w 395662"/>
                    <a:gd name="connsiteY26" fmla="*/ 243554 h 475107"/>
                    <a:gd name="connsiteX27" fmla="*/ 122676 w 395662"/>
                    <a:gd name="connsiteY27" fmla="*/ 197072 h 475107"/>
                    <a:gd name="connsiteX28" fmla="*/ 126677 w 395662"/>
                    <a:gd name="connsiteY28" fmla="*/ 182975 h 475107"/>
                    <a:gd name="connsiteX29" fmla="*/ 99150 w 395662"/>
                    <a:gd name="connsiteY29" fmla="*/ 155448 h 475107"/>
                    <a:gd name="connsiteX30" fmla="*/ 71622 w 395662"/>
                    <a:gd name="connsiteY30" fmla="*/ 182975 h 475107"/>
                    <a:gd name="connsiteX31" fmla="*/ 99150 w 395662"/>
                    <a:gd name="connsiteY31" fmla="*/ 210503 h 475107"/>
                    <a:gd name="connsiteX32" fmla="*/ 113818 w 395662"/>
                    <a:gd name="connsiteY32" fmla="*/ 206216 h 475107"/>
                    <a:gd name="connsiteX33" fmla="*/ 161538 w 395662"/>
                    <a:gd name="connsiteY33" fmla="*/ 253937 h 475107"/>
                    <a:gd name="connsiteX34" fmla="*/ 150489 w 395662"/>
                    <a:gd name="connsiteY34" fmla="*/ 292608 h 475107"/>
                    <a:gd name="connsiteX35" fmla="*/ 151347 w 395662"/>
                    <a:gd name="connsiteY35" fmla="*/ 303467 h 475107"/>
                    <a:gd name="connsiteX36" fmla="*/ 87624 w 395662"/>
                    <a:gd name="connsiteY36" fmla="*/ 323469 h 475107"/>
                    <a:gd name="connsiteX37" fmla="*/ 32189 w 395662"/>
                    <a:gd name="connsiteY37" fmla="*/ 298990 h 475107"/>
                    <a:gd name="connsiteX38" fmla="*/ 2090 w 395662"/>
                    <a:gd name="connsiteY38" fmla="*/ 356616 h 475107"/>
                    <a:gd name="connsiteX39" fmla="*/ 59716 w 395662"/>
                    <a:gd name="connsiteY39" fmla="*/ 386715 h 475107"/>
                    <a:gd name="connsiteX40" fmla="*/ 91339 w 395662"/>
                    <a:gd name="connsiteY40" fmla="*/ 335852 h 475107"/>
                    <a:gd name="connsiteX41" fmla="*/ 154299 w 395662"/>
                    <a:gd name="connsiteY41" fmla="*/ 316039 h 475107"/>
                    <a:gd name="connsiteX42" fmla="*/ 199162 w 395662"/>
                    <a:gd name="connsiteY42" fmla="*/ 361855 h 475107"/>
                    <a:gd name="connsiteX43" fmla="*/ 189256 w 395662"/>
                    <a:gd name="connsiteY43" fmla="*/ 395954 h 475107"/>
                    <a:gd name="connsiteX44" fmla="*/ 176397 w 395662"/>
                    <a:gd name="connsiteY44" fmla="*/ 398717 h 475107"/>
                    <a:gd name="connsiteX45" fmla="*/ 167349 w 395662"/>
                    <a:gd name="connsiteY45" fmla="*/ 429863 h 475107"/>
                    <a:gd name="connsiteX46" fmla="*/ 198495 w 395662"/>
                    <a:gd name="connsiteY46" fmla="*/ 438912 h 475107"/>
                    <a:gd name="connsiteX47" fmla="*/ 207544 w 395662"/>
                    <a:gd name="connsiteY47" fmla="*/ 407765 h 475107"/>
                    <a:gd name="connsiteX48" fmla="*/ 201258 w 395662"/>
                    <a:gd name="connsiteY48" fmla="*/ 400526 h 475107"/>
                    <a:gd name="connsiteX49" fmla="*/ 211545 w 395662"/>
                    <a:gd name="connsiteY49" fmla="*/ 365093 h 475107"/>
                    <a:gd name="connsiteX50" fmla="*/ 223927 w 395662"/>
                    <a:gd name="connsiteY50" fmla="*/ 366141 h 475107"/>
                    <a:gd name="connsiteX51" fmla="*/ 262599 w 395662"/>
                    <a:gd name="connsiteY51" fmla="*/ 355092 h 475107"/>
                    <a:gd name="connsiteX52" fmla="*/ 334893 w 395662"/>
                    <a:gd name="connsiteY52" fmla="*/ 427387 h 475107"/>
                    <a:gd name="connsiteX53" fmla="*/ 330893 w 395662"/>
                    <a:gd name="connsiteY53" fmla="*/ 442913 h 475107"/>
                    <a:gd name="connsiteX54" fmla="*/ 363087 w 395662"/>
                    <a:gd name="connsiteY54" fmla="*/ 475107 h 475107"/>
                    <a:gd name="connsiteX55" fmla="*/ 395282 w 395662"/>
                    <a:gd name="connsiteY55" fmla="*/ 442913 h 475107"/>
                    <a:gd name="connsiteX56" fmla="*/ 363087 w 395662"/>
                    <a:gd name="connsiteY56" fmla="*/ 410718 h 475107"/>
                    <a:gd name="connsiteX57" fmla="*/ 374517 w 395662"/>
                    <a:gd name="connsiteY57" fmla="*/ 308705 h 475107"/>
                    <a:gd name="connsiteX58" fmla="*/ 372708 w 395662"/>
                    <a:gd name="connsiteY58" fmla="*/ 322897 h 475107"/>
                    <a:gd name="connsiteX59" fmla="*/ 358515 w 395662"/>
                    <a:gd name="connsiteY59" fmla="*/ 321088 h 475107"/>
                    <a:gd name="connsiteX60" fmla="*/ 360325 w 395662"/>
                    <a:gd name="connsiteY60" fmla="*/ 306896 h 475107"/>
                    <a:gd name="connsiteX61" fmla="*/ 374517 w 395662"/>
                    <a:gd name="connsiteY61" fmla="*/ 308705 h 475107"/>
                    <a:gd name="connsiteX62" fmla="*/ 326416 w 395662"/>
                    <a:gd name="connsiteY62" fmla="*/ 168688 h 475107"/>
                    <a:gd name="connsiteX63" fmla="*/ 373184 w 395662"/>
                    <a:gd name="connsiteY63" fmla="*/ 168688 h 475107"/>
                    <a:gd name="connsiteX64" fmla="*/ 373184 w 395662"/>
                    <a:gd name="connsiteY64" fmla="*/ 215455 h 475107"/>
                    <a:gd name="connsiteX65" fmla="*/ 326416 w 395662"/>
                    <a:gd name="connsiteY65" fmla="*/ 215455 h 475107"/>
                    <a:gd name="connsiteX66" fmla="*/ 326416 w 395662"/>
                    <a:gd name="connsiteY66" fmla="*/ 168688 h 475107"/>
                    <a:gd name="connsiteX67" fmla="*/ 99150 w 395662"/>
                    <a:gd name="connsiteY67" fmla="*/ 197358 h 475107"/>
                    <a:gd name="connsiteX68" fmla="*/ 84481 w 395662"/>
                    <a:gd name="connsiteY68" fmla="*/ 182689 h 475107"/>
                    <a:gd name="connsiteX69" fmla="*/ 99150 w 395662"/>
                    <a:gd name="connsiteY69" fmla="*/ 168021 h 475107"/>
                    <a:gd name="connsiteX70" fmla="*/ 113818 w 395662"/>
                    <a:gd name="connsiteY70" fmla="*/ 182689 h 475107"/>
                    <a:gd name="connsiteX71" fmla="*/ 99150 w 395662"/>
                    <a:gd name="connsiteY71" fmla="*/ 197358 h 475107"/>
                    <a:gd name="connsiteX72" fmla="*/ 55906 w 395662"/>
                    <a:gd name="connsiteY72" fmla="*/ 374142 h 475107"/>
                    <a:gd name="connsiteX73" fmla="*/ 14472 w 395662"/>
                    <a:gd name="connsiteY73" fmla="*/ 352520 h 475107"/>
                    <a:gd name="connsiteX74" fmla="*/ 36094 w 395662"/>
                    <a:gd name="connsiteY74" fmla="*/ 311087 h 475107"/>
                    <a:gd name="connsiteX75" fmla="*/ 77528 w 395662"/>
                    <a:gd name="connsiteY75" fmla="*/ 332708 h 475107"/>
                    <a:gd name="connsiteX76" fmla="*/ 55906 w 395662"/>
                    <a:gd name="connsiteY76" fmla="*/ 374142 h 475107"/>
                    <a:gd name="connsiteX77" fmla="*/ 192399 w 395662"/>
                    <a:gd name="connsiteY77" fmla="*/ 427387 h 475107"/>
                    <a:gd name="connsiteX78" fmla="*/ 178683 w 395662"/>
                    <a:gd name="connsiteY78" fmla="*/ 423386 h 475107"/>
                    <a:gd name="connsiteX79" fmla="*/ 182684 w 395662"/>
                    <a:gd name="connsiteY79" fmla="*/ 409670 h 475107"/>
                    <a:gd name="connsiteX80" fmla="*/ 196400 w 395662"/>
                    <a:gd name="connsiteY80" fmla="*/ 413671 h 475107"/>
                    <a:gd name="connsiteX81" fmla="*/ 192399 w 395662"/>
                    <a:gd name="connsiteY81" fmla="*/ 427387 h 475107"/>
                    <a:gd name="connsiteX82" fmla="*/ 192399 w 395662"/>
                    <a:gd name="connsiteY82" fmla="*/ 45625 h 475107"/>
                    <a:gd name="connsiteX83" fmla="*/ 225451 w 395662"/>
                    <a:gd name="connsiteY83" fmla="*/ 12573 h 475107"/>
                    <a:gd name="connsiteX84" fmla="*/ 258503 w 395662"/>
                    <a:gd name="connsiteY84" fmla="*/ 45625 h 475107"/>
                    <a:gd name="connsiteX85" fmla="*/ 225451 w 395662"/>
                    <a:gd name="connsiteY85" fmla="*/ 78677 h 475107"/>
                    <a:gd name="connsiteX86" fmla="*/ 192399 w 395662"/>
                    <a:gd name="connsiteY86" fmla="*/ 45625 h 475107"/>
                    <a:gd name="connsiteX87" fmla="*/ 224118 w 395662"/>
                    <a:gd name="connsiteY87" fmla="*/ 352996 h 475107"/>
                    <a:gd name="connsiteX88" fmla="*/ 163443 w 395662"/>
                    <a:gd name="connsiteY88" fmla="*/ 292322 h 475107"/>
                    <a:gd name="connsiteX89" fmla="*/ 224118 w 395662"/>
                    <a:gd name="connsiteY89" fmla="*/ 231648 h 475107"/>
                    <a:gd name="connsiteX90" fmla="*/ 284792 w 395662"/>
                    <a:gd name="connsiteY90" fmla="*/ 292322 h 475107"/>
                    <a:gd name="connsiteX91" fmla="*/ 224118 w 395662"/>
                    <a:gd name="connsiteY91" fmla="*/ 352996 h 475107"/>
                    <a:gd name="connsiteX92" fmla="*/ 363278 w 395662"/>
                    <a:gd name="connsiteY92" fmla="*/ 461867 h 475107"/>
                    <a:gd name="connsiteX93" fmla="*/ 343942 w 395662"/>
                    <a:gd name="connsiteY93" fmla="*/ 442531 h 475107"/>
                    <a:gd name="connsiteX94" fmla="*/ 363278 w 395662"/>
                    <a:gd name="connsiteY94" fmla="*/ 423196 h 475107"/>
                    <a:gd name="connsiteX95" fmla="*/ 382614 w 395662"/>
                    <a:gd name="connsiteY95" fmla="*/ 442531 h 475107"/>
                    <a:gd name="connsiteX96" fmla="*/ 363278 w 395662"/>
                    <a:gd name="connsiteY96" fmla="*/ 461867 h 4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5662" h="475107">
                      <a:moveTo>
                        <a:pt x="363087" y="410528"/>
                      </a:moveTo>
                      <a:cubicBezTo>
                        <a:pt x="355658" y="410528"/>
                        <a:pt x="348705" y="413099"/>
                        <a:pt x="343275" y="417386"/>
                      </a:cubicBezTo>
                      <a:lnTo>
                        <a:pt x="273076" y="347186"/>
                      </a:lnTo>
                      <a:cubicBezTo>
                        <a:pt x="283744" y="337566"/>
                        <a:pt x="291650" y="324898"/>
                        <a:pt x="295269" y="310420"/>
                      </a:cubicBezTo>
                      <a:lnTo>
                        <a:pt x="343656" y="316706"/>
                      </a:lnTo>
                      <a:cubicBezTo>
                        <a:pt x="343942" y="320993"/>
                        <a:pt x="345561" y="325279"/>
                        <a:pt x="348324" y="328994"/>
                      </a:cubicBezTo>
                      <a:cubicBezTo>
                        <a:pt x="356039" y="339090"/>
                        <a:pt x="370517" y="340900"/>
                        <a:pt x="380518" y="333185"/>
                      </a:cubicBezTo>
                      <a:cubicBezTo>
                        <a:pt x="390615" y="325469"/>
                        <a:pt x="392424" y="310991"/>
                        <a:pt x="384709" y="300990"/>
                      </a:cubicBezTo>
                      <a:cubicBezTo>
                        <a:pt x="376994" y="290989"/>
                        <a:pt x="362516" y="289084"/>
                        <a:pt x="352515" y="296799"/>
                      </a:cubicBezTo>
                      <a:cubicBezTo>
                        <a:pt x="349848" y="298799"/>
                        <a:pt x="347752" y="301371"/>
                        <a:pt x="346323" y="304133"/>
                      </a:cubicBezTo>
                      <a:lnTo>
                        <a:pt x="297270" y="297752"/>
                      </a:lnTo>
                      <a:cubicBezTo>
                        <a:pt x="297365" y="296037"/>
                        <a:pt x="297460" y="294227"/>
                        <a:pt x="297460" y="292513"/>
                      </a:cubicBezTo>
                      <a:cubicBezTo>
                        <a:pt x="297460" y="280988"/>
                        <a:pt x="294793" y="270034"/>
                        <a:pt x="290031" y="260318"/>
                      </a:cubicBezTo>
                      <a:lnTo>
                        <a:pt x="321749" y="228600"/>
                      </a:lnTo>
                      <a:cubicBezTo>
                        <a:pt x="339751" y="242506"/>
                        <a:pt x="365659" y="241173"/>
                        <a:pt x="382233" y="224695"/>
                      </a:cubicBezTo>
                      <a:cubicBezTo>
                        <a:pt x="400140" y="206788"/>
                        <a:pt x="400140" y="177641"/>
                        <a:pt x="382233" y="159734"/>
                      </a:cubicBezTo>
                      <a:cubicBezTo>
                        <a:pt x="364326" y="141827"/>
                        <a:pt x="335179" y="141827"/>
                        <a:pt x="317272" y="159734"/>
                      </a:cubicBezTo>
                      <a:cubicBezTo>
                        <a:pt x="300984" y="176022"/>
                        <a:pt x="299460" y="201454"/>
                        <a:pt x="312795" y="219456"/>
                      </a:cubicBezTo>
                      <a:lnTo>
                        <a:pt x="282982" y="249079"/>
                      </a:lnTo>
                      <a:cubicBezTo>
                        <a:pt x="270981" y="232696"/>
                        <a:pt x="252978" y="221552"/>
                        <a:pt x="230880" y="219456"/>
                      </a:cubicBezTo>
                      <a:lnTo>
                        <a:pt x="230880" y="91440"/>
                      </a:lnTo>
                      <a:cubicBezTo>
                        <a:pt x="252978" y="88487"/>
                        <a:pt x="271076" y="69247"/>
                        <a:pt x="271076" y="45911"/>
                      </a:cubicBezTo>
                      <a:cubicBezTo>
                        <a:pt x="271076" y="20574"/>
                        <a:pt x="250597" y="0"/>
                        <a:pt x="225261" y="0"/>
                      </a:cubicBezTo>
                      <a:cubicBezTo>
                        <a:pt x="199924" y="0"/>
                        <a:pt x="179160" y="20574"/>
                        <a:pt x="179160" y="45911"/>
                      </a:cubicBezTo>
                      <a:cubicBezTo>
                        <a:pt x="179160" y="68961"/>
                        <a:pt x="196019" y="88011"/>
                        <a:pt x="218022" y="91345"/>
                      </a:cubicBezTo>
                      <a:lnTo>
                        <a:pt x="218022" y="219361"/>
                      </a:lnTo>
                      <a:cubicBezTo>
                        <a:pt x="199638" y="220789"/>
                        <a:pt x="181350" y="229838"/>
                        <a:pt x="169063" y="243554"/>
                      </a:cubicBezTo>
                      <a:lnTo>
                        <a:pt x="122676" y="197072"/>
                      </a:lnTo>
                      <a:cubicBezTo>
                        <a:pt x="125153" y="192977"/>
                        <a:pt x="126677" y="188119"/>
                        <a:pt x="126677" y="182975"/>
                      </a:cubicBezTo>
                      <a:cubicBezTo>
                        <a:pt x="126677" y="167735"/>
                        <a:pt x="114390" y="155448"/>
                        <a:pt x="99150" y="155448"/>
                      </a:cubicBezTo>
                      <a:cubicBezTo>
                        <a:pt x="83910" y="155448"/>
                        <a:pt x="71622" y="167830"/>
                        <a:pt x="71622" y="182975"/>
                      </a:cubicBezTo>
                      <a:cubicBezTo>
                        <a:pt x="71622" y="198120"/>
                        <a:pt x="84005" y="210503"/>
                        <a:pt x="99150" y="210503"/>
                      </a:cubicBezTo>
                      <a:cubicBezTo>
                        <a:pt x="104579" y="210503"/>
                        <a:pt x="109532" y="208883"/>
                        <a:pt x="113818" y="206216"/>
                      </a:cubicBezTo>
                      <a:lnTo>
                        <a:pt x="161538" y="253937"/>
                      </a:lnTo>
                      <a:cubicBezTo>
                        <a:pt x="154585" y="265176"/>
                        <a:pt x="150489" y="278416"/>
                        <a:pt x="150489" y="292608"/>
                      </a:cubicBezTo>
                      <a:cubicBezTo>
                        <a:pt x="150489" y="296323"/>
                        <a:pt x="150775" y="299942"/>
                        <a:pt x="151347" y="303467"/>
                      </a:cubicBezTo>
                      <a:lnTo>
                        <a:pt x="87624" y="323469"/>
                      </a:lnTo>
                      <a:cubicBezTo>
                        <a:pt x="78099" y="302800"/>
                        <a:pt x="54477" y="292037"/>
                        <a:pt x="32189" y="298990"/>
                      </a:cubicBezTo>
                      <a:cubicBezTo>
                        <a:pt x="7995" y="306610"/>
                        <a:pt x="-5435" y="332422"/>
                        <a:pt x="2090" y="356616"/>
                      </a:cubicBezTo>
                      <a:cubicBezTo>
                        <a:pt x="9710" y="380810"/>
                        <a:pt x="35523" y="394240"/>
                        <a:pt x="59716" y="386715"/>
                      </a:cubicBezTo>
                      <a:cubicBezTo>
                        <a:pt x="81719" y="379857"/>
                        <a:pt x="94768" y="357949"/>
                        <a:pt x="91339" y="335852"/>
                      </a:cubicBezTo>
                      <a:lnTo>
                        <a:pt x="154299" y="316039"/>
                      </a:lnTo>
                      <a:cubicBezTo>
                        <a:pt x="161443" y="337280"/>
                        <a:pt x="178112" y="354235"/>
                        <a:pt x="199162" y="361855"/>
                      </a:cubicBezTo>
                      <a:lnTo>
                        <a:pt x="189256" y="395954"/>
                      </a:lnTo>
                      <a:cubicBezTo>
                        <a:pt x="184970" y="395573"/>
                        <a:pt x="180493" y="396430"/>
                        <a:pt x="176397" y="398717"/>
                      </a:cubicBezTo>
                      <a:cubicBezTo>
                        <a:pt x="165253" y="404813"/>
                        <a:pt x="161253" y="418814"/>
                        <a:pt x="167349" y="429863"/>
                      </a:cubicBezTo>
                      <a:cubicBezTo>
                        <a:pt x="173445" y="441007"/>
                        <a:pt x="187446" y="445008"/>
                        <a:pt x="198495" y="438912"/>
                      </a:cubicBezTo>
                      <a:cubicBezTo>
                        <a:pt x="209640" y="432816"/>
                        <a:pt x="213640" y="418814"/>
                        <a:pt x="207544" y="407765"/>
                      </a:cubicBezTo>
                      <a:cubicBezTo>
                        <a:pt x="205925" y="404813"/>
                        <a:pt x="203734" y="402431"/>
                        <a:pt x="201258" y="400526"/>
                      </a:cubicBezTo>
                      <a:lnTo>
                        <a:pt x="211545" y="365093"/>
                      </a:lnTo>
                      <a:cubicBezTo>
                        <a:pt x="215545" y="365760"/>
                        <a:pt x="219736" y="366141"/>
                        <a:pt x="223927" y="366141"/>
                      </a:cubicBezTo>
                      <a:cubicBezTo>
                        <a:pt x="238119" y="366141"/>
                        <a:pt x="251359" y="362140"/>
                        <a:pt x="262599" y="355092"/>
                      </a:cubicBezTo>
                      <a:lnTo>
                        <a:pt x="334893" y="427387"/>
                      </a:lnTo>
                      <a:cubicBezTo>
                        <a:pt x="332322" y="431959"/>
                        <a:pt x="330893" y="437293"/>
                        <a:pt x="330893" y="442913"/>
                      </a:cubicBezTo>
                      <a:cubicBezTo>
                        <a:pt x="330893" y="460629"/>
                        <a:pt x="345276" y="475107"/>
                        <a:pt x="363087" y="475107"/>
                      </a:cubicBezTo>
                      <a:cubicBezTo>
                        <a:pt x="380899" y="475107"/>
                        <a:pt x="395282" y="460724"/>
                        <a:pt x="395282" y="442913"/>
                      </a:cubicBezTo>
                      <a:cubicBezTo>
                        <a:pt x="395282" y="425101"/>
                        <a:pt x="380899" y="410718"/>
                        <a:pt x="363087" y="410718"/>
                      </a:cubicBezTo>
                      <a:close/>
                      <a:moveTo>
                        <a:pt x="374517" y="308705"/>
                      </a:moveTo>
                      <a:cubicBezTo>
                        <a:pt x="377946" y="313087"/>
                        <a:pt x="377089" y="319469"/>
                        <a:pt x="372708" y="322897"/>
                      </a:cubicBezTo>
                      <a:cubicBezTo>
                        <a:pt x="368326" y="326327"/>
                        <a:pt x="361944" y="325469"/>
                        <a:pt x="358515" y="321088"/>
                      </a:cubicBezTo>
                      <a:cubicBezTo>
                        <a:pt x="355086" y="316706"/>
                        <a:pt x="355944" y="310324"/>
                        <a:pt x="360325" y="306896"/>
                      </a:cubicBezTo>
                      <a:cubicBezTo>
                        <a:pt x="364707" y="303467"/>
                        <a:pt x="371088" y="304324"/>
                        <a:pt x="374517" y="308705"/>
                      </a:cubicBezTo>
                      <a:close/>
                      <a:moveTo>
                        <a:pt x="326416" y="168688"/>
                      </a:moveTo>
                      <a:cubicBezTo>
                        <a:pt x="339275" y="155829"/>
                        <a:pt x="360325" y="155829"/>
                        <a:pt x="373184" y="168688"/>
                      </a:cubicBezTo>
                      <a:cubicBezTo>
                        <a:pt x="386043" y="181546"/>
                        <a:pt x="386043" y="202597"/>
                        <a:pt x="373184" y="215455"/>
                      </a:cubicBezTo>
                      <a:cubicBezTo>
                        <a:pt x="360325" y="228314"/>
                        <a:pt x="339275" y="228314"/>
                        <a:pt x="326416" y="215455"/>
                      </a:cubicBezTo>
                      <a:cubicBezTo>
                        <a:pt x="313557" y="202597"/>
                        <a:pt x="313557" y="181546"/>
                        <a:pt x="326416" y="168688"/>
                      </a:cubicBezTo>
                      <a:close/>
                      <a:moveTo>
                        <a:pt x="99150" y="197358"/>
                      </a:moveTo>
                      <a:cubicBezTo>
                        <a:pt x="91053" y="197358"/>
                        <a:pt x="84481" y="190786"/>
                        <a:pt x="84481" y="182689"/>
                      </a:cubicBezTo>
                      <a:cubicBezTo>
                        <a:pt x="84481" y="174593"/>
                        <a:pt x="91053" y="168021"/>
                        <a:pt x="99150" y="168021"/>
                      </a:cubicBezTo>
                      <a:cubicBezTo>
                        <a:pt x="107246" y="168021"/>
                        <a:pt x="113818" y="174593"/>
                        <a:pt x="113818" y="182689"/>
                      </a:cubicBezTo>
                      <a:cubicBezTo>
                        <a:pt x="113818" y="190786"/>
                        <a:pt x="107246" y="197358"/>
                        <a:pt x="99150" y="197358"/>
                      </a:cubicBezTo>
                      <a:close/>
                      <a:moveTo>
                        <a:pt x="55906" y="374142"/>
                      </a:moveTo>
                      <a:cubicBezTo>
                        <a:pt x="38475" y="379571"/>
                        <a:pt x="19902" y="369856"/>
                        <a:pt x="14472" y="352520"/>
                      </a:cubicBezTo>
                      <a:cubicBezTo>
                        <a:pt x="9043" y="335089"/>
                        <a:pt x="18759" y="316516"/>
                        <a:pt x="36094" y="311087"/>
                      </a:cubicBezTo>
                      <a:cubicBezTo>
                        <a:pt x="53525" y="305657"/>
                        <a:pt x="72099" y="315373"/>
                        <a:pt x="77528" y="332708"/>
                      </a:cubicBezTo>
                      <a:cubicBezTo>
                        <a:pt x="82957" y="350139"/>
                        <a:pt x="73242" y="368713"/>
                        <a:pt x="55906" y="374142"/>
                      </a:cubicBezTo>
                      <a:close/>
                      <a:moveTo>
                        <a:pt x="192399" y="427387"/>
                      </a:moveTo>
                      <a:cubicBezTo>
                        <a:pt x="187542" y="430054"/>
                        <a:pt x="181350" y="428244"/>
                        <a:pt x="178683" y="423386"/>
                      </a:cubicBezTo>
                      <a:cubicBezTo>
                        <a:pt x="176016" y="418529"/>
                        <a:pt x="177826" y="412337"/>
                        <a:pt x="182684" y="409670"/>
                      </a:cubicBezTo>
                      <a:cubicBezTo>
                        <a:pt x="187542" y="407003"/>
                        <a:pt x="193733" y="408813"/>
                        <a:pt x="196400" y="413671"/>
                      </a:cubicBezTo>
                      <a:cubicBezTo>
                        <a:pt x="199067" y="418529"/>
                        <a:pt x="197257" y="424720"/>
                        <a:pt x="192399" y="427387"/>
                      </a:cubicBezTo>
                      <a:close/>
                      <a:moveTo>
                        <a:pt x="192399" y="45625"/>
                      </a:moveTo>
                      <a:cubicBezTo>
                        <a:pt x="192399" y="27432"/>
                        <a:pt x="207258" y="12573"/>
                        <a:pt x="225451" y="12573"/>
                      </a:cubicBezTo>
                      <a:cubicBezTo>
                        <a:pt x="243644" y="12573"/>
                        <a:pt x="258503" y="27432"/>
                        <a:pt x="258503" y="45625"/>
                      </a:cubicBezTo>
                      <a:cubicBezTo>
                        <a:pt x="258503" y="63818"/>
                        <a:pt x="243644" y="78677"/>
                        <a:pt x="225451" y="78677"/>
                      </a:cubicBezTo>
                      <a:cubicBezTo>
                        <a:pt x="207258" y="78677"/>
                        <a:pt x="192399" y="63818"/>
                        <a:pt x="192399" y="45625"/>
                      </a:cubicBezTo>
                      <a:close/>
                      <a:moveTo>
                        <a:pt x="224118" y="352996"/>
                      </a:moveTo>
                      <a:cubicBezTo>
                        <a:pt x="190685" y="352996"/>
                        <a:pt x="163443" y="325755"/>
                        <a:pt x="163443" y="292322"/>
                      </a:cubicBezTo>
                      <a:cubicBezTo>
                        <a:pt x="163443" y="258889"/>
                        <a:pt x="190685" y="231648"/>
                        <a:pt x="224118" y="231648"/>
                      </a:cubicBezTo>
                      <a:cubicBezTo>
                        <a:pt x="257550" y="231648"/>
                        <a:pt x="284792" y="258889"/>
                        <a:pt x="284792" y="292322"/>
                      </a:cubicBezTo>
                      <a:cubicBezTo>
                        <a:pt x="284792" y="325755"/>
                        <a:pt x="257550" y="352996"/>
                        <a:pt x="224118" y="352996"/>
                      </a:cubicBezTo>
                      <a:close/>
                      <a:moveTo>
                        <a:pt x="363278" y="461867"/>
                      </a:moveTo>
                      <a:cubicBezTo>
                        <a:pt x="352610" y="461867"/>
                        <a:pt x="343942" y="453199"/>
                        <a:pt x="343942" y="442531"/>
                      </a:cubicBezTo>
                      <a:cubicBezTo>
                        <a:pt x="343942" y="431863"/>
                        <a:pt x="352610" y="423196"/>
                        <a:pt x="363278" y="423196"/>
                      </a:cubicBezTo>
                      <a:cubicBezTo>
                        <a:pt x="373946" y="423196"/>
                        <a:pt x="382614" y="431863"/>
                        <a:pt x="382614" y="442531"/>
                      </a:cubicBezTo>
                      <a:cubicBezTo>
                        <a:pt x="382614" y="453199"/>
                        <a:pt x="373946" y="461867"/>
                        <a:pt x="363278" y="461867"/>
                      </a:cubicBezTo>
                      <a:close/>
                    </a:path>
                  </a:pathLst>
                </a:custGeom>
                <a:grpFill/>
                <a:ln w="9525" cap="flat">
                  <a:noFill/>
                  <a:prstDash val="solid"/>
                  <a:miter/>
                </a:ln>
              </p:spPr>
              <p:txBody>
                <a:bodyPr rtlCol="0" anchor="ctr"/>
                <a:lstStyle/>
                <a:p>
                  <a:endParaRPr lang="en-US" dirty="0"/>
                </a:p>
              </p:txBody>
            </p:sp>
          </p:grpSp>
        </p:grpSp>
        <p:grpSp>
          <p:nvGrpSpPr>
            <p:cNvPr id="206" name="Graphic 23">
              <a:extLst>
                <a:ext uri="{FF2B5EF4-FFF2-40B4-BE49-F238E27FC236}">
                  <a16:creationId xmlns:a16="http://schemas.microsoft.com/office/drawing/2014/main" id="{1BD55284-E223-4479-94B4-7D4E9405AE95}"/>
                </a:ext>
              </a:extLst>
            </p:cNvPr>
            <p:cNvGrpSpPr/>
            <p:nvPr/>
          </p:nvGrpSpPr>
          <p:grpSpPr>
            <a:xfrm>
              <a:off x="10106388" y="6397221"/>
              <a:ext cx="320040" cy="320040"/>
              <a:chOff x="5753100" y="5093493"/>
              <a:chExt cx="685800" cy="685800"/>
            </a:xfrm>
            <a:solidFill>
              <a:schemeClr val="bg1">
                <a:lumMod val="85000"/>
              </a:schemeClr>
            </a:solidFill>
          </p:grpSpPr>
          <p:sp>
            <p:nvSpPr>
              <p:cNvPr id="207" name="Freeform: Shape 206">
                <a:extLst>
                  <a:ext uri="{FF2B5EF4-FFF2-40B4-BE49-F238E27FC236}">
                    <a16:creationId xmlns:a16="http://schemas.microsoft.com/office/drawing/2014/main" id="{05737B68-48A4-4027-8757-6BBEDF584D7E}"/>
                  </a:ext>
                </a:extLst>
              </p:cNvPr>
              <p:cNvSpPr/>
              <p:nvPr/>
            </p:nvSpPr>
            <p:spPr>
              <a:xfrm>
                <a:off x="5753100" y="5093493"/>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208" name="Graphic 23">
                <a:extLst>
                  <a:ext uri="{FF2B5EF4-FFF2-40B4-BE49-F238E27FC236}">
                    <a16:creationId xmlns:a16="http://schemas.microsoft.com/office/drawing/2014/main" id="{250A5295-A02F-49E7-9182-F49332018152}"/>
                  </a:ext>
                </a:extLst>
              </p:cNvPr>
              <p:cNvGrpSpPr/>
              <p:nvPr/>
            </p:nvGrpSpPr>
            <p:grpSpPr>
              <a:xfrm>
                <a:off x="5893403" y="5242845"/>
                <a:ext cx="449865" cy="431577"/>
                <a:chOff x="5893403" y="5242845"/>
                <a:chExt cx="449865" cy="431577"/>
              </a:xfrm>
              <a:grpFill/>
            </p:grpSpPr>
            <p:sp>
              <p:nvSpPr>
                <p:cNvPr id="209" name="Freeform: Shape 208">
                  <a:extLst>
                    <a:ext uri="{FF2B5EF4-FFF2-40B4-BE49-F238E27FC236}">
                      <a16:creationId xmlns:a16="http://schemas.microsoft.com/office/drawing/2014/main" id="{6BBF77A8-F074-4DB8-AA97-E0150A1F6F6F}"/>
                    </a:ext>
                  </a:extLst>
                </p:cNvPr>
                <p:cNvSpPr/>
                <p:nvPr/>
              </p:nvSpPr>
              <p:spPr>
                <a:xfrm>
                  <a:off x="5896356" y="5242845"/>
                  <a:ext cx="284035" cy="77533"/>
                </a:xfrm>
                <a:custGeom>
                  <a:avLst/>
                  <a:gdLst>
                    <a:gd name="connsiteX0" fmla="*/ 284036 w 284035"/>
                    <a:gd name="connsiteY0" fmla="*/ 38767 h 77533"/>
                    <a:gd name="connsiteX1" fmla="*/ 142018 w 284035"/>
                    <a:gd name="connsiteY1" fmla="*/ 77534 h 77533"/>
                    <a:gd name="connsiteX2" fmla="*/ 0 w 284035"/>
                    <a:gd name="connsiteY2" fmla="*/ 38767 h 77533"/>
                    <a:gd name="connsiteX3" fmla="*/ 142018 w 284035"/>
                    <a:gd name="connsiteY3" fmla="*/ 0 h 77533"/>
                    <a:gd name="connsiteX4" fmla="*/ 284036 w 284035"/>
                    <a:gd name="connsiteY4" fmla="*/ 38767 h 7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35" h="77533">
                      <a:moveTo>
                        <a:pt x="284036" y="38767"/>
                      </a:moveTo>
                      <a:cubicBezTo>
                        <a:pt x="284036" y="60177"/>
                        <a:pt x="220452" y="77534"/>
                        <a:pt x="142018" y="77534"/>
                      </a:cubicBezTo>
                      <a:cubicBezTo>
                        <a:pt x="63584" y="77534"/>
                        <a:pt x="0" y="60177"/>
                        <a:pt x="0" y="38767"/>
                      </a:cubicBezTo>
                      <a:cubicBezTo>
                        <a:pt x="0" y="17356"/>
                        <a:pt x="63584" y="0"/>
                        <a:pt x="142018" y="0"/>
                      </a:cubicBezTo>
                      <a:cubicBezTo>
                        <a:pt x="220452" y="0"/>
                        <a:pt x="284036" y="17356"/>
                        <a:pt x="284036" y="38767"/>
                      </a:cubicBezTo>
                      <a:close/>
                    </a:path>
                  </a:pathLst>
                </a:custGeom>
                <a:grpFill/>
                <a:ln w="9525"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70606546-C862-43EC-90A8-C1B8E33719BA}"/>
                    </a:ext>
                  </a:extLst>
                </p:cNvPr>
                <p:cNvSpPr/>
                <p:nvPr/>
              </p:nvSpPr>
              <p:spPr>
                <a:xfrm>
                  <a:off x="6059519" y="5390768"/>
                  <a:ext cx="259461" cy="259460"/>
                </a:xfrm>
                <a:custGeom>
                  <a:avLst/>
                  <a:gdLst>
                    <a:gd name="connsiteX0" fmla="*/ 25622 w 259461"/>
                    <a:gd name="connsiteY0" fmla="*/ 52292 h 259460"/>
                    <a:gd name="connsiteX1" fmla="*/ 117062 w 259461"/>
                    <a:gd name="connsiteY1" fmla="*/ 28956 h 259460"/>
                    <a:gd name="connsiteX2" fmla="*/ 123825 w 259461"/>
                    <a:gd name="connsiteY2" fmla="*/ 33147 h 259460"/>
                    <a:gd name="connsiteX3" fmla="*/ 123825 w 259461"/>
                    <a:gd name="connsiteY3" fmla="*/ 77057 h 259460"/>
                    <a:gd name="connsiteX4" fmla="*/ 667 w 259461"/>
                    <a:gd name="connsiteY4" fmla="*/ 116205 h 259460"/>
                    <a:gd name="connsiteX5" fmla="*/ 0 w 259461"/>
                    <a:gd name="connsiteY5" fmla="*/ 129635 h 259460"/>
                    <a:gd name="connsiteX6" fmla="*/ 1238 w 259461"/>
                    <a:gd name="connsiteY6" fmla="*/ 147447 h 259460"/>
                    <a:gd name="connsiteX7" fmla="*/ 117062 w 259461"/>
                    <a:gd name="connsiteY7" fmla="*/ 122587 h 259460"/>
                    <a:gd name="connsiteX8" fmla="*/ 123825 w 259461"/>
                    <a:gd name="connsiteY8" fmla="*/ 126778 h 259460"/>
                    <a:gd name="connsiteX9" fmla="*/ 123825 w 259461"/>
                    <a:gd name="connsiteY9" fmla="*/ 170688 h 259460"/>
                    <a:gd name="connsiteX10" fmla="*/ 26384 w 259461"/>
                    <a:gd name="connsiteY10" fmla="*/ 208121 h 259460"/>
                    <a:gd name="connsiteX11" fmla="*/ 129731 w 259461"/>
                    <a:gd name="connsiteY11" fmla="*/ 259461 h 259460"/>
                    <a:gd name="connsiteX12" fmla="*/ 259461 w 259461"/>
                    <a:gd name="connsiteY12" fmla="*/ 129730 h 259460"/>
                    <a:gd name="connsiteX13" fmla="*/ 129731 w 259461"/>
                    <a:gd name="connsiteY13" fmla="*/ 0 h 259460"/>
                    <a:gd name="connsiteX14" fmla="*/ 107156 w 259461"/>
                    <a:gd name="connsiteY14" fmla="*/ 2000 h 259460"/>
                    <a:gd name="connsiteX15" fmla="*/ 70866 w 259461"/>
                    <a:gd name="connsiteY15" fmla="*/ 14097 h 259460"/>
                    <a:gd name="connsiteX16" fmla="*/ 25622 w 259461"/>
                    <a:gd name="connsiteY16" fmla="*/ 52292 h 2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461" h="259460">
                      <a:moveTo>
                        <a:pt x="25622" y="52292"/>
                      </a:moveTo>
                      <a:cubicBezTo>
                        <a:pt x="67056" y="48482"/>
                        <a:pt x="100965" y="39910"/>
                        <a:pt x="117062" y="28956"/>
                      </a:cubicBezTo>
                      <a:cubicBezTo>
                        <a:pt x="120015" y="26955"/>
                        <a:pt x="123825" y="29337"/>
                        <a:pt x="123825" y="33147"/>
                      </a:cubicBezTo>
                      <a:lnTo>
                        <a:pt x="123825" y="77057"/>
                      </a:lnTo>
                      <a:cubicBezTo>
                        <a:pt x="123825" y="96869"/>
                        <a:pt x="70390" y="113347"/>
                        <a:pt x="667" y="116205"/>
                      </a:cubicBezTo>
                      <a:cubicBezTo>
                        <a:pt x="191" y="120586"/>
                        <a:pt x="0" y="125158"/>
                        <a:pt x="0" y="129635"/>
                      </a:cubicBezTo>
                      <a:cubicBezTo>
                        <a:pt x="0" y="135731"/>
                        <a:pt x="381" y="141637"/>
                        <a:pt x="1238" y="147447"/>
                      </a:cubicBezTo>
                      <a:cubicBezTo>
                        <a:pt x="53531" y="145256"/>
                        <a:pt x="97917" y="135541"/>
                        <a:pt x="117062" y="122587"/>
                      </a:cubicBezTo>
                      <a:cubicBezTo>
                        <a:pt x="120015" y="120586"/>
                        <a:pt x="123825" y="122967"/>
                        <a:pt x="123825" y="126778"/>
                      </a:cubicBezTo>
                      <a:lnTo>
                        <a:pt x="123825" y="170688"/>
                      </a:lnTo>
                      <a:cubicBezTo>
                        <a:pt x="123825" y="188023"/>
                        <a:pt x="83058" y="202787"/>
                        <a:pt x="26384" y="208121"/>
                      </a:cubicBezTo>
                      <a:cubicBezTo>
                        <a:pt x="50102" y="239268"/>
                        <a:pt x="87535" y="259461"/>
                        <a:pt x="129731" y="259461"/>
                      </a:cubicBezTo>
                      <a:cubicBezTo>
                        <a:pt x="201359" y="259461"/>
                        <a:pt x="259461" y="201358"/>
                        <a:pt x="259461" y="129730"/>
                      </a:cubicBezTo>
                      <a:cubicBezTo>
                        <a:pt x="259461" y="58102"/>
                        <a:pt x="201359" y="0"/>
                        <a:pt x="129731" y="0"/>
                      </a:cubicBezTo>
                      <a:cubicBezTo>
                        <a:pt x="122015" y="0"/>
                        <a:pt x="114491" y="667"/>
                        <a:pt x="107156" y="2000"/>
                      </a:cubicBezTo>
                      <a:cubicBezTo>
                        <a:pt x="98108" y="6667"/>
                        <a:pt x="85725" y="10763"/>
                        <a:pt x="70866" y="14097"/>
                      </a:cubicBezTo>
                      <a:cubicBezTo>
                        <a:pt x="52959" y="23241"/>
                        <a:pt x="37529" y="36386"/>
                        <a:pt x="25622" y="52292"/>
                      </a:cubicBezTo>
                      <a:close/>
                    </a:path>
                  </a:pathLst>
                </a:custGeom>
                <a:grpFill/>
                <a:ln w="9525"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6D732186-4B95-4CEE-92B9-6A26BEA926C8}"/>
                    </a:ext>
                  </a:extLst>
                </p:cNvPr>
                <p:cNvSpPr/>
                <p:nvPr/>
              </p:nvSpPr>
              <p:spPr>
                <a:xfrm>
                  <a:off x="5893498" y="5325368"/>
                  <a:ext cx="289941" cy="88450"/>
                </a:xfrm>
                <a:custGeom>
                  <a:avLst/>
                  <a:gdLst>
                    <a:gd name="connsiteX0" fmla="*/ 235839 w 289941"/>
                    <a:gd name="connsiteY0" fmla="*/ 53112 h 88450"/>
                    <a:gd name="connsiteX1" fmla="*/ 289941 w 289941"/>
                    <a:gd name="connsiteY1" fmla="*/ 41111 h 88450"/>
                    <a:gd name="connsiteX2" fmla="*/ 289941 w 289941"/>
                    <a:gd name="connsiteY2" fmla="*/ 4916 h 88450"/>
                    <a:gd name="connsiteX3" fmla="*/ 283178 w 289941"/>
                    <a:gd name="connsiteY3" fmla="*/ 725 h 88450"/>
                    <a:gd name="connsiteX4" fmla="*/ 144971 w 289941"/>
                    <a:gd name="connsiteY4" fmla="*/ 26061 h 88450"/>
                    <a:gd name="connsiteX5" fmla="*/ 6763 w 289941"/>
                    <a:gd name="connsiteY5" fmla="*/ 725 h 88450"/>
                    <a:gd name="connsiteX6" fmla="*/ 0 w 289941"/>
                    <a:gd name="connsiteY6" fmla="*/ 4916 h 88450"/>
                    <a:gd name="connsiteX7" fmla="*/ 0 w 289941"/>
                    <a:gd name="connsiteY7" fmla="*/ 48826 h 88450"/>
                    <a:gd name="connsiteX8" fmla="*/ 145066 w 289941"/>
                    <a:gd name="connsiteY8" fmla="*/ 88450 h 88450"/>
                    <a:gd name="connsiteX9" fmla="*/ 186309 w 289941"/>
                    <a:gd name="connsiteY9" fmla="*/ 86831 h 88450"/>
                    <a:gd name="connsiteX10" fmla="*/ 186976 w 289941"/>
                    <a:gd name="connsiteY10" fmla="*/ 86069 h 88450"/>
                    <a:gd name="connsiteX11" fmla="*/ 235934 w 289941"/>
                    <a:gd name="connsiteY11" fmla="*/ 53017 h 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41" h="88450">
                      <a:moveTo>
                        <a:pt x="235839" y="53112"/>
                      </a:moveTo>
                      <a:cubicBezTo>
                        <a:pt x="253079" y="45873"/>
                        <a:pt x="271272" y="41777"/>
                        <a:pt x="289941" y="41111"/>
                      </a:cubicBezTo>
                      <a:lnTo>
                        <a:pt x="289941" y="4916"/>
                      </a:lnTo>
                      <a:cubicBezTo>
                        <a:pt x="289941" y="1106"/>
                        <a:pt x="286131" y="-1275"/>
                        <a:pt x="283178" y="725"/>
                      </a:cubicBezTo>
                      <a:cubicBezTo>
                        <a:pt x="261271" y="15584"/>
                        <a:pt x="206597" y="26061"/>
                        <a:pt x="144971" y="26061"/>
                      </a:cubicBezTo>
                      <a:cubicBezTo>
                        <a:pt x="83344" y="26061"/>
                        <a:pt x="28575" y="15488"/>
                        <a:pt x="6763" y="725"/>
                      </a:cubicBezTo>
                      <a:cubicBezTo>
                        <a:pt x="3810" y="-1275"/>
                        <a:pt x="0" y="1106"/>
                        <a:pt x="0" y="4916"/>
                      </a:cubicBezTo>
                      <a:lnTo>
                        <a:pt x="0" y="48826"/>
                      </a:lnTo>
                      <a:cubicBezTo>
                        <a:pt x="0" y="70734"/>
                        <a:pt x="64960" y="88450"/>
                        <a:pt x="145066" y="88450"/>
                      </a:cubicBezTo>
                      <a:cubicBezTo>
                        <a:pt x="159353" y="88450"/>
                        <a:pt x="173260" y="87879"/>
                        <a:pt x="186309" y="86831"/>
                      </a:cubicBezTo>
                      <a:cubicBezTo>
                        <a:pt x="186500" y="86545"/>
                        <a:pt x="186785" y="86354"/>
                        <a:pt x="186976" y="86069"/>
                      </a:cubicBezTo>
                      <a:cubicBezTo>
                        <a:pt x="201168" y="71877"/>
                        <a:pt x="217646" y="60827"/>
                        <a:pt x="235934" y="53017"/>
                      </a:cubicBezTo>
                      <a:close/>
                    </a:path>
                  </a:pathLst>
                </a:custGeom>
                <a:grpFill/>
                <a:ln w="9525"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5F021955-D2FB-4DEF-A787-B8656D05C909}"/>
                    </a:ext>
                  </a:extLst>
                </p:cNvPr>
                <p:cNvSpPr/>
                <p:nvPr/>
              </p:nvSpPr>
              <p:spPr>
                <a:xfrm>
                  <a:off x="5893403" y="5419094"/>
                  <a:ext cx="161544" cy="88449"/>
                </a:xfrm>
                <a:custGeom>
                  <a:avLst/>
                  <a:gdLst>
                    <a:gd name="connsiteX0" fmla="*/ 161544 w 161544"/>
                    <a:gd name="connsiteY0" fmla="*/ 25776 h 88449"/>
                    <a:gd name="connsiteX1" fmla="*/ 144971 w 161544"/>
                    <a:gd name="connsiteY1" fmla="*/ 26061 h 88449"/>
                    <a:gd name="connsiteX2" fmla="*/ 6763 w 161544"/>
                    <a:gd name="connsiteY2" fmla="*/ 725 h 88449"/>
                    <a:gd name="connsiteX3" fmla="*/ 0 w 161544"/>
                    <a:gd name="connsiteY3" fmla="*/ 4916 h 88449"/>
                    <a:gd name="connsiteX4" fmla="*/ 0 w 161544"/>
                    <a:gd name="connsiteY4" fmla="*/ 48826 h 88449"/>
                    <a:gd name="connsiteX5" fmla="*/ 142304 w 161544"/>
                    <a:gd name="connsiteY5" fmla="*/ 88450 h 88449"/>
                    <a:gd name="connsiteX6" fmla="*/ 153924 w 161544"/>
                    <a:gd name="connsiteY6" fmla="*/ 41492 h 88449"/>
                    <a:gd name="connsiteX7" fmla="*/ 161544 w 161544"/>
                    <a:gd name="connsiteY7" fmla="*/ 2587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44" h="88449">
                      <a:moveTo>
                        <a:pt x="161544" y="25776"/>
                      </a:moveTo>
                      <a:cubicBezTo>
                        <a:pt x="156115" y="25966"/>
                        <a:pt x="150590" y="26061"/>
                        <a:pt x="144971" y="26061"/>
                      </a:cubicBezTo>
                      <a:cubicBezTo>
                        <a:pt x="83249" y="26061"/>
                        <a:pt x="28575" y="15489"/>
                        <a:pt x="6763" y="725"/>
                      </a:cubicBezTo>
                      <a:cubicBezTo>
                        <a:pt x="3810" y="-1276"/>
                        <a:pt x="0" y="1106"/>
                        <a:pt x="0" y="4916"/>
                      </a:cubicBezTo>
                      <a:lnTo>
                        <a:pt x="0" y="48826"/>
                      </a:lnTo>
                      <a:cubicBezTo>
                        <a:pt x="0" y="70448"/>
                        <a:pt x="63437" y="88069"/>
                        <a:pt x="142304" y="88450"/>
                      </a:cubicBezTo>
                      <a:cubicBezTo>
                        <a:pt x="143637" y="72258"/>
                        <a:pt x="147542" y="56446"/>
                        <a:pt x="153924" y="41492"/>
                      </a:cubicBezTo>
                      <a:cubicBezTo>
                        <a:pt x="156210" y="36158"/>
                        <a:pt x="158782" y="30919"/>
                        <a:pt x="161544" y="25871"/>
                      </a:cubicBezTo>
                      <a:close/>
                    </a:path>
                  </a:pathLst>
                </a:custGeom>
                <a:grpFill/>
                <a:ln w="9525"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E5AE3D9F-FD13-4E2B-966D-2D24F7200775}"/>
                    </a:ext>
                  </a:extLst>
                </p:cNvPr>
                <p:cNvSpPr/>
                <p:nvPr/>
              </p:nvSpPr>
              <p:spPr>
                <a:xfrm>
                  <a:off x="5893403" y="5512725"/>
                  <a:ext cx="164401" cy="88449"/>
                </a:xfrm>
                <a:custGeom>
                  <a:avLst/>
                  <a:gdLst>
                    <a:gd name="connsiteX0" fmla="*/ 142875 w 164401"/>
                    <a:gd name="connsiteY0" fmla="*/ 26061 h 88449"/>
                    <a:gd name="connsiteX1" fmla="*/ 6763 w 164401"/>
                    <a:gd name="connsiteY1" fmla="*/ 725 h 88449"/>
                    <a:gd name="connsiteX2" fmla="*/ 0 w 164401"/>
                    <a:gd name="connsiteY2" fmla="*/ 4916 h 88449"/>
                    <a:gd name="connsiteX3" fmla="*/ 0 w 164401"/>
                    <a:gd name="connsiteY3" fmla="*/ 48826 h 88449"/>
                    <a:gd name="connsiteX4" fmla="*/ 145066 w 164401"/>
                    <a:gd name="connsiteY4" fmla="*/ 88450 h 88449"/>
                    <a:gd name="connsiteX5" fmla="*/ 164402 w 164401"/>
                    <a:gd name="connsiteY5" fmla="*/ 88069 h 88449"/>
                    <a:gd name="connsiteX6" fmla="*/ 154019 w 164401"/>
                    <a:gd name="connsiteY6" fmla="*/ 67781 h 88449"/>
                    <a:gd name="connsiteX7" fmla="*/ 142970 w 164401"/>
                    <a:gd name="connsiteY7" fmla="*/ 2606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401" h="88449">
                      <a:moveTo>
                        <a:pt x="142875" y="26061"/>
                      </a:moveTo>
                      <a:cubicBezTo>
                        <a:pt x="82010" y="25775"/>
                        <a:pt x="28384" y="15393"/>
                        <a:pt x="6763" y="725"/>
                      </a:cubicBezTo>
                      <a:cubicBezTo>
                        <a:pt x="3810" y="-1276"/>
                        <a:pt x="0" y="1106"/>
                        <a:pt x="0" y="4916"/>
                      </a:cubicBezTo>
                      <a:lnTo>
                        <a:pt x="0" y="48826"/>
                      </a:lnTo>
                      <a:cubicBezTo>
                        <a:pt x="0" y="70733"/>
                        <a:pt x="64960" y="88450"/>
                        <a:pt x="145066" y="88450"/>
                      </a:cubicBezTo>
                      <a:cubicBezTo>
                        <a:pt x="151638" y="88450"/>
                        <a:pt x="158020" y="88354"/>
                        <a:pt x="164402" y="88069"/>
                      </a:cubicBezTo>
                      <a:cubicBezTo>
                        <a:pt x="160496" y="81592"/>
                        <a:pt x="156972" y="74829"/>
                        <a:pt x="154019" y="67781"/>
                      </a:cubicBezTo>
                      <a:cubicBezTo>
                        <a:pt x="148400" y="54350"/>
                        <a:pt x="144685" y="40444"/>
                        <a:pt x="142970" y="26061"/>
                      </a:cubicBezTo>
                      <a:close/>
                    </a:path>
                  </a:pathLst>
                </a:custGeom>
                <a:grpFill/>
                <a:ln w="95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F0166ED7-1688-432B-A283-F2877F3E0690}"/>
                    </a:ext>
                  </a:extLst>
                </p:cNvPr>
                <p:cNvSpPr/>
                <p:nvPr/>
              </p:nvSpPr>
              <p:spPr>
                <a:xfrm>
                  <a:off x="6035135" y="5507068"/>
                  <a:ext cx="25622" cy="31813"/>
                </a:xfrm>
                <a:custGeom>
                  <a:avLst/>
                  <a:gdLst>
                    <a:gd name="connsiteX0" fmla="*/ 25622 w 25622"/>
                    <a:gd name="connsiteY0" fmla="*/ 31242 h 31813"/>
                    <a:gd name="connsiteX1" fmla="*/ 24384 w 25622"/>
                    <a:gd name="connsiteY1" fmla="*/ 13431 h 31813"/>
                    <a:gd name="connsiteX2" fmla="*/ 25051 w 25622"/>
                    <a:gd name="connsiteY2" fmla="*/ 0 h 31813"/>
                    <a:gd name="connsiteX3" fmla="*/ 3239 w 25622"/>
                    <a:gd name="connsiteY3" fmla="*/ 476 h 31813"/>
                    <a:gd name="connsiteX4" fmla="*/ 571 w 25622"/>
                    <a:gd name="connsiteY4" fmla="*/ 476 h 31813"/>
                    <a:gd name="connsiteX5" fmla="*/ 0 w 25622"/>
                    <a:gd name="connsiteY5" fmla="*/ 13526 h 31813"/>
                    <a:gd name="connsiteX6" fmla="*/ 1048 w 25622"/>
                    <a:gd name="connsiteY6" fmla="*/ 31814 h 31813"/>
                    <a:gd name="connsiteX7" fmla="*/ 3239 w 25622"/>
                    <a:gd name="connsiteY7" fmla="*/ 31814 h 31813"/>
                    <a:gd name="connsiteX8" fmla="*/ 25622 w 25622"/>
                    <a:gd name="connsiteY8" fmla="*/ 31338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2" h="31813">
                      <a:moveTo>
                        <a:pt x="25622" y="31242"/>
                      </a:moveTo>
                      <a:cubicBezTo>
                        <a:pt x="24860" y="25432"/>
                        <a:pt x="24384" y="19431"/>
                        <a:pt x="24384" y="13431"/>
                      </a:cubicBezTo>
                      <a:cubicBezTo>
                        <a:pt x="24384" y="8858"/>
                        <a:pt x="24574" y="4382"/>
                        <a:pt x="25051" y="0"/>
                      </a:cubicBezTo>
                      <a:cubicBezTo>
                        <a:pt x="17907" y="286"/>
                        <a:pt x="10668" y="476"/>
                        <a:pt x="3239" y="476"/>
                      </a:cubicBezTo>
                      <a:cubicBezTo>
                        <a:pt x="2381" y="476"/>
                        <a:pt x="1429" y="476"/>
                        <a:pt x="571" y="476"/>
                      </a:cubicBezTo>
                      <a:cubicBezTo>
                        <a:pt x="190" y="4763"/>
                        <a:pt x="0" y="9144"/>
                        <a:pt x="0" y="13526"/>
                      </a:cubicBezTo>
                      <a:cubicBezTo>
                        <a:pt x="0" y="19717"/>
                        <a:pt x="381" y="25813"/>
                        <a:pt x="1048" y="31814"/>
                      </a:cubicBezTo>
                      <a:cubicBezTo>
                        <a:pt x="1810" y="31814"/>
                        <a:pt x="2477" y="31814"/>
                        <a:pt x="3239" y="31814"/>
                      </a:cubicBezTo>
                      <a:cubicBezTo>
                        <a:pt x="10858" y="31814"/>
                        <a:pt x="18288" y="31623"/>
                        <a:pt x="25622" y="31338"/>
                      </a:cubicBezTo>
                      <a:close/>
                    </a:path>
                  </a:pathLst>
                </a:custGeom>
                <a:grp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2765FD94-0B4E-4953-A1B5-495BF7D84C53}"/>
                    </a:ext>
                  </a:extLst>
                </p:cNvPr>
                <p:cNvSpPr/>
                <p:nvPr/>
              </p:nvSpPr>
              <p:spPr>
                <a:xfrm>
                  <a:off x="6054947" y="5404865"/>
                  <a:ext cx="75438" cy="40005"/>
                </a:xfrm>
                <a:custGeom>
                  <a:avLst/>
                  <a:gdLst>
                    <a:gd name="connsiteX0" fmla="*/ 75438 w 75438"/>
                    <a:gd name="connsiteY0" fmla="*/ 0 h 40005"/>
                    <a:gd name="connsiteX1" fmla="*/ 24670 w 75438"/>
                    <a:gd name="connsiteY1" fmla="*/ 7334 h 40005"/>
                    <a:gd name="connsiteX2" fmla="*/ 0 w 75438"/>
                    <a:gd name="connsiteY2" fmla="*/ 40005 h 40005"/>
                    <a:gd name="connsiteX3" fmla="*/ 30194 w 75438"/>
                    <a:gd name="connsiteY3" fmla="*/ 38195 h 40005"/>
                    <a:gd name="connsiteX4" fmla="*/ 75438 w 75438"/>
                    <a:gd name="connsiteY4" fmla="*/ 0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8" h="40005">
                      <a:moveTo>
                        <a:pt x="75438" y="0"/>
                      </a:moveTo>
                      <a:cubicBezTo>
                        <a:pt x="60674" y="3334"/>
                        <a:pt x="43434" y="5810"/>
                        <a:pt x="24670" y="7334"/>
                      </a:cubicBezTo>
                      <a:cubicBezTo>
                        <a:pt x="14954" y="17145"/>
                        <a:pt x="6667" y="28099"/>
                        <a:pt x="0" y="40005"/>
                      </a:cubicBezTo>
                      <a:cubicBezTo>
                        <a:pt x="10382" y="39719"/>
                        <a:pt x="20479" y="39052"/>
                        <a:pt x="30194" y="38195"/>
                      </a:cubicBezTo>
                      <a:cubicBezTo>
                        <a:pt x="42101" y="22193"/>
                        <a:pt x="57531" y="9049"/>
                        <a:pt x="75438" y="0"/>
                      </a:cubicBezTo>
                      <a:close/>
                    </a:path>
                  </a:pathLst>
                </a:custGeom>
                <a:grp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B3928DCD-6535-4036-9D78-BF6BA7340071}"/>
                    </a:ext>
                  </a:extLst>
                </p:cNvPr>
                <p:cNvSpPr/>
                <p:nvPr/>
              </p:nvSpPr>
              <p:spPr>
                <a:xfrm>
                  <a:off x="6057614" y="5366384"/>
                  <a:ext cx="285654" cy="308038"/>
                </a:xfrm>
                <a:custGeom>
                  <a:avLst/>
                  <a:gdLst>
                    <a:gd name="connsiteX0" fmla="*/ 273749 w 285654"/>
                    <a:gd name="connsiteY0" fmla="*/ 94107 h 308038"/>
                    <a:gd name="connsiteX1" fmla="*/ 240697 w 285654"/>
                    <a:gd name="connsiteY1" fmla="*/ 45148 h 308038"/>
                    <a:gd name="connsiteX2" fmla="*/ 191738 w 285654"/>
                    <a:gd name="connsiteY2" fmla="*/ 12096 h 308038"/>
                    <a:gd name="connsiteX3" fmla="*/ 131731 w 285654"/>
                    <a:gd name="connsiteY3" fmla="*/ 0 h 308038"/>
                    <a:gd name="connsiteX4" fmla="*/ 125825 w 285654"/>
                    <a:gd name="connsiteY4" fmla="*/ 95 h 308038"/>
                    <a:gd name="connsiteX5" fmla="*/ 125825 w 285654"/>
                    <a:gd name="connsiteY5" fmla="*/ 7810 h 308038"/>
                    <a:gd name="connsiteX6" fmla="*/ 109061 w 285654"/>
                    <a:gd name="connsiteY6" fmla="*/ 26289 h 308038"/>
                    <a:gd name="connsiteX7" fmla="*/ 131636 w 285654"/>
                    <a:gd name="connsiteY7" fmla="*/ 24289 h 308038"/>
                    <a:gd name="connsiteX8" fmla="*/ 261366 w 285654"/>
                    <a:gd name="connsiteY8" fmla="*/ 154019 h 308038"/>
                    <a:gd name="connsiteX9" fmla="*/ 131636 w 285654"/>
                    <a:gd name="connsiteY9" fmla="*/ 283750 h 308038"/>
                    <a:gd name="connsiteX10" fmla="*/ 28289 w 285654"/>
                    <a:gd name="connsiteY10" fmla="*/ 232410 h 308038"/>
                    <a:gd name="connsiteX11" fmla="*/ 0 w 285654"/>
                    <a:gd name="connsiteY11" fmla="*/ 234219 h 308038"/>
                    <a:gd name="connsiteX12" fmla="*/ 22574 w 285654"/>
                    <a:gd name="connsiteY12" fmla="*/ 262890 h 308038"/>
                    <a:gd name="connsiteX13" fmla="*/ 71533 w 285654"/>
                    <a:gd name="connsiteY13" fmla="*/ 295941 h 308038"/>
                    <a:gd name="connsiteX14" fmla="*/ 131540 w 285654"/>
                    <a:gd name="connsiteY14" fmla="*/ 308038 h 308038"/>
                    <a:gd name="connsiteX15" fmla="*/ 191548 w 285654"/>
                    <a:gd name="connsiteY15" fmla="*/ 295941 h 308038"/>
                    <a:gd name="connsiteX16" fmla="*/ 240506 w 285654"/>
                    <a:gd name="connsiteY16" fmla="*/ 262890 h 308038"/>
                    <a:gd name="connsiteX17" fmla="*/ 273558 w 285654"/>
                    <a:gd name="connsiteY17" fmla="*/ 213931 h 308038"/>
                    <a:gd name="connsiteX18" fmla="*/ 285655 w 285654"/>
                    <a:gd name="connsiteY18" fmla="*/ 153924 h 308038"/>
                    <a:gd name="connsiteX19" fmla="*/ 273558 w 285654"/>
                    <a:gd name="connsiteY19" fmla="*/ 93916 h 30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654" h="308038">
                      <a:moveTo>
                        <a:pt x="273749" y="94107"/>
                      </a:moveTo>
                      <a:cubicBezTo>
                        <a:pt x="265938" y="75723"/>
                        <a:pt x="254889" y="59245"/>
                        <a:pt x="240697" y="45148"/>
                      </a:cubicBezTo>
                      <a:cubicBezTo>
                        <a:pt x="226505" y="30956"/>
                        <a:pt x="210026" y="19907"/>
                        <a:pt x="191738" y="12096"/>
                      </a:cubicBezTo>
                      <a:cubicBezTo>
                        <a:pt x="172688" y="4096"/>
                        <a:pt x="152495" y="0"/>
                        <a:pt x="131731" y="0"/>
                      </a:cubicBezTo>
                      <a:cubicBezTo>
                        <a:pt x="129731" y="0"/>
                        <a:pt x="127826" y="0"/>
                        <a:pt x="125825" y="95"/>
                      </a:cubicBezTo>
                      <a:lnTo>
                        <a:pt x="125825" y="7810"/>
                      </a:lnTo>
                      <a:cubicBezTo>
                        <a:pt x="125825" y="14478"/>
                        <a:pt x="119825" y="20764"/>
                        <a:pt x="109061" y="26289"/>
                      </a:cubicBezTo>
                      <a:cubicBezTo>
                        <a:pt x="116395" y="24955"/>
                        <a:pt x="123920" y="24289"/>
                        <a:pt x="131636" y="24289"/>
                      </a:cubicBezTo>
                      <a:cubicBezTo>
                        <a:pt x="203264" y="24289"/>
                        <a:pt x="261366" y="82391"/>
                        <a:pt x="261366" y="154019"/>
                      </a:cubicBezTo>
                      <a:cubicBezTo>
                        <a:pt x="261366" y="225647"/>
                        <a:pt x="203264" y="283750"/>
                        <a:pt x="131636" y="283750"/>
                      </a:cubicBezTo>
                      <a:cubicBezTo>
                        <a:pt x="89440" y="283750"/>
                        <a:pt x="52007" y="263652"/>
                        <a:pt x="28289" y="232410"/>
                      </a:cubicBezTo>
                      <a:cubicBezTo>
                        <a:pt x="19241" y="233267"/>
                        <a:pt x="9811" y="233934"/>
                        <a:pt x="0" y="234219"/>
                      </a:cubicBezTo>
                      <a:cubicBezTo>
                        <a:pt x="6382" y="244602"/>
                        <a:pt x="13907" y="254222"/>
                        <a:pt x="22574" y="262890"/>
                      </a:cubicBezTo>
                      <a:cubicBezTo>
                        <a:pt x="36767" y="277082"/>
                        <a:pt x="53245" y="288131"/>
                        <a:pt x="71533" y="295941"/>
                      </a:cubicBezTo>
                      <a:cubicBezTo>
                        <a:pt x="90583" y="303943"/>
                        <a:pt x="110776" y="308038"/>
                        <a:pt x="131540" y="308038"/>
                      </a:cubicBezTo>
                      <a:cubicBezTo>
                        <a:pt x="152305" y="308038"/>
                        <a:pt x="172498" y="303943"/>
                        <a:pt x="191548" y="295941"/>
                      </a:cubicBezTo>
                      <a:cubicBezTo>
                        <a:pt x="209931" y="288131"/>
                        <a:pt x="226409" y="277082"/>
                        <a:pt x="240506" y="262890"/>
                      </a:cubicBezTo>
                      <a:cubicBezTo>
                        <a:pt x="254603" y="248698"/>
                        <a:pt x="265748" y="232220"/>
                        <a:pt x="273558" y="213931"/>
                      </a:cubicBezTo>
                      <a:cubicBezTo>
                        <a:pt x="281559" y="194881"/>
                        <a:pt x="285655" y="174688"/>
                        <a:pt x="285655" y="153924"/>
                      </a:cubicBezTo>
                      <a:cubicBezTo>
                        <a:pt x="285655" y="133159"/>
                        <a:pt x="281559" y="112966"/>
                        <a:pt x="273558" y="93916"/>
                      </a:cubicBezTo>
                      <a:close/>
                    </a:path>
                  </a:pathLst>
                </a:custGeom>
                <a:grp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78F9D0CD-C20A-4ACA-AFD4-D6DA751BCD17}"/>
                    </a:ext>
                  </a:extLst>
                </p:cNvPr>
                <p:cNvSpPr/>
                <p:nvPr/>
              </p:nvSpPr>
              <p:spPr>
                <a:xfrm>
                  <a:off x="6079712" y="5366479"/>
                  <a:ext cx="103727" cy="45815"/>
                </a:xfrm>
                <a:custGeom>
                  <a:avLst/>
                  <a:gdLst>
                    <a:gd name="connsiteX0" fmla="*/ 86963 w 103727"/>
                    <a:gd name="connsiteY0" fmla="*/ 26194 h 45815"/>
                    <a:gd name="connsiteX1" fmla="*/ 103727 w 103727"/>
                    <a:gd name="connsiteY1" fmla="*/ 7715 h 45815"/>
                    <a:gd name="connsiteX2" fmla="*/ 103727 w 103727"/>
                    <a:gd name="connsiteY2" fmla="*/ 0 h 45815"/>
                    <a:gd name="connsiteX3" fmla="*/ 49625 w 103727"/>
                    <a:gd name="connsiteY3" fmla="*/ 12002 h 45815"/>
                    <a:gd name="connsiteX4" fmla="*/ 667 w 103727"/>
                    <a:gd name="connsiteY4" fmla="*/ 45054 h 45815"/>
                    <a:gd name="connsiteX5" fmla="*/ 0 w 103727"/>
                    <a:gd name="connsiteY5" fmla="*/ 45815 h 45815"/>
                    <a:gd name="connsiteX6" fmla="*/ 50768 w 103727"/>
                    <a:gd name="connsiteY6" fmla="*/ 38481 h 45815"/>
                    <a:gd name="connsiteX7" fmla="*/ 87058 w 103727"/>
                    <a:gd name="connsiteY7" fmla="*/ 26384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27" h="45815">
                      <a:moveTo>
                        <a:pt x="86963" y="26194"/>
                      </a:moveTo>
                      <a:cubicBezTo>
                        <a:pt x="97631" y="20670"/>
                        <a:pt x="103727" y="14383"/>
                        <a:pt x="103727" y="7715"/>
                      </a:cubicBezTo>
                      <a:lnTo>
                        <a:pt x="103727" y="0"/>
                      </a:lnTo>
                      <a:cubicBezTo>
                        <a:pt x="84963" y="667"/>
                        <a:pt x="66866" y="4763"/>
                        <a:pt x="49625" y="12002"/>
                      </a:cubicBezTo>
                      <a:cubicBezTo>
                        <a:pt x="31242" y="19812"/>
                        <a:pt x="14764" y="30861"/>
                        <a:pt x="667" y="45054"/>
                      </a:cubicBezTo>
                      <a:cubicBezTo>
                        <a:pt x="476" y="45244"/>
                        <a:pt x="191" y="45530"/>
                        <a:pt x="0" y="45815"/>
                      </a:cubicBezTo>
                      <a:cubicBezTo>
                        <a:pt x="18764" y="44291"/>
                        <a:pt x="36004" y="41720"/>
                        <a:pt x="50768" y="38481"/>
                      </a:cubicBezTo>
                      <a:cubicBezTo>
                        <a:pt x="62008" y="32766"/>
                        <a:pt x="74200" y="28575"/>
                        <a:pt x="87058" y="26384"/>
                      </a:cubicBezTo>
                      <a:close/>
                    </a:path>
                  </a:pathLst>
                </a:custGeom>
                <a:grpFill/>
                <a:ln w="9525"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7ADF7662-94DB-4F02-8E3F-94012AE60CF3}"/>
                    </a:ext>
                  </a:extLst>
                </p:cNvPr>
                <p:cNvSpPr/>
                <p:nvPr/>
              </p:nvSpPr>
              <p:spPr>
                <a:xfrm>
                  <a:off x="6035802" y="5443156"/>
                  <a:ext cx="49434" cy="64388"/>
                </a:xfrm>
                <a:custGeom>
                  <a:avLst/>
                  <a:gdLst>
                    <a:gd name="connsiteX0" fmla="*/ 24479 w 49434"/>
                    <a:gd name="connsiteY0" fmla="*/ 63912 h 64388"/>
                    <a:gd name="connsiteX1" fmla="*/ 49435 w 49434"/>
                    <a:gd name="connsiteY1" fmla="*/ 0 h 64388"/>
                    <a:gd name="connsiteX2" fmla="*/ 19241 w 49434"/>
                    <a:gd name="connsiteY2" fmla="*/ 1810 h 64388"/>
                    <a:gd name="connsiteX3" fmla="*/ 11620 w 49434"/>
                    <a:gd name="connsiteY3" fmla="*/ 17430 h 64388"/>
                    <a:gd name="connsiteX4" fmla="*/ 0 w 49434"/>
                    <a:gd name="connsiteY4" fmla="*/ 64389 h 64388"/>
                    <a:gd name="connsiteX5" fmla="*/ 2667 w 49434"/>
                    <a:gd name="connsiteY5" fmla="*/ 64389 h 64388"/>
                    <a:gd name="connsiteX6" fmla="*/ 24479 w 49434"/>
                    <a:gd name="connsiteY6" fmla="*/ 63912 h 6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4" h="64388">
                      <a:moveTo>
                        <a:pt x="24479" y="63912"/>
                      </a:moveTo>
                      <a:cubicBezTo>
                        <a:pt x="26956" y="40100"/>
                        <a:pt x="35814" y="18192"/>
                        <a:pt x="49435" y="0"/>
                      </a:cubicBezTo>
                      <a:cubicBezTo>
                        <a:pt x="39719" y="857"/>
                        <a:pt x="29623" y="1524"/>
                        <a:pt x="19241" y="1810"/>
                      </a:cubicBezTo>
                      <a:cubicBezTo>
                        <a:pt x="16383" y="6858"/>
                        <a:pt x="13811" y="12001"/>
                        <a:pt x="11620" y="17430"/>
                      </a:cubicBezTo>
                      <a:cubicBezTo>
                        <a:pt x="5239" y="32480"/>
                        <a:pt x="1429" y="48196"/>
                        <a:pt x="0" y="64389"/>
                      </a:cubicBezTo>
                      <a:cubicBezTo>
                        <a:pt x="857" y="64389"/>
                        <a:pt x="1810" y="64389"/>
                        <a:pt x="2667" y="64389"/>
                      </a:cubicBezTo>
                      <a:cubicBezTo>
                        <a:pt x="10096" y="64389"/>
                        <a:pt x="17431" y="64198"/>
                        <a:pt x="24479" y="63912"/>
                      </a:cubicBezTo>
                      <a:close/>
                    </a:path>
                  </a:pathLst>
                </a:custGeom>
                <a:grpFill/>
                <a:ln w="9525"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192731BB-F6DB-4BF0-AFD8-C223307F8C42}"/>
                    </a:ext>
                  </a:extLst>
                </p:cNvPr>
                <p:cNvSpPr/>
                <p:nvPr/>
              </p:nvSpPr>
              <p:spPr>
                <a:xfrm>
                  <a:off x="6036182" y="5538310"/>
                  <a:ext cx="49720" cy="62483"/>
                </a:xfrm>
                <a:custGeom>
                  <a:avLst/>
                  <a:gdLst>
                    <a:gd name="connsiteX0" fmla="*/ 24575 w 49720"/>
                    <a:gd name="connsiteY0" fmla="*/ 0 h 62483"/>
                    <a:gd name="connsiteX1" fmla="*/ 2191 w 49720"/>
                    <a:gd name="connsiteY1" fmla="*/ 476 h 62483"/>
                    <a:gd name="connsiteX2" fmla="*/ 0 w 49720"/>
                    <a:gd name="connsiteY2" fmla="*/ 476 h 62483"/>
                    <a:gd name="connsiteX3" fmla="*/ 11049 w 49720"/>
                    <a:gd name="connsiteY3" fmla="*/ 42196 h 62483"/>
                    <a:gd name="connsiteX4" fmla="*/ 21431 w 49720"/>
                    <a:gd name="connsiteY4" fmla="*/ 62484 h 62483"/>
                    <a:gd name="connsiteX5" fmla="*/ 49720 w 49720"/>
                    <a:gd name="connsiteY5" fmla="*/ 60674 h 62483"/>
                    <a:gd name="connsiteX6" fmla="*/ 24575 w 49720"/>
                    <a:gd name="connsiteY6" fmla="*/ 95 h 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0" h="62483">
                      <a:moveTo>
                        <a:pt x="24575" y="0"/>
                      </a:moveTo>
                      <a:cubicBezTo>
                        <a:pt x="17240" y="285"/>
                        <a:pt x="9811" y="476"/>
                        <a:pt x="2191" y="476"/>
                      </a:cubicBezTo>
                      <a:cubicBezTo>
                        <a:pt x="1429" y="476"/>
                        <a:pt x="762" y="476"/>
                        <a:pt x="0" y="476"/>
                      </a:cubicBezTo>
                      <a:cubicBezTo>
                        <a:pt x="1715" y="14859"/>
                        <a:pt x="5429" y="28765"/>
                        <a:pt x="11049" y="42196"/>
                      </a:cubicBezTo>
                      <a:cubicBezTo>
                        <a:pt x="14002" y="49244"/>
                        <a:pt x="17526" y="56007"/>
                        <a:pt x="21431" y="62484"/>
                      </a:cubicBezTo>
                      <a:cubicBezTo>
                        <a:pt x="31147" y="62103"/>
                        <a:pt x="40672" y="61531"/>
                        <a:pt x="49720" y="60674"/>
                      </a:cubicBezTo>
                      <a:cubicBezTo>
                        <a:pt x="36576" y="43339"/>
                        <a:pt x="27622" y="22670"/>
                        <a:pt x="24575" y="95"/>
                      </a:cubicBezTo>
                      <a:close/>
                    </a:path>
                  </a:pathLst>
                </a:custGeom>
                <a:grpFill/>
                <a:ln w="9525"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44D89AC4-9FFE-438E-A71A-94D6B1FEAED5}"/>
                    </a:ext>
                  </a:extLst>
                </p:cNvPr>
                <p:cNvSpPr/>
                <p:nvPr/>
              </p:nvSpPr>
              <p:spPr>
                <a:xfrm>
                  <a:off x="6137910" y="5436393"/>
                  <a:ext cx="101250" cy="167830"/>
                </a:xfrm>
                <a:custGeom>
                  <a:avLst/>
                  <a:gdLst>
                    <a:gd name="connsiteX0" fmla="*/ 42958 w 101250"/>
                    <a:gd name="connsiteY0" fmla="*/ 158305 h 167830"/>
                    <a:gd name="connsiteX1" fmla="*/ 42958 w 101250"/>
                    <a:gd name="connsiteY1" fmla="*/ 148685 h 167830"/>
                    <a:gd name="connsiteX2" fmla="*/ 41815 w 101250"/>
                    <a:gd name="connsiteY2" fmla="*/ 148685 h 167830"/>
                    <a:gd name="connsiteX3" fmla="*/ 0 w 101250"/>
                    <a:gd name="connsiteY3" fmla="*/ 131540 h 167830"/>
                    <a:gd name="connsiteX4" fmla="*/ 13240 w 101250"/>
                    <a:gd name="connsiteY4" fmla="*/ 110871 h 167830"/>
                    <a:gd name="connsiteX5" fmla="*/ 53816 w 101250"/>
                    <a:gd name="connsiteY5" fmla="*/ 124492 h 167830"/>
                    <a:gd name="connsiteX6" fmla="*/ 71914 w 101250"/>
                    <a:gd name="connsiteY6" fmla="*/ 112776 h 167830"/>
                    <a:gd name="connsiteX7" fmla="*/ 47434 w 101250"/>
                    <a:gd name="connsiteY7" fmla="*/ 95059 h 167830"/>
                    <a:gd name="connsiteX8" fmla="*/ 19240 w 101250"/>
                    <a:gd name="connsiteY8" fmla="*/ 81439 h 167830"/>
                    <a:gd name="connsiteX9" fmla="*/ 5524 w 101250"/>
                    <a:gd name="connsiteY9" fmla="*/ 55245 h 167830"/>
                    <a:gd name="connsiteX10" fmla="*/ 41815 w 101250"/>
                    <a:gd name="connsiteY10" fmla="*/ 19621 h 167830"/>
                    <a:gd name="connsiteX11" fmla="*/ 42958 w 101250"/>
                    <a:gd name="connsiteY11" fmla="*/ 19431 h 167830"/>
                    <a:gd name="connsiteX12" fmla="*/ 42958 w 101250"/>
                    <a:gd name="connsiteY12" fmla="*/ 9716 h 167830"/>
                    <a:gd name="connsiteX13" fmla="*/ 52673 w 101250"/>
                    <a:gd name="connsiteY13" fmla="*/ 0 h 167830"/>
                    <a:gd name="connsiteX14" fmla="*/ 52673 w 101250"/>
                    <a:gd name="connsiteY14" fmla="*/ 0 h 167830"/>
                    <a:gd name="connsiteX15" fmla="*/ 62389 w 101250"/>
                    <a:gd name="connsiteY15" fmla="*/ 9716 h 167830"/>
                    <a:gd name="connsiteX16" fmla="*/ 62389 w 101250"/>
                    <a:gd name="connsiteY16" fmla="*/ 19050 h 167830"/>
                    <a:gd name="connsiteX17" fmla="*/ 63532 w 101250"/>
                    <a:gd name="connsiteY17" fmla="*/ 19241 h 167830"/>
                    <a:gd name="connsiteX18" fmla="*/ 98393 w 101250"/>
                    <a:gd name="connsiteY18" fmla="*/ 36671 h 167830"/>
                    <a:gd name="connsiteX19" fmla="*/ 83439 w 101250"/>
                    <a:gd name="connsiteY19" fmla="*/ 54007 h 167830"/>
                    <a:gd name="connsiteX20" fmla="*/ 52006 w 101250"/>
                    <a:gd name="connsiteY20" fmla="*/ 42958 h 167830"/>
                    <a:gd name="connsiteX21" fmla="*/ 34862 w 101250"/>
                    <a:gd name="connsiteY21" fmla="*/ 54769 h 167830"/>
                    <a:gd name="connsiteX22" fmla="*/ 57626 w 101250"/>
                    <a:gd name="connsiteY22" fmla="*/ 70104 h 167830"/>
                    <a:gd name="connsiteX23" fmla="*/ 86773 w 101250"/>
                    <a:gd name="connsiteY23" fmla="*/ 83725 h 167830"/>
                    <a:gd name="connsiteX24" fmla="*/ 101251 w 101250"/>
                    <a:gd name="connsiteY24" fmla="*/ 110395 h 167830"/>
                    <a:gd name="connsiteX25" fmla="*/ 91630 w 101250"/>
                    <a:gd name="connsiteY25" fmla="*/ 134302 h 167830"/>
                    <a:gd name="connsiteX26" fmla="*/ 63437 w 101250"/>
                    <a:gd name="connsiteY26" fmla="*/ 147638 h 167830"/>
                    <a:gd name="connsiteX27" fmla="*/ 62293 w 101250"/>
                    <a:gd name="connsiteY27" fmla="*/ 147828 h 167830"/>
                    <a:gd name="connsiteX28" fmla="*/ 62293 w 101250"/>
                    <a:gd name="connsiteY28" fmla="*/ 158115 h 167830"/>
                    <a:gd name="connsiteX29" fmla="*/ 52578 w 101250"/>
                    <a:gd name="connsiteY29" fmla="*/ 167830 h 167830"/>
                    <a:gd name="connsiteX30" fmla="*/ 52578 w 101250"/>
                    <a:gd name="connsiteY30" fmla="*/ 167830 h 167830"/>
                    <a:gd name="connsiteX31" fmla="*/ 42863 w 101250"/>
                    <a:gd name="connsiteY31" fmla="*/ 158115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250" h="167830">
                      <a:moveTo>
                        <a:pt x="42958" y="158305"/>
                      </a:moveTo>
                      <a:lnTo>
                        <a:pt x="42958" y="148685"/>
                      </a:lnTo>
                      <a:lnTo>
                        <a:pt x="41815" y="148685"/>
                      </a:lnTo>
                      <a:cubicBezTo>
                        <a:pt x="26479" y="146875"/>
                        <a:pt x="10573" y="140398"/>
                        <a:pt x="0" y="131540"/>
                      </a:cubicBezTo>
                      <a:lnTo>
                        <a:pt x="13240" y="110871"/>
                      </a:lnTo>
                      <a:cubicBezTo>
                        <a:pt x="29051" y="120586"/>
                        <a:pt x="40862" y="124492"/>
                        <a:pt x="53816" y="124492"/>
                      </a:cubicBezTo>
                      <a:cubicBezTo>
                        <a:pt x="65341" y="124492"/>
                        <a:pt x="71914" y="120205"/>
                        <a:pt x="71914" y="112776"/>
                      </a:cubicBezTo>
                      <a:cubicBezTo>
                        <a:pt x="71914" y="104204"/>
                        <a:pt x="60579" y="99917"/>
                        <a:pt x="47434" y="95059"/>
                      </a:cubicBezTo>
                      <a:cubicBezTo>
                        <a:pt x="38005" y="91535"/>
                        <a:pt x="27432" y="87535"/>
                        <a:pt x="19240" y="81439"/>
                      </a:cubicBezTo>
                      <a:cubicBezTo>
                        <a:pt x="10001" y="74486"/>
                        <a:pt x="5524" y="66008"/>
                        <a:pt x="5524" y="55245"/>
                      </a:cubicBezTo>
                      <a:cubicBezTo>
                        <a:pt x="5524" y="36481"/>
                        <a:pt x="19050" y="23146"/>
                        <a:pt x="41815" y="19621"/>
                      </a:cubicBezTo>
                      <a:lnTo>
                        <a:pt x="42958" y="19431"/>
                      </a:lnTo>
                      <a:lnTo>
                        <a:pt x="42958" y="9716"/>
                      </a:lnTo>
                      <a:cubicBezTo>
                        <a:pt x="42958" y="4286"/>
                        <a:pt x="47339" y="0"/>
                        <a:pt x="52673" y="0"/>
                      </a:cubicBezTo>
                      <a:lnTo>
                        <a:pt x="52673" y="0"/>
                      </a:lnTo>
                      <a:cubicBezTo>
                        <a:pt x="58102" y="0"/>
                        <a:pt x="62389" y="4382"/>
                        <a:pt x="62389" y="9716"/>
                      </a:cubicBezTo>
                      <a:lnTo>
                        <a:pt x="62389" y="19050"/>
                      </a:lnTo>
                      <a:lnTo>
                        <a:pt x="63532" y="19241"/>
                      </a:lnTo>
                      <a:cubicBezTo>
                        <a:pt x="76867" y="20955"/>
                        <a:pt x="88011" y="26575"/>
                        <a:pt x="98393" y="36671"/>
                      </a:cubicBezTo>
                      <a:lnTo>
                        <a:pt x="83439" y="54007"/>
                      </a:lnTo>
                      <a:cubicBezTo>
                        <a:pt x="73342" y="46958"/>
                        <a:pt x="64770" y="42958"/>
                        <a:pt x="52006" y="42958"/>
                      </a:cubicBezTo>
                      <a:cubicBezTo>
                        <a:pt x="36576" y="42958"/>
                        <a:pt x="34862" y="51245"/>
                        <a:pt x="34862" y="54769"/>
                      </a:cubicBezTo>
                      <a:cubicBezTo>
                        <a:pt x="34862" y="61913"/>
                        <a:pt x="44863" y="65532"/>
                        <a:pt x="57626" y="70104"/>
                      </a:cubicBezTo>
                      <a:cubicBezTo>
                        <a:pt x="67246" y="73628"/>
                        <a:pt x="78200" y="77534"/>
                        <a:pt x="86773" y="83725"/>
                      </a:cubicBezTo>
                      <a:cubicBezTo>
                        <a:pt x="96488" y="90774"/>
                        <a:pt x="101251" y="99536"/>
                        <a:pt x="101251" y="110395"/>
                      </a:cubicBezTo>
                      <a:cubicBezTo>
                        <a:pt x="101251" y="119634"/>
                        <a:pt x="97917" y="127825"/>
                        <a:pt x="91630" y="134302"/>
                      </a:cubicBezTo>
                      <a:cubicBezTo>
                        <a:pt x="85058" y="141065"/>
                        <a:pt x="75343" y="145637"/>
                        <a:pt x="63437" y="147638"/>
                      </a:cubicBezTo>
                      <a:lnTo>
                        <a:pt x="62293" y="147828"/>
                      </a:lnTo>
                      <a:lnTo>
                        <a:pt x="62293" y="158115"/>
                      </a:lnTo>
                      <a:cubicBezTo>
                        <a:pt x="62293" y="163544"/>
                        <a:pt x="57912" y="167830"/>
                        <a:pt x="52578" y="167830"/>
                      </a:cubicBezTo>
                      <a:lnTo>
                        <a:pt x="52578" y="167830"/>
                      </a:lnTo>
                      <a:cubicBezTo>
                        <a:pt x="47149" y="167830"/>
                        <a:pt x="42863" y="163449"/>
                        <a:pt x="42863" y="158115"/>
                      </a:cubicBezTo>
                      <a:close/>
                    </a:path>
                  </a:pathLst>
                </a:custGeom>
                <a:grpFill/>
                <a:ln w="9525" cap="flat">
                  <a:noFill/>
                  <a:prstDash val="solid"/>
                  <a:miter/>
                </a:ln>
              </p:spPr>
              <p:txBody>
                <a:bodyPr rtlCol="0" anchor="ctr"/>
                <a:lstStyle/>
                <a:p>
                  <a:endParaRPr lang="en-US" dirty="0"/>
                </a:p>
              </p:txBody>
            </p:sp>
          </p:grpSp>
        </p:grpSp>
        <p:grpSp>
          <p:nvGrpSpPr>
            <p:cNvPr id="221" name="Graphic 23">
              <a:extLst>
                <a:ext uri="{FF2B5EF4-FFF2-40B4-BE49-F238E27FC236}">
                  <a16:creationId xmlns:a16="http://schemas.microsoft.com/office/drawing/2014/main" id="{0C7B461E-C71F-4331-A81A-B7EECF2CBDFC}"/>
                </a:ext>
              </a:extLst>
            </p:cNvPr>
            <p:cNvGrpSpPr>
              <a:grpSpLocks noChangeAspect="1"/>
            </p:cNvGrpSpPr>
            <p:nvPr/>
          </p:nvGrpSpPr>
          <p:grpSpPr>
            <a:xfrm>
              <a:off x="10426858" y="6397221"/>
              <a:ext cx="320040" cy="320040"/>
              <a:chOff x="5753100" y="5897117"/>
              <a:chExt cx="685800" cy="685800"/>
            </a:xfrm>
          </p:grpSpPr>
          <p:sp>
            <p:nvSpPr>
              <p:cNvPr id="222" name="Freeform: Shape 221">
                <a:extLst>
                  <a:ext uri="{FF2B5EF4-FFF2-40B4-BE49-F238E27FC236}">
                    <a16:creationId xmlns:a16="http://schemas.microsoft.com/office/drawing/2014/main" id="{F24FCD22-57D0-4C85-9A99-2E14DA072FA4}"/>
                  </a:ext>
                </a:extLst>
              </p:cNvPr>
              <p:cNvSpPr/>
              <p:nvPr/>
            </p:nvSpPr>
            <p:spPr>
              <a:xfrm>
                <a:off x="5753100" y="5897117"/>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solidFill>
                <a:srgbClr val="0F5882"/>
              </a:solidFill>
              <a:ln w="9525" cap="flat">
                <a:noFill/>
                <a:prstDash val="solid"/>
                <a:miter/>
              </a:ln>
            </p:spPr>
            <p:txBody>
              <a:bodyPr rtlCol="0" anchor="ctr"/>
              <a:lstStyle/>
              <a:p>
                <a:endParaRPr lang="en-US" dirty="0"/>
              </a:p>
            </p:txBody>
          </p:sp>
          <p:grpSp>
            <p:nvGrpSpPr>
              <p:cNvPr id="223" name="Graphic 23">
                <a:extLst>
                  <a:ext uri="{FF2B5EF4-FFF2-40B4-BE49-F238E27FC236}">
                    <a16:creationId xmlns:a16="http://schemas.microsoft.com/office/drawing/2014/main" id="{68DE531D-5873-43C7-9532-C2193120AA8B}"/>
                  </a:ext>
                </a:extLst>
              </p:cNvPr>
              <p:cNvGrpSpPr/>
              <p:nvPr/>
            </p:nvGrpSpPr>
            <p:grpSpPr>
              <a:xfrm>
                <a:off x="5897975" y="6140385"/>
                <a:ext cx="426339" cy="237268"/>
                <a:chOff x="5897975" y="6140385"/>
                <a:chExt cx="426339" cy="237268"/>
              </a:xfrm>
              <a:solidFill>
                <a:srgbClr val="FFFFFF"/>
              </a:solidFill>
            </p:grpSpPr>
            <p:sp>
              <p:nvSpPr>
                <p:cNvPr id="224" name="Freeform: Shape 223">
                  <a:extLst>
                    <a:ext uri="{FF2B5EF4-FFF2-40B4-BE49-F238E27FC236}">
                      <a16:creationId xmlns:a16="http://schemas.microsoft.com/office/drawing/2014/main" id="{01B21EFA-DB7B-4B22-8D20-5BDA0C1D1AD6}"/>
                    </a:ext>
                  </a:extLst>
                </p:cNvPr>
                <p:cNvSpPr/>
                <p:nvPr/>
              </p:nvSpPr>
              <p:spPr>
                <a:xfrm>
                  <a:off x="5941694" y="6309835"/>
                  <a:ext cx="67818" cy="67817"/>
                </a:xfrm>
                <a:custGeom>
                  <a:avLst/>
                  <a:gdLst>
                    <a:gd name="connsiteX0" fmla="*/ 67818 w 67818"/>
                    <a:gd name="connsiteY0" fmla="*/ 33909 h 67817"/>
                    <a:gd name="connsiteX1" fmla="*/ 33909 w 67818"/>
                    <a:gd name="connsiteY1" fmla="*/ 67818 h 67817"/>
                    <a:gd name="connsiteX2" fmla="*/ 0 w 67818"/>
                    <a:gd name="connsiteY2" fmla="*/ 33909 h 67817"/>
                    <a:gd name="connsiteX3" fmla="*/ 33909 w 67818"/>
                    <a:gd name="connsiteY3" fmla="*/ 0 h 67817"/>
                    <a:gd name="connsiteX4" fmla="*/ 67818 w 67818"/>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8"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solidFill>
                  <a:srgbClr val="FFFFFF"/>
                </a:solidFill>
                <a:ln w="9525"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11F5B0F6-3602-499C-8608-D951AFB9D4C5}"/>
                    </a:ext>
                  </a:extLst>
                </p:cNvPr>
                <p:cNvSpPr/>
                <p:nvPr/>
              </p:nvSpPr>
              <p:spPr>
                <a:xfrm>
                  <a:off x="6222587" y="6309835"/>
                  <a:ext cx="67817" cy="67817"/>
                </a:xfrm>
                <a:custGeom>
                  <a:avLst/>
                  <a:gdLst>
                    <a:gd name="connsiteX0" fmla="*/ 67818 w 67817"/>
                    <a:gd name="connsiteY0" fmla="*/ 33909 h 67817"/>
                    <a:gd name="connsiteX1" fmla="*/ 33909 w 67817"/>
                    <a:gd name="connsiteY1" fmla="*/ 67818 h 67817"/>
                    <a:gd name="connsiteX2" fmla="*/ 0 w 67817"/>
                    <a:gd name="connsiteY2" fmla="*/ 33909 h 67817"/>
                    <a:gd name="connsiteX3" fmla="*/ 33909 w 67817"/>
                    <a:gd name="connsiteY3" fmla="*/ 0 h 67817"/>
                    <a:gd name="connsiteX4" fmla="*/ 67818 w 67817"/>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solidFill>
                  <a:srgbClr val="FFFFFF"/>
                </a:solidFill>
                <a:ln w="9525"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1D5CE822-E583-437E-813E-49C301B3120B}"/>
                    </a:ext>
                  </a:extLst>
                </p:cNvPr>
                <p:cNvSpPr/>
                <p:nvPr/>
              </p:nvSpPr>
              <p:spPr>
                <a:xfrm>
                  <a:off x="5898070" y="6140385"/>
                  <a:ext cx="271272" cy="116205"/>
                </a:xfrm>
                <a:custGeom>
                  <a:avLst/>
                  <a:gdLst>
                    <a:gd name="connsiteX0" fmla="*/ 0 w 271272"/>
                    <a:gd name="connsiteY0" fmla="*/ 0 h 116205"/>
                    <a:gd name="connsiteX1" fmla="*/ 271272 w 271272"/>
                    <a:gd name="connsiteY1" fmla="*/ 0 h 116205"/>
                    <a:gd name="connsiteX2" fmla="*/ 271272 w 271272"/>
                    <a:gd name="connsiteY2" fmla="*/ 116205 h 116205"/>
                    <a:gd name="connsiteX3" fmla="*/ 0 w 271272"/>
                    <a:gd name="connsiteY3" fmla="*/ 116205 h 116205"/>
                    <a:gd name="connsiteX4" fmla="*/ 0 w 271272"/>
                    <a:gd name="connsiteY4" fmla="*/ 0 h 1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2" h="116205">
                      <a:moveTo>
                        <a:pt x="0" y="0"/>
                      </a:moveTo>
                      <a:lnTo>
                        <a:pt x="271272" y="0"/>
                      </a:lnTo>
                      <a:lnTo>
                        <a:pt x="271272" y="116205"/>
                      </a:lnTo>
                      <a:lnTo>
                        <a:pt x="0" y="116205"/>
                      </a:lnTo>
                      <a:lnTo>
                        <a:pt x="0" y="0"/>
                      </a:lnTo>
                      <a:close/>
                    </a:path>
                  </a:pathLst>
                </a:custGeom>
                <a:solidFill>
                  <a:srgbClr val="FFFFFF"/>
                </a:solidFill>
                <a:ln w="9525"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4CE3B846-CDF6-4DFB-BC7D-A3B4E70CD6E6}"/>
                    </a:ext>
                  </a:extLst>
                </p:cNvPr>
                <p:cNvSpPr/>
                <p:nvPr/>
              </p:nvSpPr>
              <p:spPr>
                <a:xfrm>
                  <a:off x="6188678" y="6169437"/>
                  <a:ext cx="135636" cy="174402"/>
                </a:xfrm>
                <a:custGeom>
                  <a:avLst/>
                  <a:gdLst>
                    <a:gd name="connsiteX0" fmla="*/ 19431 w 135636"/>
                    <a:gd name="connsiteY0" fmla="*/ 19335 h 174402"/>
                    <a:gd name="connsiteX1" fmla="*/ 48482 w 135636"/>
                    <a:gd name="connsiteY1" fmla="*/ 19335 h 174402"/>
                    <a:gd name="connsiteX2" fmla="*/ 66866 w 135636"/>
                    <a:gd name="connsiteY2" fmla="*/ 33338 h 174402"/>
                    <a:gd name="connsiteX3" fmla="*/ 76581 w 135636"/>
                    <a:gd name="connsiteY3" fmla="*/ 66770 h 174402"/>
                    <a:gd name="connsiteX4" fmla="*/ 77057 w 135636"/>
                    <a:gd name="connsiteY4" fmla="*/ 67723 h 174402"/>
                    <a:gd name="connsiteX5" fmla="*/ 19431 w 135636"/>
                    <a:gd name="connsiteY5" fmla="*/ 67723 h 174402"/>
                    <a:gd name="connsiteX6" fmla="*/ 19431 w 135636"/>
                    <a:gd name="connsiteY6" fmla="*/ 19240 h 174402"/>
                    <a:gd name="connsiteX7" fmla="*/ 48482 w 135636"/>
                    <a:gd name="connsiteY7" fmla="*/ 0 h 174402"/>
                    <a:gd name="connsiteX8" fmla="*/ 0 w 135636"/>
                    <a:gd name="connsiteY8" fmla="*/ 0 h 174402"/>
                    <a:gd name="connsiteX9" fmla="*/ 0 w 135636"/>
                    <a:gd name="connsiteY9" fmla="*/ 174403 h 174402"/>
                    <a:gd name="connsiteX10" fmla="*/ 19336 w 135636"/>
                    <a:gd name="connsiteY10" fmla="*/ 174403 h 174402"/>
                    <a:gd name="connsiteX11" fmla="*/ 67818 w 135636"/>
                    <a:gd name="connsiteY11" fmla="*/ 125920 h 174402"/>
                    <a:gd name="connsiteX12" fmla="*/ 116300 w 135636"/>
                    <a:gd name="connsiteY12" fmla="*/ 174403 h 174402"/>
                    <a:gd name="connsiteX13" fmla="*/ 135636 w 135636"/>
                    <a:gd name="connsiteY13" fmla="*/ 155067 h 174402"/>
                    <a:gd name="connsiteX14" fmla="*/ 135636 w 135636"/>
                    <a:gd name="connsiteY14" fmla="*/ 106585 h 174402"/>
                    <a:gd name="connsiteX15" fmla="*/ 127921 w 135636"/>
                    <a:gd name="connsiteY15" fmla="*/ 91059 h 174402"/>
                    <a:gd name="connsiteX16" fmla="*/ 102203 w 135636"/>
                    <a:gd name="connsiteY16" fmla="*/ 71723 h 174402"/>
                    <a:gd name="connsiteX17" fmla="*/ 95441 w 135636"/>
                    <a:gd name="connsiteY17" fmla="*/ 61531 h 174402"/>
                    <a:gd name="connsiteX18" fmla="*/ 85725 w 135636"/>
                    <a:gd name="connsiteY18" fmla="*/ 28098 h 174402"/>
                    <a:gd name="connsiteX19" fmla="*/ 48387 w 135636"/>
                    <a:gd name="connsiteY19"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636" h="174402">
                      <a:moveTo>
                        <a:pt x="19431" y="19335"/>
                      </a:moveTo>
                      <a:lnTo>
                        <a:pt x="48482" y="19335"/>
                      </a:lnTo>
                      <a:cubicBezTo>
                        <a:pt x="57245" y="19335"/>
                        <a:pt x="64960" y="25146"/>
                        <a:pt x="66866" y="33338"/>
                      </a:cubicBezTo>
                      <a:lnTo>
                        <a:pt x="76581" y="66770"/>
                      </a:lnTo>
                      <a:cubicBezTo>
                        <a:pt x="76581" y="67246"/>
                        <a:pt x="77057" y="67246"/>
                        <a:pt x="77057" y="67723"/>
                      </a:cubicBezTo>
                      <a:lnTo>
                        <a:pt x="19431" y="67723"/>
                      </a:lnTo>
                      <a:lnTo>
                        <a:pt x="19431" y="19240"/>
                      </a:lnTo>
                      <a:close/>
                      <a:moveTo>
                        <a:pt x="48482" y="0"/>
                      </a:moveTo>
                      <a:lnTo>
                        <a:pt x="0" y="0"/>
                      </a:lnTo>
                      <a:lnTo>
                        <a:pt x="0" y="174403"/>
                      </a:lnTo>
                      <a:lnTo>
                        <a:pt x="19336" y="174403"/>
                      </a:lnTo>
                      <a:cubicBezTo>
                        <a:pt x="19336" y="147732"/>
                        <a:pt x="41148" y="125920"/>
                        <a:pt x="67818" y="125920"/>
                      </a:cubicBezTo>
                      <a:cubicBezTo>
                        <a:pt x="94488" y="125920"/>
                        <a:pt x="116300" y="147732"/>
                        <a:pt x="116300" y="174403"/>
                      </a:cubicBezTo>
                      <a:cubicBezTo>
                        <a:pt x="126968" y="174403"/>
                        <a:pt x="135636" y="165639"/>
                        <a:pt x="135636" y="155067"/>
                      </a:cubicBezTo>
                      <a:lnTo>
                        <a:pt x="135636" y="106585"/>
                      </a:lnTo>
                      <a:cubicBezTo>
                        <a:pt x="135636" y="100298"/>
                        <a:pt x="132683" y="94964"/>
                        <a:pt x="127921" y="91059"/>
                      </a:cubicBezTo>
                      <a:lnTo>
                        <a:pt x="102203" y="71723"/>
                      </a:lnTo>
                      <a:cubicBezTo>
                        <a:pt x="98774" y="69342"/>
                        <a:pt x="96393" y="65437"/>
                        <a:pt x="95441" y="61531"/>
                      </a:cubicBezTo>
                      <a:lnTo>
                        <a:pt x="85725" y="28098"/>
                      </a:lnTo>
                      <a:cubicBezTo>
                        <a:pt x="80867" y="11620"/>
                        <a:pt x="65342" y="0"/>
                        <a:pt x="48387" y="0"/>
                      </a:cubicBezTo>
                      <a:close/>
                    </a:path>
                  </a:pathLst>
                </a:custGeom>
                <a:solidFill>
                  <a:srgbClr val="FFFFFF"/>
                </a:solidFill>
                <a:ln w="9525"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3E1C7760-04AD-4C22-B279-89A7A8B2BF4B}"/>
                    </a:ext>
                  </a:extLst>
                </p:cNvPr>
                <p:cNvSpPr/>
                <p:nvPr/>
              </p:nvSpPr>
              <p:spPr>
                <a:xfrm>
                  <a:off x="5897975" y="6275926"/>
                  <a:ext cx="271367" cy="67817"/>
                </a:xfrm>
                <a:custGeom>
                  <a:avLst/>
                  <a:gdLst>
                    <a:gd name="connsiteX0" fmla="*/ 271367 w 271367"/>
                    <a:gd name="connsiteY0" fmla="*/ 67818 h 67817"/>
                    <a:gd name="connsiteX1" fmla="*/ 126016 w 271367"/>
                    <a:gd name="connsiteY1" fmla="*/ 67818 h 67817"/>
                    <a:gd name="connsiteX2" fmla="*/ 77534 w 271367"/>
                    <a:gd name="connsiteY2" fmla="*/ 19335 h 67817"/>
                    <a:gd name="connsiteX3" fmla="*/ 29051 w 271367"/>
                    <a:gd name="connsiteY3" fmla="*/ 67818 h 67817"/>
                    <a:gd name="connsiteX4" fmla="*/ 0 w 271367"/>
                    <a:gd name="connsiteY4" fmla="*/ 67818 h 67817"/>
                    <a:gd name="connsiteX5" fmla="*/ 0 w 271367"/>
                    <a:gd name="connsiteY5" fmla="*/ 0 h 67817"/>
                    <a:gd name="connsiteX6" fmla="*/ 271272 w 271367"/>
                    <a:gd name="connsiteY6" fmla="*/ 0 h 67817"/>
                    <a:gd name="connsiteX7" fmla="*/ 271272 w 271367"/>
                    <a:gd name="connsiteY7" fmla="*/ 67818 h 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367" h="67817">
                      <a:moveTo>
                        <a:pt x="271367" y="67818"/>
                      </a:moveTo>
                      <a:lnTo>
                        <a:pt x="126016" y="67818"/>
                      </a:lnTo>
                      <a:cubicBezTo>
                        <a:pt x="126016" y="41148"/>
                        <a:pt x="104203" y="19335"/>
                        <a:pt x="77534" y="19335"/>
                      </a:cubicBezTo>
                      <a:cubicBezTo>
                        <a:pt x="50863" y="19335"/>
                        <a:pt x="29051" y="41148"/>
                        <a:pt x="29051" y="67818"/>
                      </a:cubicBezTo>
                      <a:lnTo>
                        <a:pt x="0" y="67818"/>
                      </a:lnTo>
                      <a:lnTo>
                        <a:pt x="0" y="0"/>
                      </a:lnTo>
                      <a:lnTo>
                        <a:pt x="271272" y="0"/>
                      </a:lnTo>
                      <a:lnTo>
                        <a:pt x="271272" y="67818"/>
                      </a:lnTo>
                      <a:close/>
                    </a:path>
                  </a:pathLst>
                </a:custGeom>
                <a:solidFill>
                  <a:srgbClr val="FFFFFF"/>
                </a:solidFill>
                <a:ln w="9525" cap="flat">
                  <a:noFill/>
                  <a:prstDash val="solid"/>
                  <a:miter/>
                </a:ln>
              </p:spPr>
              <p:txBody>
                <a:bodyPr rtlCol="0" anchor="ctr"/>
                <a:lstStyle/>
                <a:p>
                  <a:endParaRPr lang="en-US" dirty="0"/>
                </a:p>
              </p:txBody>
            </p:sp>
          </p:grpSp>
        </p:grpSp>
      </p:grpSp>
      <p:grpSp>
        <p:nvGrpSpPr>
          <p:cNvPr id="237" name="Group 236">
            <a:extLst>
              <a:ext uri="{FF2B5EF4-FFF2-40B4-BE49-F238E27FC236}">
                <a16:creationId xmlns:a16="http://schemas.microsoft.com/office/drawing/2014/main" id="{60C6CA6D-AF28-DB3B-BB3C-A96A59E5ABD3}"/>
              </a:ext>
            </a:extLst>
          </p:cNvPr>
          <p:cNvGrpSpPr>
            <a:grpSpLocks noChangeAspect="1"/>
          </p:cNvGrpSpPr>
          <p:nvPr/>
        </p:nvGrpSpPr>
        <p:grpSpPr>
          <a:xfrm>
            <a:off x="8978296" y="2345321"/>
            <a:ext cx="2354709" cy="293991"/>
            <a:chOff x="8957121" y="829884"/>
            <a:chExt cx="2563348" cy="320040"/>
          </a:xfrm>
        </p:grpSpPr>
        <p:grpSp>
          <p:nvGrpSpPr>
            <p:cNvPr id="311" name="Graphic 23">
              <a:extLst>
                <a:ext uri="{FF2B5EF4-FFF2-40B4-BE49-F238E27FC236}">
                  <a16:creationId xmlns:a16="http://schemas.microsoft.com/office/drawing/2014/main" id="{F7ACAF0D-ECCE-400C-A56B-799BA0805E45}"/>
                </a:ext>
              </a:extLst>
            </p:cNvPr>
            <p:cNvGrpSpPr/>
            <p:nvPr/>
          </p:nvGrpSpPr>
          <p:grpSpPr>
            <a:xfrm>
              <a:off x="8957121" y="829884"/>
              <a:ext cx="320040" cy="320040"/>
              <a:chOff x="5753100" y="271462"/>
              <a:chExt cx="685800" cy="685800"/>
            </a:xfrm>
          </p:grpSpPr>
          <p:sp>
            <p:nvSpPr>
              <p:cNvPr id="312" name="Freeform: Shape 311">
                <a:extLst>
                  <a:ext uri="{FF2B5EF4-FFF2-40B4-BE49-F238E27FC236}">
                    <a16:creationId xmlns:a16="http://schemas.microsoft.com/office/drawing/2014/main" id="{8E261133-F2E7-4042-BDBA-220880D1D059}"/>
                  </a:ext>
                </a:extLst>
              </p:cNvPr>
              <p:cNvSpPr/>
              <p:nvPr/>
            </p:nvSpPr>
            <p:spPr>
              <a:xfrm>
                <a:off x="5753100" y="271462"/>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2EB2CB"/>
              </a:solidFill>
              <a:ln w="9525" cap="flat">
                <a:noFill/>
                <a:prstDash val="solid"/>
                <a:miter/>
              </a:ln>
            </p:spPr>
            <p:txBody>
              <a:bodyPr rtlCol="0" anchor="ctr"/>
              <a:lstStyle/>
              <a:p>
                <a:endParaRPr lang="en-US" dirty="0"/>
              </a:p>
            </p:txBody>
          </p:sp>
          <p:grpSp>
            <p:nvGrpSpPr>
              <p:cNvPr id="313" name="Graphic 23">
                <a:extLst>
                  <a:ext uri="{FF2B5EF4-FFF2-40B4-BE49-F238E27FC236}">
                    <a16:creationId xmlns:a16="http://schemas.microsoft.com/office/drawing/2014/main" id="{5E9A59CD-46CA-4009-859C-707AD542B8B5}"/>
                  </a:ext>
                </a:extLst>
              </p:cNvPr>
              <p:cNvGrpSpPr/>
              <p:nvPr/>
            </p:nvGrpSpPr>
            <p:grpSpPr>
              <a:xfrm>
                <a:off x="5807678" y="410336"/>
                <a:ext cx="557498" cy="408050"/>
                <a:chOff x="5807678" y="410336"/>
                <a:chExt cx="557498" cy="408050"/>
              </a:xfrm>
            </p:grpSpPr>
            <p:sp>
              <p:nvSpPr>
                <p:cNvPr id="314" name="Freeform: Shape 313">
                  <a:extLst>
                    <a:ext uri="{FF2B5EF4-FFF2-40B4-BE49-F238E27FC236}">
                      <a16:creationId xmlns:a16="http://schemas.microsoft.com/office/drawing/2014/main" id="{4F2B45E0-1C74-413B-B8F3-2D7A15620ED9}"/>
                    </a:ext>
                  </a:extLst>
                </p:cNvPr>
                <p:cNvSpPr/>
                <p:nvPr/>
              </p:nvSpPr>
              <p:spPr>
                <a:xfrm>
                  <a:off x="5927597" y="580262"/>
                  <a:ext cx="149923" cy="238125"/>
                </a:xfrm>
                <a:custGeom>
                  <a:avLst/>
                  <a:gdLst>
                    <a:gd name="connsiteX0" fmla="*/ 87630 w 149923"/>
                    <a:gd name="connsiteY0" fmla="*/ 0 h 238125"/>
                    <a:gd name="connsiteX1" fmla="*/ 102489 w 149923"/>
                    <a:gd name="connsiteY1" fmla="*/ 90107 h 238125"/>
                    <a:gd name="connsiteX2" fmla="*/ 141542 w 149923"/>
                    <a:gd name="connsiteY2" fmla="*/ 53054 h 238125"/>
                    <a:gd name="connsiteX3" fmla="*/ 149924 w 149923"/>
                    <a:gd name="connsiteY3" fmla="*/ 67247 h 238125"/>
                    <a:gd name="connsiteX4" fmla="*/ 109157 w 149923"/>
                    <a:gd name="connsiteY4" fmla="*/ 130397 h 238125"/>
                    <a:gd name="connsiteX5" fmla="*/ 126968 w 149923"/>
                    <a:gd name="connsiteY5" fmla="*/ 238125 h 238125"/>
                    <a:gd name="connsiteX6" fmla="*/ 28384 w 149923"/>
                    <a:gd name="connsiteY6" fmla="*/ 238125 h 238125"/>
                    <a:gd name="connsiteX7" fmla="*/ 50387 w 149923"/>
                    <a:gd name="connsiteY7" fmla="*/ 111538 h 238125"/>
                    <a:gd name="connsiteX8" fmla="*/ 0 w 149923"/>
                    <a:gd name="connsiteY8" fmla="*/ 38291 h 238125"/>
                    <a:gd name="connsiteX9" fmla="*/ 11525 w 149923"/>
                    <a:gd name="connsiteY9" fmla="*/ 23051 h 238125"/>
                    <a:gd name="connsiteX10" fmla="*/ 58865 w 149923"/>
                    <a:gd name="connsiteY10" fmla="*/ 62484 h 238125"/>
                    <a:gd name="connsiteX11" fmla="*/ 69818 w 149923"/>
                    <a:gd name="connsiteY11" fmla="*/ 0 h 238125"/>
                    <a:gd name="connsiteX12" fmla="*/ 87630 w 149923"/>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23" h="238125">
                      <a:moveTo>
                        <a:pt x="87630" y="0"/>
                      </a:moveTo>
                      <a:lnTo>
                        <a:pt x="102489" y="90107"/>
                      </a:lnTo>
                      <a:lnTo>
                        <a:pt x="141542" y="53054"/>
                      </a:lnTo>
                      <a:lnTo>
                        <a:pt x="149924" y="67247"/>
                      </a:lnTo>
                      <a:lnTo>
                        <a:pt x="109157" y="130397"/>
                      </a:lnTo>
                      <a:lnTo>
                        <a:pt x="126968" y="238125"/>
                      </a:lnTo>
                      <a:lnTo>
                        <a:pt x="28384" y="238125"/>
                      </a:lnTo>
                      <a:lnTo>
                        <a:pt x="50387" y="111538"/>
                      </a:lnTo>
                      <a:lnTo>
                        <a:pt x="0" y="38291"/>
                      </a:lnTo>
                      <a:lnTo>
                        <a:pt x="11525" y="23051"/>
                      </a:lnTo>
                      <a:lnTo>
                        <a:pt x="58865" y="62484"/>
                      </a:lnTo>
                      <a:lnTo>
                        <a:pt x="69818" y="0"/>
                      </a:lnTo>
                      <a:lnTo>
                        <a:pt x="87630" y="0"/>
                      </a:lnTo>
                      <a:close/>
                    </a:path>
                  </a:pathLst>
                </a:custGeom>
                <a:solidFill>
                  <a:srgbClr val="FFFFFF"/>
                </a:solidFill>
                <a:ln w="9525" cap="flat">
                  <a:noFill/>
                  <a:prstDash val="solid"/>
                  <a:miter/>
                </a:ln>
              </p:spPr>
              <p:txBody>
                <a:bodyPr rtlCol="0" anchor="ctr"/>
                <a:lstStyle/>
                <a:p>
                  <a:endParaRPr lang="en-US" dirty="0"/>
                </a:p>
              </p:txBody>
            </p:sp>
            <p:grpSp>
              <p:nvGrpSpPr>
                <p:cNvPr id="315" name="Graphic 23">
                  <a:extLst>
                    <a:ext uri="{FF2B5EF4-FFF2-40B4-BE49-F238E27FC236}">
                      <a16:creationId xmlns:a16="http://schemas.microsoft.com/office/drawing/2014/main" id="{DA7073E6-12AD-4A9E-B274-86D27D8F474D}"/>
                    </a:ext>
                  </a:extLst>
                </p:cNvPr>
                <p:cNvGrpSpPr/>
                <p:nvPr/>
              </p:nvGrpSpPr>
              <p:grpSpPr>
                <a:xfrm>
                  <a:off x="5807678" y="410336"/>
                  <a:ext cx="557498" cy="408050"/>
                  <a:chOff x="5807678" y="410336"/>
                  <a:chExt cx="557498" cy="408050"/>
                </a:xfrm>
              </p:grpSpPr>
              <p:sp>
                <p:nvSpPr>
                  <p:cNvPr id="316" name="Freeform: Shape 315">
                    <a:extLst>
                      <a:ext uri="{FF2B5EF4-FFF2-40B4-BE49-F238E27FC236}">
                        <a16:creationId xmlns:a16="http://schemas.microsoft.com/office/drawing/2014/main" id="{F21D0F63-7F69-463E-BAD6-E96484BD1B6A}"/>
                      </a:ext>
                    </a:extLst>
                  </p:cNvPr>
                  <p:cNvSpPr/>
                  <p:nvPr/>
                </p:nvSpPr>
                <p:spPr>
                  <a:xfrm>
                    <a:off x="6127718" y="655128"/>
                    <a:ext cx="19145" cy="18097"/>
                  </a:xfrm>
                  <a:custGeom>
                    <a:avLst/>
                    <a:gdLst>
                      <a:gd name="connsiteX0" fmla="*/ 19145 w 19145"/>
                      <a:gd name="connsiteY0" fmla="*/ 0 h 18097"/>
                      <a:gd name="connsiteX1" fmla="*/ 0 w 19145"/>
                      <a:gd name="connsiteY1" fmla="*/ 18098 h 18097"/>
                      <a:gd name="connsiteX2" fmla="*/ 19145 w 19145"/>
                      <a:gd name="connsiteY2" fmla="*/ 0 h 18097"/>
                    </a:gdLst>
                    <a:ahLst/>
                    <a:cxnLst>
                      <a:cxn ang="0">
                        <a:pos x="connsiteX0" y="connsiteY0"/>
                      </a:cxn>
                      <a:cxn ang="0">
                        <a:pos x="connsiteX1" y="connsiteY1"/>
                      </a:cxn>
                      <a:cxn ang="0">
                        <a:pos x="connsiteX2" y="connsiteY2"/>
                      </a:cxn>
                    </a:cxnLst>
                    <a:rect l="l" t="t" r="r" b="b"/>
                    <a:pathLst>
                      <a:path w="19145" h="18097">
                        <a:moveTo>
                          <a:pt x="19145" y="0"/>
                        </a:moveTo>
                        <a:lnTo>
                          <a:pt x="0" y="18098"/>
                        </a:lnTo>
                        <a:cubicBezTo>
                          <a:pt x="7620" y="13430"/>
                          <a:pt x="14192" y="7239"/>
                          <a:pt x="19145" y="0"/>
                        </a:cubicBezTo>
                        <a:close/>
                      </a:path>
                    </a:pathLst>
                  </a:custGeom>
                  <a:noFill/>
                  <a:ln w="9525"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CDB2530E-4EFD-4B66-AA11-B609DD847AC5}"/>
                      </a:ext>
                    </a:extLst>
                  </p:cNvPr>
                  <p:cNvSpPr/>
                  <p:nvPr/>
                </p:nvSpPr>
                <p:spPr>
                  <a:xfrm>
                    <a:off x="5807678" y="410336"/>
                    <a:ext cx="373856" cy="269557"/>
                  </a:xfrm>
                  <a:custGeom>
                    <a:avLst/>
                    <a:gdLst>
                      <a:gd name="connsiteX0" fmla="*/ 328898 w 373856"/>
                      <a:gd name="connsiteY0" fmla="*/ 138684 h 269557"/>
                      <a:gd name="connsiteX1" fmla="*/ 337090 w 373856"/>
                      <a:gd name="connsiteY1" fmla="*/ 100775 h 269557"/>
                      <a:gd name="connsiteX2" fmla="*/ 225647 w 373856"/>
                      <a:gd name="connsiteY2" fmla="*/ 0 h 269557"/>
                      <a:gd name="connsiteX3" fmla="*/ 143447 w 373856"/>
                      <a:gd name="connsiteY3" fmla="*/ 32766 h 269557"/>
                      <a:gd name="connsiteX4" fmla="*/ 132302 w 373856"/>
                      <a:gd name="connsiteY4" fmla="*/ 32099 h 269557"/>
                      <a:gd name="connsiteX5" fmla="*/ 53340 w 373856"/>
                      <a:gd name="connsiteY5" fmla="*/ 103537 h 269557"/>
                      <a:gd name="connsiteX6" fmla="*/ 56293 w 373856"/>
                      <a:gd name="connsiteY6" fmla="*/ 122873 h 269557"/>
                      <a:gd name="connsiteX7" fmla="*/ 0 w 373856"/>
                      <a:gd name="connsiteY7" fmla="*/ 194310 h 269557"/>
                      <a:gd name="connsiteX8" fmla="*/ 75724 w 373856"/>
                      <a:gd name="connsiteY8" fmla="*/ 269558 h 269557"/>
                      <a:gd name="connsiteX9" fmla="*/ 28099 w 373856"/>
                      <a:gd name="connsiteY9" fmla="*/ 204788 h 269557"/>
                      <a:gd name="connsiteX10" fmla="*/ 76105 w 373856"/>
                      <a:gd name="connsiteY10" fmla="*/ 139827 h 269557"/>
                      <a:gd name="connsiteX11" fmla="*/ 73628 w 373856"/>
                      <a:gd name="connsiteY11" fmla="*/ 122206 h 269557"/>
                      <a:gd name="connsiteX12" fmla="*/ 140970 w 373856"/>
                      <a:gd name="connsiteY12" fmla="*/ 57341 h 269557"/>
                      <a:gd name="connsiteX13" fmla="*/ 150400 w 373856"/>
                      <a:gd name="connsiteY13" fmla="*/ 58007 h 269557"/>
                      <a:gd name="connsiteX14" fmla="*/ 220504 w 373856"/>
                      <a:gd name="connsiteY14" fmla="*/ 28289 h 269557"/>
                      <a:gd name="connsiteX15" fmla="*/ 315563 w 373856"/>
                      <a:gd name="connsiteY15" fmla="*/ 119825 h 269557"/>
                      <a:gd name="connsiteX16" fmla="*/ 308610 w 373856"/>
                      <a:gd name="connsiteY16" fmla="*/ 154305 h 269557"/>
                      <a:gd name="connsiteX17" fmla="*/ 349187 w 373856"/>
                      <a:gd name="connsiteY17" fmla="*/ 206312 h 269557"/>
                      <a:gd name="connsiteX18" fmla="*/ 373856 w 373856"/>
                      <a:gd name="connsiteY18" fmla="*/ 182880 h 269557"/>
                      <a:gd name="connsiteX19" fmla="*/ 328898 w 373856"/>
                      <a:gd name="connsiteY19" fmla="*/ 138779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856" h="269557">
                        <a:moveTo>
                          <a:pt x="328898" y="138684"/>
                        </a:moveTo>
                        <a:cubicBezTo>
                          <a:pt x="334137" y="126968"/>
                          <a:pt x="337090" y="114205"/>
                          <a:pt x="337090" y="100775"/>
                        </a:cubicBezTo>
                        <a:cubicBezTo>
                          <a:pt x="337090" y="45148"/>
                          <a:pt x="287179" y="0"/>
                          <a:pt x="225647" y="0"/>
                        </a:cubicBezTo>
                        <a:cubicBezTo>
                          <a:pt x="193072" y="0"/>
                          <a:pt x="163830" y="12573"/>
                          <a:pt x="143447" y="32766"/>
                        </a:cubicBezTo>
                        <a:cubicBezTo>
                          <a:pt x="139827" y="32290"/>
                          <a:pt x="136112" y="32099"/>
                          <a:pt x="132302" y="32099"/>
                        </a:cubicBezTo>
                        <a:cubicBezTo>
                          <a:pt x="88678" y="32099"/>
                          <a:pt x="53340" y="64103"/>
                          <a:pt x="53340" y="103537"/>
                        </a:cubicBezTo>
                        <a:cubicBezTo>
                          <a:pt x="53340" y="110204"/>
                          <a:pt x="54388" y="116777"/>
                          <a:pt x="56293" y="122873"/>
                        </a:cubicBezTo>
                        <a:cubicBezTo>
                          <a:pt x="23527" y="133064"/>
                          <a:pt x="0" y="161258"/>
                          <a:pt x="0" y="194310"/>
                        </a:cubicBezTo>
                        <a:cubicBezTo>
                          <a:pt x="0" y="233648"/>
                          <a:pt x="33242" y="265938"/>
                          <a:pt x="75724" y="269558"/>
                        </a:cubicBezTo>
                        <a:cubicBezTo>
                          <a:pt x="48006" y="260128"/>
                          <a:pt x="28099" y="234696"/>
                          <a:pt x="28099" y="204788"/>
                        </a:cubicBezTo>
                        <a:cubicBezTo>
                          <a:pt x="28099" y="174879"/>
                          <a:pt x="48197" y="149162"/>
                          <a:pt x="76105" y="139827"/>
                        </a:cubicBezTo>
                        <a:cubicBezTo>
                          <a:pt x="74486" y="134207"/>
                          <a:pt x="73628" y="128302"/>
                          <a:pt x="73628" y="122206"/>
                        </a:cubicBezTo>
                        <a:cubicBezTo>
                          <a:pt x="73628" y="86392"/>
                          <a:pt x="103822" y="57341"/>
                          <a:pt x="140970" y="57341"/>
                        </a:cubicBezTo>
                        <a:cubicBezTo>
                          <a:pt x="144209" y="57341"/>
                          <a:pt x="147352" y="57531"/>
                          <a:pt x="150400" y="58007"/>
                        </a:cubicBezTo>
                        <a:cubicBezTo>
                          <a:pt x="167735" y="39719"/>
                          <a:pt x="192786" y="28289"/>
                          <a:pt x="220504" y="28289"/>
                        </a:cubicBezTo>
                        <a:cubicBezTo>
                          <a:pt x="272987" y="28289"/>
                          <a:pt x="315563" y="69342"/>
                          <a:pt x="315563" y="119825"/>
                        </a:cubicBezTo>
                        <a:cubicBezTo>
                          <a:pt x="315563" y="132017"/>
                          <a:pt x="313087" y="143637"/>
                          <a:pt x="308610" y="154305"/>
                        </a:cubicBezTo>
                        <a:cubicBezTo>
                          <a:pt x="330994" y="162401"/>
                          <a:pt x="347091" y="182404"/>
                          <a:pt x="349187" y="206312"/>
                        </a:cubicBezTo>
                        <a:lnTo>
                          <a:pt x="373856" y="182880"/>
                        </a:lnTo>
                        <a:cubicBezTo>
                          <a:pt x="367284" y="162592"/>
                          <a:pt x="350615" y="146209"/>
                          <a:pt x="328898" y="138779"/>
                        </a:cubicBezTo>
                        <a:close/>
                      </a:path>
                    </a:pathLst>
                  </a:custGeom>
                  <a:solidFill>
                    <a:srgbClr val="FFFFFF"/>
                  </a:solidFill>
                  <a:ln w="9525"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0D383D4A-F4A6-411B-8E14-607E1104EFA3}"/>
                      </a:ext>
                    </a:extLst>
                  </p:cNvPr>
                  <p:cNvSpPr/>
                  <p:nvPr/>
                </p:nvSpPr>
                <p:spPr>
                  <a:xfrm>
                    <a:off x="6065234" y="616648"/>
                    <a:ext cx="92106" cy="100679"/>
                  </a:xfrm>
                  <a:custGeom>
                    <a:avLst/>
                    <a:gdLst>
                      <a:gd name="connsiteX0" fmla="*/ 62484 w 92106"/>
                      <a:gd name="connsiteY0" fmla="*/ 56578 h 100679"/>
                      <a:gd name="connsiteX1" fmla="*/ 81629 w 92106"/>
                      <a:gd name="connsiteY1" fmla="*/ 38481 h 100679"/>
                      <a:gd name="connsiteX2" fmla="*/ 92107 w 92106"/>
                      <a:gd name="connsiteY2" fmla="*/ 5143 h 100679"/>
                      <a:gd name="connsiteX3" fmla="*/ 91726 w 92106"/>
                      <a:gd name="connsiteY3" fmla="*/ 0 h 100679"/>
                      <a:gd name="connsiteX4" fmla="*/ 0 w 92106"/>
                      <a:gd name="connsiteY4" fmla="*/ 87154 h 100679"/>
                      <a:gd name="connsiteX5" fmla="*/ 16097 w 92106"/>
                      <a:gd name="connsiteY5" fmla="*/ 100679 h 100679"/>
                      <a:gd name="connsiteX6" fmla="*/ 57245 w 92106"/>
                      <a:gd name="connsiteY6" fmla="*/ 61722 h 100679"/>
                      <a:gd name="connsiteX7" fmla="*/ 50959 w 92106"/>
                      <a:gd name="connsiteY7" fmla="*/ 62484 h 100679"/>
                      <a:gd name="connsiteX8" fmla="*/ 62579 w 92106"/>
                      <a:gd name="connsiteY8" fmla="*/ 56674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06" h="100679">
                        <a:moveTo>
                          <a:pt x="62484" y="56578"/>
                        </a:moveTo>
                        <a:lnTo>
                          <a:pt x="81629" y="38481"/>
                        </a:lnTo>
                        <a:cubicBezTo>
                          <a:pt x="88201" y="28861"/>
                          <a:pt x="92107" y="17431"/>
                          <a:pt x="92107" y="5143"/>
                        </a:cubicBezTo>
                        <a:cubicBezTo>
                          <a:pt x="92107" y="3429"/>
                          <a:pt x="91821" y="1714"/>
                          <a:pt x="91726" y="0"/>
                        </a:cubicBezTo>
                        <a:lnTo>
                          <a:pt x="0" y="87154"/>
                        </a:lnTo>
                        <a:lnTo>
                          <a:pt x="16097" y="100679"/>
                        </a:lnTo>
                        <a:lnTo>
                          <a:pt x="57245" y="61722"/>
                        </a:lnTo>
                        <a:cubicBezTo>
                          <a:pt x="55150" y="62008"/>
                          <a:pt x="53054" y="62293"/>
                          <a:pt x="50959" y="62484"/>
                        </a:cubicBezTo>
                        <a:cubicBezTo>
                          <a:pt x="55054" y="60960"/>
                          <a:pt x="58960" y="58960"/>
                          <a:pt x="62579" y="56674"/>
                        </a:cubicBezTo>
                        <a:close/>
                      </a:path>
                    </a:pathLst>
                  </a:custGeom>
                  <a:solidFill>
                    <a:srgbClr val="FFFFFF"/>
                  </a:solidFill>
                  <a:ln w="9525"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BB190F18-EEFB-4E19-91DD-EC00D0EA7439}"/>
                      </a:ext>
                    </a:extLst>
                  </p:cNvPr>
                  <p:cNvSpPr/>
                  <p:nvPr/>
                </p:nvSpPr>
                <p:spPr>
                  <a:xfrm>
                    <a:off x="6181534" y="561212"/>
                    <a:ext cx="183642" cy="156019"/>
                  </a:xfrm>
                  <a:custGeom>
                    <a:avLst/>
                    <a:gdLst>
                      <a:gd name="connsiteX0" fmla="*/ 33623 w 183642"/>
                      <a:gd name="connsiteY0" fmla="*/ 0 h 156019"/>
                      <a:gd name="connsiteX1" fmla="*/ 0 w 183642"/>
                      <a:gd name="connsiteY1" fmla="*/ 32004 h 156019"/>
                      <a:gd name="connsiteX2" fmla="*/ 3048 w 183642"/>
                      <a:gd name="connsiteY2" fmla="*/ 50768 h 156019"/>
                      <a:gd name="connsiteX3" fmla="*/ 2477 w 183642"/>
                      <a:gd name="connsiteY3" fmla="*/ 58769 h 156019"/>
                      <a:gd name="connsiteX4" fmla="*/ 33623 w 183642"/>
                      <a:gd name="connsiteY4" fmla="*/ 29242 h 156019"/>
                      <a:gd name="connsiteX5" fmla="*/ 167545 w 183642"/>
                      <a:gd name="connsiteY5" fmla="*/ 156019 h 156019"/>
                      <a:gd name="connsiteX6" fmla="*/ 183642 w 183642"/>
                      <a:gd name="connsiteY6" fmla="*/ 142494 h 156019"/>
                      <a:gd name="connsiteX7" fmla="*/ 33623 w 183642"/>
                      <a:gd name="connsiteY7"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42" h="156019">
                        <a:moveTo>
                          <a:pt x="33623" y="0"/>
                        </a:moveTo>
                        <a:lnTo>
                          <a:pt x="0" y="32004"/>
                        </a:lnTo>
                        <a:cubicBezTo>
                          <a:pt x="1905" y="38005"/>
                          <a:pt x="3048" y="44291"/>
                          <a:pt x="3048" y="50768"/>
                        </a:cubicBezTo>
                        <a:cubicBezTo>
                          <a:pt x="3048" y="53435"/>
                          <a:pt x="2857" y="56102"/>
                          <a:pt x="2477" y="58769"/>
                        </a:cubicBezTo>
                        <a:lnTo>
                          <a:pt x="33623" y="29242"/>
                        </a:lnTo>
                        <a:lnTo>
                          <a:pt x="167545" y="156019"/>
                        </a:lnTo>
                        <a:lnTo>
                          <a:pt x="183642" y="142494"/>
                        </a:lnTo>
                        <a:lnTo>
                          <a:pt x="33623" y="0"/>
                        </a:lnTo>
                        <a:close/>
                      </a:path>
                    </a:pathLst>
                  </a:custGeom>
                  <a:solidFill>
                    <a:srgbClr val="FFFFFF"/>
                  </a:solidFill>
                  <a:ln w="9525"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6F97727B-E861-46AB-8E9A-ED8575732BEB}"/>
                      </a:ext>
                    </a:extLst>
                  </p:cNvPr>
                  <p:cNvSpPr/>
                  <p:nvPr/>
                </p:nvSpPr>
                <p:spPr>
                  <a:xfrm>
                    <a:off x="6116097" y="673131"/>
                    <a:ext cx="11620" cy="5810"/>
                  </a:xfrm>
                  <a:custGeom>
                    <a:avLst/>
                    <a:gdLst>
                      <a:gd name="connsiteX0" fmla="*/ 0 w 11620"/>
                      <a:gd name="connsiteY0" fmla="*/ 5810 h 5810"/>
                      <a:gd name="connsiteX1" fmla="*/ 6286 w 11620"/>
                      <a:gd name="connsiteY1" fmla="*/ 5048 h 5810"/>
                      <a:gd name="connsiteX2" fmla="*/ 11621 w 11620"/>
                      <a:gd name="connsiteY2" fmla="*/ 0 h 5810"/>
                      <a:gd name="connsiteX3" fmla="*/ 0 w 11620"/>
                      <a:gd name="connsiteY3" fmla="*/ 5810 h 5810"/>
                    </a:gdLst>
                    <a:ahLst/>
                    <a:cxnLst>
                      <a:cxn ang="0">
                        <a:pos x="connsiteX0" y="connsiteY0"/>
                      </a:cxn>
                      <a:cxn ang="0">
                        <a:pos x="connsiteX1" y="connsiteY1"/>
                      </a:cxn>
                      <a:cxn ang="0">
                        <a:pos x="connsiteX2" y="connsiteY2"/>
                      </a:cxn>
                      <a:cxn ang="0">
                        <a:pos x="connsiteX3" y="connsiteY3"/>
                      </a:cxn>
                    </a:cxnLst>
                    <a:rect l="l" t="t" r="r" b="b"/>
                    <a:pathLst>
                      <a:path w="11620" h="5810">
                        <a:moveTo>
                          <a:pt x="0" y="5810"/>
                        </a:moveTo>
                        <a:cubicBezTo>
                          <a:pt x="2096" y="5620"/>
                          <a:pt x="4286" y="5429"/>
                          <a:pt x="6286" y="5048"/>
                        </a:cubicBezTo>
                        <a:lnTo>
                          <a:pt x="11621" y="0"/>
                        </a:lnTo>
                        <a:cubicBezTo>
                          <a:pt x="7906" y="2286"/>
                          <a:pt x="4096" y="4286"/>
                          <a:pt x="0" y="5810"/>
                        </a:cubicBezTo>
                        <a:close/>
                      </a:path>
                    </a:pathLst>
                  </a:custGeom>
                  <a:solidFill>
                    <a:srgbClr val="FFFFFF"/>
                  </a:solidFill>
                  <a:ln w="9525"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8CC32D0E-363D-467B-87C7-CCE43D9B632A}"/>
                      </a:ext>
                    </a:extLst>
                  </p:cNvPr>
                  <p:cNvSpPr/>
                  <p:nvPr/>
                </p:nvSpPr>
                <p:spPr>
                  <a:xfrm>
                    <a:off x="6146768" y="593216"/>
                    <a:ext cx="37718" cy="61912"/>
                  </a:xfrm>
                  <a:custGeom>
                    <a:avLst/>
                    <a:gdLst>
                      <a:gd name="connsiteX0" fmla="*/ 34766 w 37718"/>
                      <a:gd name="connsiteY0" fmla="*/ 0 h 61912"/>
                      <a:gd name="connsiteX1" fmla="*/ 10096 w 37718"/>
                      <a:gd name="connsiteY1" fmla="*/ 23432 h 61912"/>
                      <a:gd name="connsiteX2" fmla="*/ 10477 w 37718"/>
                      <a:gd name="connsiteY2" fmla="*/ 28575 h 61912"/>
                      <a:gd name="connsiteX3" fmla="*/ 0 w 37718"/>
                      <a:gd name="connsiteY3" fmla="*/ 61913 h 61912"/>
                      <a:gd name="connsiteX4" fmla="*/ 37147 w 37718"/>
                      <a:gd name="connsiteY4" fmla="*/ 26765 h 61912"/>
                      <a:gd name="connsiteX5" fmla="*/ 37719 w 37718"/>
                      <a:gd name="connsiteY5" fmla="*/ 18764 h 61912"/>
                      <a:gd name="connsiteX6" fmla="*/ 34671 w 37718"/>
                      <a:gd name="connsiteY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8" h="61912">
                        <a:moveTo>
                          <a:pt x="34766" y="0"/>
                        </a:moveTo>
                        <a:lnTo>
                          <a:pt x="10096" y="23432"/>
                        </a:lnTo>
                        <a:cubicBezTo>
                          <a:pt x="10287" y="25146"/>
                          <a:pt x="10477" y="26860"/>
                          <a:pt x="10477" y="28575"/>
                        </a:cubicBezTo>
                        <a:cubicBezTo>
                          <a:pt x="10477" y="40862"/>
                          <a:pt x="6572" y="52292"/>
                          <a:pt x="0" y="61913"/>
                        </a:cubicBezTo>
                        <a:lnTo>
                          <a:pt x="37147" y="26765"/>
                        </a:lnTo>
                        <a:cubicBezTo>
                          <a:pt x="37528" y="24194"/>
                          <a:pt x="37719" y="21527"/>
                          <a:pt x="37719" y="18764"/>
                        </a:cubicBezTo>
                        <a:cubicBezTo>
                          <a:pt x="37719" y="12192"/>
                          <a:pt x="36576" y="6001"/>
                          <a:pt x="34671" y="0"/>
                        </a:cubicBezTo>
                        <a:close/>
                      </a:path>
                    </a:pathLst>
                  </a:custGeom>
                  <a:solidFill>
                    <a:srgbClr val="FFFFFF"/>
                  </a:solidFill>
                  <a:ln w="9525"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36C6C7C7-4EA0-4A0F-80C2-DA6CD680EF2D}"/>
                      </a:ext>
                    </a:extLst>
                  </p:cNvPr>
                  <p:cNvSpPr/>
                  <p:nvPr/>
                </p:nvSpPr>
                <p:spPr>
                  <a:xfrm>
                    <a:off x="6108001" y="610361"/>
                    <a:ext cx="214312" cy="208025"/>
                  </a:xfrm>
                  <a:custGeom>
                    <a:avLst/>
                    <a:gdLst>
                      <a:gd name="connsiteX0" fmla="*/ 0 w 214312"/>
                      <a:gd name="connsiteY0" fmla="*/ 101917 h 208025"/>
                      <a:gd name="connsiteX1" fmla="*/ 0 w 214312"/>
                      <a:gd name="connsiteY1" fmla="*/ 208026 h 208025"/>
                      <a:gd name="connsiteX2" fmla="*/ 85725 w 214312"/>
                      <a:gd name="connsiteY2" fmla="*/ 208026 h 208025"/>
                      <a:gd name="connsiteX3" fmla="*/ 85725 w 214312"/>
                      <a:gd name="connsiteY3" fmla="*/ 118681 h 208025"/>
                      <a:gd name="connsiteX4" fmla="*/ 128588 w 214312"/>
                      <a:gd name="connsiteY4" fmla="*/ 118681 h 208025"/>
                      <a:gd name="connsiteX5" fmla="*/ 128588 w 214312"/>
                      <a:gd name="connsiteY5" fmla="*/ 208026 h 208025"/>
                      <a:gd name="connsiteX6" fmla="*/ 214313 w 214312"/>
                      <a:gd name="connsiteY6" fmla="*/ 208026 h 208025"/>
                      <a:gd name="connsiteX7" fmla="*/ 214313 w 214312"/>
                      <a:gd name="connsiteY7" fmla="*/ 101917 h 208025"/>
                      <a:gd name="connsiteX8" fmla="*/ 107156 w 214312"/>
                      <a:gd name="connsiteY8" fmla="*/ 0 h 208025"/>
                      <a:gd name="connsiteX9" fmla="*/ 0 w 214312"/>
                      <a:gd name="connsiteY9" fmla="*/ 101917 h 2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08025">
                        <a:moveTo>
                          <a:pt x="0" y="101917"/>
                        </a:moveTo>
                        <a:lnTo>
                          <a:pt x="0" y="208026"/>
                        </a:lnTo>
                        <a:lnTo>
                          <a:pt x="85725" y="208026"/>
                        </a:lnTo>
                        <a:lnTo>
                          <a:pt x="85725" y="118681"/>
                        </a:lnTo>
                        <a:lnTo>
                          <a:pt x="128588" y="118681"/>
                        </a:lnTo>
                        <a:lnTo>
                          <a:pt x="128588" y="208026"/>
                        </a:lnTo>
                        <a:lnTo>
                          <a:pt x="214313" y="208026"/>
                        </a:lnTo>
                        <a:lnTo>
                          <a:pt x="214313" y="101917"/>
                        </a:lnTo>
                        <a:lnTo>
                          <a:pt x="107156" y="0"/>
                        </a:lnTo>
                        <a:lnTo>
                          <a:pt x="0" y="101917"/>
                        </a:lnTo>
                        <a:close/>
                      </a:path>
                    </a:pathLst>
                  </a:custGeom>
                  <a:solidFill>
                    <a:srgbClr val="FFFFFF"/>
                  </a:solidFill>
                  <a:ln w="9525" cap="flat">
                    <a:noFill/>
                    <a:prstDash val="solid"/>
                    <a:miter/>
                  </a:ln>
                </p:spPr>
                <p:txBody>
                  <a:bodyPr rtlCol="0" anchor="ctr"/>
                  <a:lstStyle/>
                  <a:p>
                    <a:endParaRPr lang="en-US" dirty="0"/>
                  </a:p>
                </p:txBody>
              </p:sp>
            </p:grpSp>
          </p:grpSp>
        </p:grpSp>
        <p:grpSp>
          <p:nvGrpSpPr>
            <p:cNvPr id="323" name="Graphic 23">
              <a:extLst>
                <a:ext uri="{FF2B5EF4-FFF2-40B4-BE49-F238E27FC236}">
                  <a16:creationId xmlns:a16="http://schemas.microsoft.com/office/drawing/2014/main" id="{2DF82D3B-3DCE-4194-BD08-977D0176A10E}"/>
                </a:ext>
              </a:extLst>
            </p:cNvPr>
            <p:cNvGrpSpPr/>
            <p:nvPr/>
          </p:nvGrpSpPr>
          <p:grpSpPr>
            <a:xfrm>
              <a:off x="9277594" y="829884"/>
              <a:ext cx="320040" cy="320040"/>
              <a:chOff x="5753100" y="1075181"/>
              <a:chExt cx="685800" cy="685800"/>
            </a:xfrm>
            <a:solidFill>
              <a:schemeClr val="bg1">
                <a:lumMod val="85000"/>
              </a:schemeClr>
            </a:solidFill>
          </p:grpSpPr>
          <p:sp>
            <p:nvSpPr>
              <p:cNvPr id="324" name="Freeform: Shape 323">
                <a:extLst>
                  <a:ext uri="{FF2B5EF4-FFF2-40B4-BE49-F238E27FC236}">
                    <a16:creationId xmlns:a16="http://schemas.microsoft.com/office/drawing/2014/main" id="{62A21390-69AA-4CBA-9FDD-A0A44ED13B13}"/>
                  </a:ext>
                </a:extLst>
              </p:cNvPr>
              <p:cNvSpPr/>
              <p:nvPr/>
            </p:nvSpPr>
            <p:spPr>
              <a:xfrm>
                <a:off x="5753100" y="1075181"/>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325" name="Graphic 23">
                <a:extLst>
                  <a:ext uri="{FF2B5EF4-FFF2-40B4-BE49-F238E27FC236}">
                    <a16:creationId xmlns:a16="http://schemas.microsoft.com/office/drawing/2014/main" id="{619AF5F3-F720-4951-9268-5DC447354758}"/>
                  </a:ext>
                </a:extLst>
              </p:cNvPr>
              <p:cNvGrpSpPr/>
              <p:nvPr/>
            </p:nvGrpSpPr>
            <p:grpSpPr>
              <a:xfrm>
                <a:off x="5820346" y="1265300"/>
                <a:ext cx="551402" cy="258127"/>
                <a:chOff x="5820346" y="1265300"/>
                <a:chExt cx="551402" cy="258127"/>
              </a:xfrm>
              <a:grpFill/>
            </p:grpSpPr>
            <p:sp>
              <p:nvSpPr>
                <p:cNvPr id="326" name="Freeform: Shape 325">
                  <a:extLst>
                    <a:ext uri="{FF2B5EF4-FFF2-40B4-BE49-F238E27FC236}">
                      <a16:creationId xmlns:a16="http://schemas.microsoft.com/office/drawing/2014/main" id="{9027D572-3A3B-4AD8-A544-F331E0F97A0C}"/>
                    </a:ext>
                  </a:extLst>
                </p:cNvPr>
                <p:cNvSpPr/>
                <p:nvPr/>
              </p:nvSpPr>
              <p:spPr>
                <a:xfrm>
                  <a:off x="5859303" y="1265300"/>
                  <a:ext cx="453294" cy="258127"/>
                </a:xfrm>
                <a:custGeom>
                  <a:avLst/>
                  <a:gdLst>
                    <a:gd name="connsiteX0" fmla="*/ 20193 w 453294"/>
                    <a:gd name="connsiteY0" fmla="*/ 258128 h 258127"/>
                    <a:gd name="connsiteX1" fmla="*/ 0 w 453294"/>
                    <a:gd name="connsiteY1" fmla="*/ 258128 h 258127"/>
                    <a:gd name="connsiteX2" fmla="*/ 453295 w 453294"/>
                    <a:gd name="connsiteY2" fmla="*/ 258128 h 258127"/>
                    <a:gd name="connsiteX3" fmla="*/ 307658 w 453294"/>
                    <a:gd name="connsiteY3" fmla="*/ 29718 h 258127"/>
                    <a:gd name="connsiteX4" fmla="*/ 288703 w 453294"/>
                    <a:gd name="connsiteY4" fmla="*/ 0 h 258127"/>
                    <a:gd name="connsiteX5" fmla="*/ 184880 w 453294"/>
                    <a:gd name="connsiteY5" fmla="*/ 0 h 258127"/>
                    <a:gd name="connsiteX6" fmla="*/ 165926 w 453294"/>
                    <a:gd name="connsiteY6" fmla="*/ 29718 h 258127"/>
                    <a:gd name="connsiteX7" fmla="*/ 20288 w 453294"/>
                    <a:gd name="connsiteY7" fmla="*/ 258128 h 258127"/>
                    <a:gd name="connsiteX8" fmla="*/ 234220 w 453294"/>
                    <a:gd name="connsiteY8" fmla="*/ 10287 h 258127"/>
                    <a:gd name="connsiteX9" fmla="*/ 242792 w 453294"/>
                    <a:gd name="connsiteY9" fmla="*/ 10287 h 258127"/>
                    <a:gd name="connsiteX10" fmla="*/ 243078 w 453294"/>
                    <a:gd name="connsiteY10" fmla="*/ 22574 h 258127"/>
                    <a:gd name="connsiteX11" fmla="*/ 233934 w 453294"/>
                    <a:gd name="connsiteY11" fmla="*/ 22574 h 258127"/>
                    <a:gd name="connsiteX12" fmla="*/ 234220 w 453294"/>
                    <a:gd name="connsiteY12" fmla="*/ 10287 h 258127"/>
                    <a:gd name="connsiteX13" fmla="*/ 233553 w 453294"/>
                    <a:gd name="connsiteY13" fmla="*/ 37529 h 258127"/>
                    <a:gd name="connsiteX14" fmla="*/ 243364 w 453294"/>
                    <a:gd name="connsiteY14" fmla="*/ 37529 h 258127"/>
                    <a:gd name="connsiteX15" fmla="*/ 243840 w 453294"/>
                    <a:gd name="connsiteY15" fmla="*/ 56102 h 258127"/>
                    <a:gd name="connsiteX16" fmla="*/ 233172 w 453294"/>
                    <a:gd name="connsiteY16" fmla="*/ 56102 h 258127"/>
                    <a:gd name="connsiteX17" fmla="*/ 233648 w 453294"/>
                    <a:gd name="connsiteY17" fmla="*/ 37529 h 258127"/>
                    <a:gd name="connsiteX18" fmla="*/ 232601 w 453294"/>
                    <a:gd name="connsiteY18" fmla="*/ 79629 h 258127"/>
                    <a:gd name="connsiteX19" fmla="*/ 245174 w 453294"/>
                    <a:gd name="connsiteY19" fmla="*/ 79629 h 258127"/>
                    <a:gd name="connsiteX20" fmla="*/ 245936 w 453294"/>
                    <a:gd name="connsiteY20" fmla="*/ 110585 h 258127"/>
                    <a:gd name="connsiteX21" fmla="*/ 231934 w 453294"/>
                    <a:gd name="connsiteY21" fmla="*/ 110585 h 258127"/>
                    <a:gd name="connsiteX22" fmla="*/ 232696 w 453294"/>
                    <a:gd name="connsiteY22" fmla="*/ 79629 h 258127"/>
                    <a:gd name="connsiteX23" fmla="*/ 230886 w 453294"/>
                    <a:gd name="connsiteY23" fmla="*/ 153067 h 258127"/>
                    <a:gd name="connsiteX24" fmla="*/ 245936 w 453294"/>
                    <a:gd name="connsiteY24" fmla="*/ 153067 h 258127"/>
                    <a:gd name="connsiteX25" fmla="*/ 247364 w 453294"/>
                    <a:gd name="connsiteY25" fmla="*/ 215075 h 258127"/>
                    <a:gd name="connsiteX26" fmla="*/ 229457 w 453294"/>
                    <a:gd name="connsiteY26" fmla="*/ 215075 h 258127"/>
                    <a:gd name="connsiteX27" fmla="*/ 230886 w 453294"/>
                    <a:gd name="connsiteY27" fmla="*/ 153067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3294" h="258127">
                      <a:moveTo>
                        <a:pt x="20193" y="258128"/>
                      </a:moveTo>
                      <a:lnTo>
                        <a:pt x="0" y="258128"/>
                      </a:lnTo>
                      <a:cubicBezTo>
                        <a:pt x="0" y="258128"/>
                        <a:pt x="453295" y="258128"/>
                        <a:pt x="453295" y="258128"/>
                      </a:cubicBezTo>
                      <a:lnTo>
                        <a:pt x="307658" y="29718"/>
                      </a:lnTo>
                      <a:lnTo>
                        <a:pt x="288703" y="0"/>
                      </a:lnTo>
                      <a:lnTo>
                        <a:pt x="184880" y="0"/>
                      </a:lnTo>
                      <a:lnTo>
                        <a:pt x="165926" y="29718"/>
                      </a:lnTo>
                      <a:lnTo>
                        <a:pt x="20288" y="258128"/>
                      </a:lnTo>
                      <a:close/>
                      <a:moveTo>
                        <a:pt x="234220" y="10287"/>
                      </a:moveTo>
                      <a:lnTo>
                        <a:pt x="242792" y="10287"/>
                      </a:lnTo>
                      <a:lnTo>
                        <a:pt x="243078" y="22574"/>
                      </a:lnTo>
                      <a:lnTo>
                        <a:pt x="233934" y="22574"/>
                      </a:lnTo>
                      <a:lnTo>
                        <a:pt x="234220" y="10287"/>
                      </a:lnTo>
                      <a:close/>
                      <a:moveTo>
                        <a:pt x="233553" y="37529"/>
                      </a:moveTo>
                      <a:lnTo>
                        <a:pt x="243364" y="37529"/>
                      </a:lnTo>
                      <a:lnTo>
                        <a:pt x="243840" y="56102"/>
                      </a:lnTo>
                      <a:lnTo>
                        <a:pt x="233172" y="56102"/>
                      </a:lnTo>
                      <a:lnTo>
                        <a:pt x="233648" y="37529"/>
                      </a:lnTo>
                      <a:close/>
                      <a:moveTo>
                        <a:pt x="232601" y="79629"/>
                      </a:moveTo>
                      <a:lnTo>
                        <a:pt x="245174" y="79629"/>
                      </a:lnTo>
                      <a:lnTo>
                        <a:pt x="245936" y="110585"/>
                      </a:lnTo>
                      <a:lnTo>
                        <a:pt x="231934" y="110585"/>
                      </a:lnTo>
                      <a:lnTo>
                        <a:pt x="232696" y="79629"/>
                      </a:lnTo>
                      <a:close/>
                      <a:moveTo>
                        <a:pt x="230886" y="153067"/>
                      </a:moveTo>
                      <a:lnTo>
                        <a:pt x="245936" y="153067"/>
                      </a:lnTo>
                      <a:lnTo>
                        <a:pt x="247364" y="215075"/>
                      </a:lnTo>
                      <a:lnTo>
                        <a:pt x="229457" y="215075"/>
                      </a:lnTo>
                      <a:lnTo>
                        <a:pt x="230886" y="153067"/>
                      </a:lnTo>
                      <a:close/>
                    </a:path>
                  </a:pathLst>
                </a:custGeom>
                <a:grpFill/>
                <a:ln w="9525"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EC47FE8E-51C6-400B-B3DD-5C606A047DCE}"/>
                    </a:ext>
                  </a:extLst>
                </p:cNvPr>
                <p:cNvSpPr/>
                <p:nvPr/>
              </p:nvSpPr>
              <p:spPr>
                <a:xfrm>
                  <a:off x="5820346" y="1265300"/>
                  <a:ext cx="209740" cy="258127"/>
                </a:xfrm>
                <a:custGeom>
                  <a:avLst/>
                  <a:gdLst>
                    <a:gd name="connsiteX0" fmla="*/ 189357 w 209740"/>
                    <a:gd name="connsiteY0" fmla="*/ 29718 h 258127"/>
                    <a:gd name="connsiteX1" fmla="*/ 209741 w 209740"/>
                    <a:gd name="connsiteY1" fmla="*/ 0 h 258127"/>
                    <a:gd name="connsiteX2" fmla="*/ 200787 w 209740"/>
                    <a:gd name="connsiteY2" fmla="*/ 0 h 258127"/>
                    <a:gd name="connsiteX3" fmla="*/ 0 w 209740"/>
                    <a:gd name="connsiteY3" fmla="*/ 258128 h 258127"/>
                    <a:gd name="connsiteX4" fmla="*/ 33052 w 209740"/>
                    <a:gd name="connsiteY4" fmla="*/ 258128 h 258127"/>
                    <a:gd name="connsiteX5" fmla="*/ 189357 w 209740"/>
                    <a:gd name="connsiteY5" fmla="*/ 29718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40" h="258127">
                      <a:moveTo>
                        <a:pt x="189357" y="29718"/>
                      </a:moveTo>
                      <a:lnTo>
                        <a:pt x="209741" y="0"/>
                      </a:lnTo>
                      <a:lnTo>
                        <a:pt x="200787" y="0"/>
                      </a:lnTo>
                      <a:cubicBezTo>
                        <a:pt x="123444" y="99536"/>
                        <a:pt x="11430" y="243459"/>
                        <a:pt x="0" y="258128"/>
                      </a:cubicBezTo>
                      <a:lnTo>
                        <a:pt x="33052" y="258128"/>
                      </a:lnTo>
                      <a:cubicBezTo>
                        <a:pt x="33052" y="258128"/>
                        <a:pt x="189357" y="29718"/>
                        <a:pt x="189357" y="29718"/>
                      </a:cubicBezTo>
                      <a:close/>
                    </a:path>
                  </a:pathLst>
                </a:custGeom>
                <a:grpFill/>
                <a:ln w="9525"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2665B9A1-2236-4964-92AF-54996C37627C}"/>
                    </a:ext>
                  </a:extLst>
                </p:cNvPr>
                <p:cNvSpPr/>
                <p:nvPr/>
              </p:nvSpPr>
              <p:spPr>
                <a:xfrm>
                  <a:off x="6161912" y="1265300"/>
                  <a:ext cx="209835" cy="258127"/>
                </a:xfrm>
                <a:custGeom>
                  <a:avLst/>
                  <a:gdLst>
                    <a:gd name="connsiteX0" fmla="*/ 0 w 209835"/>
                    <a:gd name="connsiteY0" fmla="*/ 0 h 258127"/>
                    <a:gd name="connsiteX1" fmla="*/ 20384 w 209835"/>
                    <a:gd name="connsiteY1" fmla="*/ 29718 h 258127"/>
                    <a:gd name="connsiteX2" fmla="*/ 176689 w 209835"/>
                    <a:gd name="connsiteY2" fmla="*/ 258128 h 258127"/>
                    <a:gd name="connsiteX3" fmla="*/ 170879 w 209835"/>
                    <a:gd name="connsiteY3" fmla="*/ 258128 h 258127"/>
                    <a:gd name="connsiteX4" fmla="*/ 209836 w 209835"/>
                    <a:gd name="connsiteY4" fmla="*/ 258128 h 258127"/>
                    <a:gd name="connsiteX5" fmla="*/ 9049 w 209835"/>
                    <a:gd name="connsiteY5" fmla="*/ 0 h 258127"/>
                    <a:gd name="connsiteX6" fmla="*/ 95 w 209835"/>
                    <a:gd name="connsiteY6" fmla="*/ 0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35" h="258127">
                      <a:moveTo>
                        <a:pt x="0" y="0"/>
                      </a:moveTo>
                      <a:lnTo>
                        <a:pt x="20384" y="29718"/>
                      </a:lnTo>
                      <a:lnTo>
                        <a:pt x="176689" y="258128"/>
                      </a:lnTo>
                      <a:lnTo>
                        <a:pt x="170879" y="258128"/>
                      </a:lnTo>
                      <a:cubicBezTo>
                        <a:pt x="170879" y="258128"/>
                        <a:pt x="209836" y="258128"/>
                        <a:pt x="209836" y="258128"/>
                      </a:cubicBezTo>
                      <a:cubicBezTo>
                        <a:pt x="182309" y="222695"/>
                        <a:pt x="80963" y="92393"/>
                        <a:pt x="9049" y="0"/>
                      </a:cubicBezTo>
                      <a:lnTo>
                        <a:pt x="95" y="0"/>
                      </a:lnTo>
                      <a:close/>
                    </a:path>
                  </a:pathLst>
                </a:custGeom>
                <a:grpFill/>
                <a:ln w="9525" cap="flat">
                  <a:noFill/>
                  <a:prstDash val="solid"/>
                  <a:miter/>
                </a:ln>
              </p:spPr>
              <p:txBody>
                <a:bodyPr rtlCol="0" anchor="ctr"/>
                <a:lstStyle/>
                <a:p>
                  <a:endParaRPr lang="en-US" dirty="0"/>
                </a:p>
              </p:txBody>
            </p:sp>
          </p:grpSp>
        </p:grpSp>
        <p:grpSp>
          <p:nvGrpSpPr>
            <p:cNvPr id="329" name="Graphic 23">
              <a:extLst>
                <a:ext uri="{FF2B5EF4-FFF2-40B4-BE49-F238E27FC236}">
                  <a16:creationId xmlns:a16="http://schemas.microsoft.com/office/drawing/2014/main" id="{1B3740AC-4D20-4DE5-B973-B713593C0C35}"/>
                </a:ext>
              </a:extLst>
            </p:cNvPr>
            <p:cNvGrpSpPr/>
            <p:nvPr/>
          </p:nvGrpSpPr>
          <p:grpSpPr>
            <a:xfrm>
              <a:off x="9598067" y="829884"/>
              <a:ext cx="320040" cy="320040"/>
              <a:chOff x="5753100" y="1878805"/>
              <a:chExt cx="685800" cy="685800"/>
            </a:xfrm>
            <a:solidFill>
              <a:schemeClr val="bg1">
                <a:lumMod val="85000"/>
              </a:schemeClr>
            </a:solidFill>
          </p:grpSpPr>
          <p:sp>
            <p:nvSpPr>
              <p:cNvPr id="330" name="Freeform: Shape 329">
                <a:extLst>
                  <a:ext uri="{FF2B5EF4-FFF2-40B4-BE49-F238E27FC236}">
                    <a16:creationId xmlns:a16="http://schemas.microsoft.com/office/drawing/2014/main" id="{6148A087-74FA-4849-9D17-4ED08120BE19}"/>
                  </a:ext>
                </a:extLst>
              </p:cNvPr>
              <p:cNvSpPr/>
              <p:nvPr/>
            </p:nvSpPr>
            <p:spPr>
              <a:xfrm>
                <a:off x="5753100" y="1878805"/>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331" name="Graphic 23">
                <a:extLst>
                  <a:ext uri="{FF2B5EF4-FFF2-40B4-BE49-F238E27FC236}">
                    <a16:creationId xmlns:a16="http://schemas.microsoft.com/office/drawing/2014/main" id="{F59D5365-7706-4599-A005-69D12E9F8485}"/>
                  </a:ext>
                </a:extLst>
              </p:cNvPr>
              <p:cNvGrpSpPr/>
              <p:nvPr/>
            </p:nvGrpSpPr>
            <p:grpSpPr>
              <a:xfrm>
                <a:off x="5881592" y="2012479"/>
                <a:ext cx="407669" cy="413633"/>
                <a:chOff x="5881592" y="2012479"/>
                <a:chExt cx="407669" cy="413633"/>
              </a:xfrm>
              <a:grpFill/>
            </p:grpSpPr>
            <p:grpSp>
              <p:nvGrpSpPr>
                <p:cNvPr id="332" name="Graphic 23">
                  <a:extLst>
                    <a:ext uri="{FF2B5EF4-FFF2-40B4-BE49-F238E27FC236}">
                      <a16:creationId xmlns:a16="http://schemas.microsoft.com/office/drawing/2014/main" id="{1564D6D5-C34E-4560-9DB2-72497A8FB370}"/>
                    </a:ext>
                  </a:extLst>
                </p:cNvPr>
                <p:cNvGrpSpPr/>
                <p:nvPr/>
              </p:nvGrpSpPr>
              <p:grpSpPr>
                <a:xfrm>
                  <a:off x="5881592" y="2166365"/>
                  <a:ext cx="395953" cy="259747"/>
                  <a:chOff x="5881592" y="2166365"/>
                  <a:chExt cx="395953" cy="259747"/>
                </a:xfrm>
                <a:grpFill/>
              </p:grpSpPr>
              <p:sp>
                <p:nvSpPr>
                  <p:cNvPr id="340" name="Freeform: Shape 339">
                    <a:extLst>
                      <a:ext uri="{FF2B5EF4-FFF2-40B4-BE49-F238E27FC236}">
                        <a16:creationId xmlns:a16="http://schemas.microsoft.com/office/drawing/2014/main" id="{6EAB27D3-1E62-4EB1-B64B-BDB451917132}"/>
                      </a:ext>
                    </a:extLst>
                  </p:cNvPr>
                  <p:cNvSpPr/>
                  <p:nvPr/>
                </p:nvSpPr>
                <p:spPr>
                  <a:xfrm>
                    <a:off x="5881592" y="2281713"/>
                    <a:ext cx="54673" cy="144399"/>
                  </a:xfrm>
                  <a:custGeom>
                    <a:avLst/>
                    <a:gdLst>
                      <a:gd name="connsiteX0" fmla="*/ 47149 w 54673"/>
                      <a:gd name="connsiteY0" fmla="*/ 2381 h 144399"/>
                      <a:gd name="connsiteX1" fmla="*/ 0 w 54673"/>
                      <a:gd name="connsiteY1" fmla="*/ 0 h 144399"/>
                      <a:gd name="connsiteX2" fmla="*/ 0 w 54673"/>
                      <a:gd name="connsiteY2" fmla="*/ 144399 h 144399"/>
                      <a:gd name="connsiteX3" fmla="*/ 54673 w 54673"/>
                      <a:gd name="connsiteY3" fmla="*/ 144399 h 144399"/>
                      <a:gd name="connsiteX4" fmla="*/ 54673 w 54673"/>
                      <a:gd name="connsiteY4" fmla="*/ 2286 h 144399"/>
                      <a:gd name="connsiteX5" fmla="*/ 47149 w 54673"/>
                      <a:gd name="connsiteY5" fmla="*/ 2286 h 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4399">
                        <a:moveTo>
                          <a:pt x="47149" y="2381"/>
                        </a:moveTo>
                        <a:cubicBezTo>
                          <a:pt x="24479" y="2381"/>
                          <a:pt x="7715" y="857"/>
                          <a:pt x="0" y="0"/>
                        </a:cubicBezTo>
                        <a:lnTo>
                          <a:pt x="0" y="144399"/>
                        </a:lnTo>
                        <a:lnTo>
                          <a:pt x="54673" y="144399"/>
                        </a:lnTo>
                        <a:lnTo>
                          <a:pt x="54673" y="2286"/>
                        </a:lnTo>
                        <a:cubicBezTo>
                          <a:pt x="52102" y="2286"/>
                          <a:pt x="49530" y="2286"/>
                          <a:pt x="47149" y="2286"/>
                        </a:cubicBezTo>
                        <a:close/>
                      </a:path>
                    </a:pathLst>
                  </a:custGeom>
                  <a:grpFill/>
                  <a:ln w="9525"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D7ECEC00-7E43-4C61-81A1-A464587AB4F0}"/>
                      </a:ext>
                    </a:extLst>
                  </p:cNvPr>
                  <p:cNvSpPr/>
                  <p:nvPr/>
                </p:nvSpPr>
                <p:spPr>
                  <a:xfrm>
                    <a:off x="5966841" y="2276188"/>
                    <a:ext cx="54673" cy="149923"/>
                  </a:xfrm>
                  <a:custGeom>
                    <a:avLst/>
                    <a:gdLst>
                      <a:gd name="connsiteX0" fmla="*/ 27051 w 54673"/>
                      <a:gd name="connsiteY0" fmla="*/ 4000 h 149923"/>
                      <a:gd name="connsiteX1" fmla="*/ 0 w 54673"/>
                      <a:gd name="connsiteY1" fmla="*/ 6572 h 149923"/>
                      <a:gd name="connsiteX2" fmla="*/ 0 w 54673"/>
                      <a:gd name="connsiteY2" fmla="*/ 149924 h 149923"/>
                      <a:gd name="connsiteX3" fmla="*/ 54673 w 54673"/>
                      <a:gd name="connsiteY3" fmla="*/ 149924 h 149923"/>
                      <a:gd name="connsiteX4" fmla="*/ 54673 w 54673"/>
                      <a:gd name="connsiteY4" fmla="*/ 0 h 149923"/>
                      <a:gd name="connsiteX5" fmla="*/ 27051 w 54673"/>
                      <a:gd name="connsiteY5" fmla="*/ 4000 h 1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9923">
                        <a:moveTo>
                          <a:pt x="27051" y="4000"/>
                        </a:moveTo>
                        <a:cubicBezTo>
                          <a:pt x="18097" y="5048"/>
                          <a:pt x="9049" y="5905"/>
                          <a:pt x="0" y="6572"/>
                        </a:cubicBezTo>
                        <a:lnTo>
                          <a:pt x="0" y="149924"/>
                        </a:lnTo>
                        <a:lnTo>
                          <a:pt x="54673" y="149924"/>
                        </a:lnTo>
                        <a:lnTo>
                          <a:pt x="54673" y="0"/>
                        </a:lnTo>
                        <a:cubicBezTo>
                          <a:pt x="45529" y="1524"/>
                          <a:pt x="36290" y="2953"/>
                          <a:pt x="27051" y="4000"/>
                        </a:cubicBezTo>
                        <a:close/>
                      </a:path>
                    </a:pathLst>
                  </a:custGeom>
                  <a:grpFill/>
                  <a:ln w="9525"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B6A9155B-C861-4677-A94A-03F0430A994E}"/>
                      </a:ext>
                    </a:extLst>
                  </p:cNvPr>
                  <p:cNvSpPr/>
                  <p:nvPr/>
                </p:nvSpPr>
                <p:spPr>
                  <a:xfrm>
                    <a:off x="6052280" y="2254186"/>
                    <a:ext cx="54673" cy="171926"/>
                  </a:xfrm>
                  <a:custGeom>
                    <a:avLst/>
                    <a:gdLst>
                      <a:gd name="connsiteX0" fmla="*/ 0 w 54673"/>
                      <a:gd name="connsiteY0" fmla="*/ 15812 h 171926"/>
                      <a:gd name="connsiteX1" fmla="*/ 0 w 54673"/>
                      <a:gd name="connsiteY1" fmla="*/ 171926 h 171926"/>
                      <a:gd name="connsiteX2" fmla="*/ 54674 w 54673"/>
                      <a:gd name="connsiteY2" fmla="*/ 171926 h 171926"/>
                      <a:gd name="connsiteX3" fmla="*/ 54674 w 54673"/>
                      <a:gd name="connsiteY3" fmla="*/ 0 h 171926"/>
                      <a:gd name="connsiteX4" fmla="*/ 0 w 54673"/>
                      <a:gd name="connsiteY4" fmla="*/ 15812 h 17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 h="171926">
                        <a:moveTo>
                          <a:pt x="0" y="15812"/>
                        </a:moveTo>
                        <a:lnTo>
                          <a:pt x="0" y="171926"/>
                        </a:lnTo>
                        <a:lnTo>
                          <a:pt x="54674" y="171926"/>
                        </a:lnTo>
                        <a:lnTo>
                          <a:pt x="54674" y="0"/>
                        </a:lnTo>
                        <a:cubicBezTo>
                          <a:pt x="36957" y="6191"/>
                          <a:pt x="18574" y="11525"/>
                          <a:pt x="0" y="15812"/>
                        </a:cubicBezTo>
                        <a:close/>
                      </a:path>
                    </a:pathLst>
                  </a:custGeom>
                  <a:grpFill/>
                  <a:ln w="9525"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7D632D1C-A400-4FCB-A7B9-DFA5F8ADC6F5}"/>
                      </a:ext>
                    </a:extLst>
                  </p:cNvPr>
                  <p:cNvSpPr/>
                  <p:nvPr/>
                </p:nvSpPr>
                <p:spPr>
                  <a:xfrm>
                    <a:off x="6137624" y="2214657"/>
                    <a:ext cx="54673" cy="211455"/>
                  </a:xfrm>
                  <a:custGeom>
                    <a:avLst/>
                    <a:gdLst>
                      <a:gd name="connsiteX0" fmla="*/ 19145 w 54673"/>
                      <a:gd name="connsiteY0" fmla="*/ 18955 h 211455"/>
                      <a:gd name="connsiteX1" fmla="*/ 0 w 54673"/>
                      <a:gd name="connsiteY1" fmla="*/ 27623 h 211455"/>
                      <a:gd name="connsiteX2" fmla="*/ 0 w 54673"/>
                      <a:gd name="connsiteY2" fmla="*/ 211455 h 211455"/>
                      <a:gd name="connsiteX3" fmla="*/ 54674 w 54673"/>
                      <a:gd name="connsiteY3" fmla="*/ 211455 h 211455"/>
                      <a:gd name="connsiteX4" fmla="*/ 54674 w 54673"/>
                      <a:gd name="connsiteY4" fmla="*/ 0 h 211455"/>
                      <a:gd name="connsiteX5" fmla="*/ 19145 w 54673"/>
                      <a:gd name="connsiteY5" fmla="*/ 18955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11455">
                        <a:moveTo>
                          <a:pt x="19145" y="18955"/>
                        </a:moveTo>
                        <a:cubicBezTo>
                          <a:pt x="12859" y="22003"/>
                          <a:pt x="6477" y="24860"/>
                          <a:pt x="0" y="27623"/>
                        </a:cubicBezTo>
                        <a:lnTo>
                          <a:pt x="0" y="211455"/>
                        </a:lnTo>
                        <a:lnTo>
                          <a:pt x="54674" y="211455"/>
                        </a:lnTo>
                        <a:lnTo>
                          <a:pt x="54674" y="0"/>
                        </a:lnTo>
                        <a:cubicBezTo>
                          <a:pt x="43148" y="6763"/>
                          <a:pt x="31242" y="13145"/>
                          <a:pt x="19145" y="18955"/>
                        </a:cubicBezTo>
                        <a:close/>
                      </a:path>
                    </a:pathLst>
                  </a:custGeom>
                  <a:grpFill/>
                  <a:ln w="9525"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C2A93F7A-150D-4CFD-B174-9CA7CE3579E1}"/>
                      </a:ext>
                    </a:extLst>
                  </p:cNvPr>
                  <p:cNvSpPr/>
                  <p:nvPr/>
                </p:nvSpPr>
                <p:spPr>
                  <a:xfrm>
                    <a:off x="6222872" y="2166365"/>
                    <a:ext cx="54673" cy="259746"/>
                  </a:xfrm>
                  <a:custGeom>
                    <a:avLst/>
                    <a:gdLst>
                      <a:gd name="connsiteX0" fmla="*/ 36481 w 54673"/>
                      <a:gd name="connsiteY0" fmla="*/ 0 h 259746"/>
                      <a:gd name="connsiteX1" fmla="*/ 0 w 54673"/>
                      <a:gd name="connsiteY1" fmla="*/ 28480 h 259746"/>
                      <a:gd name="connsiteX2" fmla="*/ 0 w 54673"/>
                      <a:gd name="connsiteY2" fmla="*/ 259747 h 259746"/>
                      <a:gd name="connsiteX3" fmla="*/ 54674 w 54673"/>
                      <a:gd name="connsiteY3" fmla="*/ 259747 h 259746"/>
                      <a:gd name="connsiteX4" fmla="*/ 54674 w 54673"/>
                      <a:gd name="connsiteY4" fmla="*/ 0 h 259746"/>
                      <a:gd name="connsiteX5" fmla="*/ 36481 w 54673"/>
                      <a:gd name="connsiteY5"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59746">
                        <a:moveTo>
                          <a:pt x="36481" y="0"/>
                        </a:moveTo>
                        <a:cubicBezTo>
                          <a:pt x="24860" y="10096"/>
                          <a:pt x="12573" y="19621"/>
                          <a:pt x="0" y="28480"/>
                        </a:cubicBezTo>
                        <a:lnTo>
                          <a:pt x="0" y="259747"/>
                        </a:lnTo>
                        <a:lnTo>
                          <a:pt x="54674" y="259747"/>
                        </a:lnTo>
                        <a:lnTo>
                          <a:pt x="54674" y="0"/>
                        </a:lnTo>
                        <a:lnTo>
                          <a:pt x="36481" y="0"/>
                        </a:lnTo>
                        <a:close/>
                      </a:path>
                    </a:pathLst>
                  </a:custGeom>
                  <a:grpFill/>
                  <a:ln w="9525" cap="flat">
                    <a:noFill/>
                    <a:prstDash val="solid"/>
                    <a:miter/>
                  </a:ln>
                </p:spPr>
                <p:txBody>
                  <a:bodyPr rtlCol="0" anchor="ctr"/>
                  <a:lstStyle/>
                  <a:p>
                    <a:endParaRPr lang="en-US" dirty="0"/>
                  </a:p>
                </p:txBody>
              </p:sp>
            </p:grpSp>
            <p:sp>
              <p:nvSpPr>
                <p:cNvPr id="333" name="Freeform: Shape 332">
                  <a:extLst>
                    <a:ext uri="{FF2B5EF4-FFF2-40B4-BE49-F238E27FC236}">
                      <a16:creationId xmlns:a16="http://schemas.microsoft.com/office/drawing/2014/main" id="{010F4AFF-C75B-44E6-BB92-8F87A7154000}"/>
                    </a:ext>
                  </a:extLst>
                </p:cNvPr>
                <p:cNvSpPr/>
                <p:nvPr/>
              </p:nvSpPr>
              <p:spPr>
                <a:xfrm>
                  <a:off x="5891307" y="2012479"/>
                  <a:ext cx="321468" cy="169301"/>
                </a:xfrm>
                <a:custGeom>
                  <a:avLst/>
                  <a:gdLst>
                    <a:gd name="connsiteX0" fmla="*/ 0 w 321468"/>
                    <a:gd name="connsiteY0" fmla="*/ 162840 h 169301"/>
                    <a:gd name="connsiteX1" fmla="*/ 198501 w 321468"/>
                    <a:gd name="connsiteY1" fmla="*/ 130836 h 169301"/>
                    <a:gd name="connsiteX2" fmla="*/ 321469 w 321468"/>
                    <a:gd name="connsiteY2" fmla="*/ 53493 h 169301"/>
                    <a:gd name="connsiteX3" fmla="*/ 154781 w 321468"/>
                    <a:gd name="connsiteY3" fmla="*/ 1391 h 169301"/>
                    <a:gd name="connsiteX4" fmla="*/ 0 w 321468"/>
                    <a:gd name="connsiteY4" fmla="*/ 162840 h 169301"/>
                    <a:gd name="connsiteX5" fmla="*/ 0 w 321468"/>
                    <a:gd name="connsiteY5" fmla="*/ 162840 h 16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 h="169301">
                      <a:moveTo>
                        <a:pt x="0" y="162840"/>
                      </a:moveTo>
                      <a:cubicBezTo>
                        <a:pt x="41053" y="165697"/>
                        <a:pt x="115538" y="165316"/>
                        <a:pt x="198501" y="130836"/>
                      </a:cubicBezTo>
                      <a:cubicBezTo>
                        <a:pt x="254413" y="107690"/>
                        <a:pt x="295180" y="76924"/>
                        <a:pt x="321469" y="53493"/>
                      </a:cubicBezTo>
                      <a:cubicBezTo>
                        <a:pt x="311372" y="44635"/>
                        <a:pt x="247460" y="-9277"/>
                        <a:pt x="154781" y="1391"/>
                      </a:cubicBezTo>
                      <a:cubicBezTo>
                        <a:pt x="57912" y="12440"/>
                        <a:pt x="7144" y="152267"/>
                        <a:pt x="0" y="162840"/>
                      </a:cubicBezTo>
                      <a:cubicBezTo>
                        <a:pt x="0" y="185224"/>
                        <a:pt x="0" y="140456"/>
                        <a:pt x="0" y="162840"/>
                      </a:cubicBezTo>
                      <a:close/>
                    </a:path>
                  </a:pathLst>
                </a:custGeom>
                <a:grpFill/>
                <a:ln w="9525"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BCDAC970-224E-4BF8-B195-897623D60DE2}"/>
                    </a:ext>
                  </a:extLst>
                </p:cNvPr>
                <p:cNvSpPr/>
                <p:nvPr/>
              </p:nvSpPr>
              <p:spPr>
                <a:xfrm>
                  <a:off x="6192202" y="2166365"/>
                  <a:ext cx="97059" cy="259746"/>
                </a:xfrm>
                <a:custGeom>
                  <a:avLst/>
                  <a:gdLst>
                    <a:gd name="connsiteX0" fmla="*/ 96393 w 97059"/>
                    <a:gd name="connsiteY0" fmla="*/ 0 h 259746"/>
                    <a:gd name="connsiteX1" fmla="*/ 97060 w 97059"/>
                    <a:gd name="connsiteY1" fmla="*/ 82296 h 259746"/>
                    <a:gd name="connsiteX2" fmla="*/ 85344 w 97059"/>
                    <a:gd name="connsiteY2" fmla="*/ 82296 h 259746"/>
                    <a:gd name="connsiteX3" fmla="*/ 85344 w 97059"/>
                    <a:gd name="connsiteY3" fmla="*/ 259747 h 259746"/>
                    <a:gd name="connsiteX4" fmla="*/ 0 w 97059"/>
                    <a:gd name="connsiteY4" fmla="*/ 259747 h 259746"/>
                    <a:gd name="connsiteX5" fmla="*/ 0 w 97059"/>
                    <a:gd name="connsiteY5" fmla="*/ 48292 h 259746"/>
                    <a:gd name="connsiteX6" fmla="*/ 30671 w 97059"/>
                    <a:gd name="connsiteY6" fmla="*/ 28480 h 259746"/>
                    <a:gd name="connsiteX7" fmla="*/ 67151 w 97059"/>
                    <a:gd name="connsiteY7" fmla="*/ 0 h 259746"/>
                    <a:gd name="connsiteX8" fmla="*/ 96393 w 97059"/>
                    <a:gd name="connsiteY8"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9" h="259746">
                      <a:moveTo>
                        <a:pt x="96393" y="0"/>
                      </a:moveTo>
                      <a:lnTo>
                        <a:pt x="97060" y="82296"/>
                      </a:lnTo>
                      <a:lnTo>
                        <a:pt x="85344" y="82296"/>
                      </a:lnTo>
                      <a:lnTo>
                        <a:pt x="85344" y="259747"/>
                      </a:lnTo>
                      <a:lnTo>
                        <a:pt x="0" y="259747"/>
                      </a:lnTo>
                      <a:lnTo>
                        <a:pt x="0" y="48292"/>
                      </a:lnTo>
                      <a:lnTo>
                        <a:pt x="30671" y="28480"/>
                      </a:lnTo>
                      <a:lnTo>
                        <a:pt x="67151" y="0"/>
                      </a:lnTo>
                      <a:lnTo>
                        <a:pt x="96393" y="0"/>
                      </a:lnTo>
                      <a:close/>
                    </a:path>
                  </a:pathLst>
                </a:custGeom>
                <a:grpFill/>
                <a:ln w="9525"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E58A3DAF-D0FD-4DD0-8A1E-0025C838D0B3}"/>
                    </a:ext>
                  </a:extLst>
                </p:cNvPr>
                <p:cNvSpPr/>
                <p:nvPr/>
              </p:nvSpPr>
              <p:spPr>
                <a:xfrm>
                  <a:off x="6223444"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A76DEEEB-6F84-4EBC-9954-B17045D5ED84}"/>
                    </a:ext>
                  </a:extLst>
                </p:cNvPr>
                <p:cNvSpPr/>
                <p:nvPr/>
              </p:nvSpPr>
              <p:spPr>
                <a:xfrm>
                  <a:off x="6161055"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552FA883-AB0E-4BE1-9148-62C6F7903C44}"/>
                    </a:ext>
                  </a:extLst>
                </p:cNvPr>
                <p:cNvSpPr/>
                <p:nvPr/>
              </p:nvSpPr>
              <p:spPr>
                <a:xfrm>
                  <a:off x="6223444"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6E12F3A3-CE1D-43F4-8FB3-655E5F122530}"/>
                    </a:ext>
                  </a:extLst>
                </p:cNvPr>
                <p:cNvSpPr/>
                <p:nvPr/>
              </p:nvSpPr>
              <p:spPr>
                <a:xfrm>
                  <a:off x="6161055"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grpSp>
        </p:grpSp>
        <p:grpSp>
          <p:nvGrpSpPr>
            <p:cNvPr id="346" name="Graphic 23">
              <a:extLst>
                <a:ext uri="{FF2B5EF4-FFF2-40B4-BE49-F238E27FC236}">
                  <a16:creationId xmlns:a16="http://schemas.microsoft.com/office/drawing/2014/main" id="{DC42A199-C47D-4A28-90A9-332D1226CF26}"/>
                </a:ext>
              </a:extLst>
            </p:cNvPr>
            <p:cNvGrpSpPr/>
            <p:nvPr/>
          </p:nvGrpSpPr>
          <p:grpSpPr>
            <a:xfrm>
              <a:off x="9918540" y="829884"/>
              <a:ext cx="320040" cy="320040"/>
              <a:chOff x="5753100" y="2682429"/>
              <a:chExt cx="685800" cy="685800"/>
            </a:xfrm>
            <a:solidFill>
              <a:schemeClr val="bg1">
                <a:lumMod val="85000"/>
              </a:schemeClr>
            </a:solidFill>
          </p:grpSpPr>
          <p:sp>
            <p:nvSpPr>
              <p:cNvPr id="347" name="Freeform: Shape 346">
                <a:extLst>
                  <a:ext uri="{FF2B5EF4-FFF2-40B4-BE49-F238E27FC236}">
                    <a16:creationId xmlns:a16="http://schemas.microsoft.com/office/drawing/2014/main" id="{9700B2FB-8C7F-4A07-B6FE-4E2A38096D41}"/>
                  </a:ext>
                </a:extLst>
              </p:cNvPr>
              <p:cNvSpPr/>
              <p:nvPr/>
            </p:nvSpPr>
            <p:spPr>
              <a:xfrm>
                <a:off x="5753100" y="268242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348" name="Graphic 23">
                <a:extLst>
                  <a:ext uri="{FF2B5EF4-FFF2-40B4-BE49-F238E27FC236}">
                    <a16:creationId xmlns:a16="http://schemas.microsoft.com/office/drawing/2014/main" id="{42AFC6E0-6C09-4CCF-8BBF-CB4FE4BCDAEB}"/>
                  </a:ext>
                </a:extLst>
              </p:cNvPr>
              <p:cNvGrpSpPr/>
              <p:nvPr/>
            </p:nvGrpSpPr>
            <p:grpSpPr>
              <a:xfrm>
                <a:off x="5914739" y="2819399"/>
                <a:ext cx="360045" cy="442150"/>
                <a:chOff x="5914739" y="2819399"/>
                <a:chExt cx="360045" cy="442150"/>
              </a:xfrm>
              <a:grpFill/>
            </p:grpSpPr>
            <p:grpSp>
              <p:nvGrpSpPr>
                <p:cNvPr id="349" name="Graphic 23">
                  <a:extLst>
                    <a:ext uri="{FF2B5EF4-FFF2-40B4-BE49-F238E27FC236}">
                      <a16:creationId xmlns:a16="http://schemas.microsoft.com/office/drawing/2014/main" id="{2B31844F-4F5E-4311-98D3-35A54EFB5827}"/>
                    </a:ext>
                  </a:extLst>
                </p:cNvPr>
                <p:cNvGrpSpPr/>
                <p:nvPr/>
              </p:nvGrpSpPr>
              <p:grpSpPr>
                <a:xfrm>
                  <a:off x="5914739" y="2819399"/>
                  <a:ext cx="360045" cy="442150"/>
                  <a:chOff x="5914739" y="2819399"/>
                  <a:chExt cx="360045" cy="442150"/>
                </a:xfrm>
                <a:grpFill/>
              </p:grpSpPr>
              <p:sp>
                <p:nvSpPr>
                  <p:cNvPr id="351" name="Freeform: Shape 350">
                    <a:extLst>
                      <a:ext uri="{FF2B5EF4-FFF2-40B4-BE49-F238E27FC236}">
                        <a16:creationId xmlns:a16="http://schemas.microsoft.com/office/drawing/2014/main" id="{370B0E55-9681-4F9C-8E65-F7803E7FD979}"/>
                      </a:ext>
                    </a:extLst>
                  </p:cNvPr>
                  <p:cNvSpPr/>
                  <p:nvPr/>
                </p:nvSpPr>
                <p:spPr>
                  <a:xfrm>
                    <a:off x="5928741" y="2835687"/>
                    <a:ext cx="332041" cy="409575"/>
                  </a:xfrm>
                  <a:custGeom>
                    <a:avLst/>
                    <a:gdLst>
                      <a:gd name="connsiteX0" fmla="*/ 166021 w 332041"/>
                      <a:gd name="connsiteY0" fmla="*/ 409575 h 409575"/>
                      <a:gd name="connsiteX1" fmla="*/ 245269 w 332041"/>
                      <a:gd name="connsiteY1" fmla="*/ 356997 h 409575"/>
                      <a:gd name="connsiteX2" fmla="*/ 332042 w 332041"/>
                      <a:gd name="connsiteY2" fmla="*/ 180118 h 409575"/>
                      <a:gd name="connsiteX3" fmla="*/ 332042 w 332041"/>
                      <a:gd name="connsiteY3" fmla="*/ 64103 h 409575"/>
                      <a:gd name="connsiteX4" fmla="*/ 166021 w 332041"/>
                      <a:gd name="connsiteY4" fmla="*/ 0 h 409575"/>
                      <a:gd name="connsiteX5" fmla="*/ 0 w 332041"/>
                      <a:gd name="connsiteY5" fmla="*/ 64103 h 409575"/>
                      <a:gd name="connsiteX6" fmla="*/ 0 w 332041"/>
                      <a:gd name="connsiteY6" fmla="*/ 180118 h 409575"/>
                      <a:gd name="connsiteX7" fmla="*/ 86773 w 332041"/>
                      <a:gd name="connsiteY7" fmla="*/ 356997 h 409575"/>
                      <a:gd name="connsiteX8" fmla="*/ 166021 w 332041"/>
                      <a:gd name="connsiteY8"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41" h="409575">
                        <a:moveTo>
                          <a:pt x="166021" y="409575"/>
                        </a:moveTo>
                        <a:cubicBezTo>
                          <a:pt x="198215" y="390811"/>
                          <a:pt x="224218" y="373190"/>
                          <a:pt x="245269" y="356997"/>
                        </a:cubicBezTo>
                        <a:cubicBezTo>
                          <a:pt x="300037" y="314706"/>
                          <a:pt x="332042" y="249365"/>
                          <a:pt x="332042" y="180118"/>
                        </a:cubicBezTo>
                        <a:lnTo>
                          <a:pt x="332042" y="64103"/>
                        </a:lnTo>
                        <a:cubicBezTo>
                          <a:pt x="252127" y="51054"/>
                          <a:pt x="166021" y="0"/>
                          <a:pt x="166021" y="0"/>
                        </a:cubicBezTo>
                        <a:cubicBezTo>
                          <a:pt x="166021" y="0"/>
                          <a:pt x="79915" y="51054"/>
                          <a:pt x="0" y="64103"/>
                        </a:cubicBezTo>
                        <a:lnTo>
                          <a:pt x="0" y="180118"/>
                        </a:lnTo>
                        <a:cubicBezTo>
                          <a:pt x="0" y="249365"/>
                          <a:pt x="32004" y="314611"/>
                          <a:pt x="86773" y="356997"/>
                        </a:cubicBezTo>
                        <a:cubicBezTo>
                          <a:pt x="107728" y="373190"/>
                          <a:pt x="133731" y="390811"/>
                          <a:pt x="166021" y="409575"/>
                        </a:cubicBezTo>
                        <a:close/>
                      </a:path>
                    </a:pathLst>
                  </a:custGeom>
                  <a:grpFill/>
                  <a:ln w="9525"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DA55F9F0-469C-4AB1-9AFD-95FF53CBEDB8}"/>
                      </a:ext>
                    </a:extLst>
                  </p:cNvPr>
                  <p:cNvSpPr/>
                  <p:nvPr/>
                </p:nvSpPr>
                <p:spPr>
                  <a:xfrm>
                    <a:off x="5914739" y="2819399"/>
                    <a:ext cx="360045" cy="442150"/>
                  </a:xfrm>
                  <a:custGeom>
                    <a:avLst/>
                    <a:gdLst>
                      <a:gd name="connsiteX0" fmla="*/ 180023 w 360045"/>
                      <a:gd name="connsiteY0" fmla="*/ 442151 h 442150"/>
                      <a:gd name="connsiteX1" fmla="*/ 172974 w 360045"/>
                      <a:gd name="connsiteY1" fmla="*/ 438055 h 442150"/>
                      <a:gd name="connsiteX2" fmla="*/ 92202 w 360045"/>
                      <a:gd name="connsiteY2" fmla="*/ 384429 h 442150"/>
                      <a:gd name="connsiteX3" fmla="*/ 24289 w 360045"/>
                      <a:gd name="connsiteY3" fmla="*/ 301180 h 442150"/>
                      <a:gd name="connsiteX4" fmla="*/ 0 w 360045"/>
                      <a:gd name="connsiteY4" fmla="*/ 196501 h 442150"/>
                      <a:gd name="connsiteX5" fmla="*/ 0 w 360045"/>
                      <a:gd name="connsiteY5" fmla="*/ 68485 h 442150"/>
                      <a:gd name="connsiteX6" fmla="*/ 11811 w 360045"/>
                      <a:gd name="connsiteY6" fmla="*/ 66580 h 442150"/>
                      <a:gd name="connsiteX7" fmla="*/ 172879 w 360045"/>
                      <a:gd name="connsiteY7" fmla="*/ 4286 h 442150"/>
                      <a:gd name="connsiteX8" fmla="*/ 180023 w 360045"/>
                      <a:gd name="connsiteY8" fmla="*/ 0 h 442150"/>
                      <a:gd name="connsiteX9" fmla="*/ 187166 w 360045"/>
                      <a:gd name="connsiteY9" fmla="*/ 4286 h 442150"/>
                      <a:gd name="connsiteX10" fmla="*/ 348234 w 360045"/>
                      <a:gd name="connsiteY10" fmla="*/ 66580 h 442150"/>
                      <a:gd name="connsiteX11" fmla="*/ 360045 w 360045"/>
                      <a:gd name="connsiteY11" fmla="*/ 68485 h 442150"/>
                      <a:gd name="connsiteX12" fmla="*/ 360045 w 360045"/>
                      <a:gd name="connsiteY12" fmla="*/ 196501 h 442150"/>
                      <a:gd name="connsiteX13" fmla="*/ 335756 w 360045"/>
                      <a:gd name="connsiteY13" fmla="*/ 301180 h 442150"/>
                      <a:gd name="connsiteX14" fmla="*/ 267843 w 360045"/>
                      <a:gd name="connsiteY14" fmla="*/ 384429 h 442150"/>
                      <a:gd name="connsiteX15" fmla="*/ 187071 w 360045"/>
                      <a:gd name="connsiteY15" fmla="*/ 438055 h 442150"/>
                      <a:gd name="connsiteX16" fmla="*/ 180023 w 360045"/>
                      <a:gd name="connsiteY16" fmla="*/ 442151 h 442150"/>
                      <a:gd name="connsiteX17" fmla="*/ 28099 w 360045"/>
                      <a:gd name="connsiteY17" fmla="*/ 92107 h 442150"/>
                      <a:gd name="connsiteX18" fmla="*/ 28099 w 360045"/>
                      <a:gd name="connsiteY18" fmla="*/ 196405 h 442150"/>
                      <a:gd name="connsiteX19" fmla="*/ 109442 w 360045"/>
                      <a:gd name="connsiteY19" fmla="*/ 362140 h 442150"/>
                      <a:gd name="connsiteX20" fmla="*/ 180023 w 360045"/>
                      <a:gd name="connsiteY20" fmla="*/ 409575 h 442150"/>
                      <a:gd name="connsiteX21" fmla="*/ 250603 w 360045"/>
                      <a:gd name="connsiteY21" fmla="*/ 362140 h 442150"/>
                      <a:gd name="connsiteX22" fmla="*/ 331946 w 360045"/>
                      <a:gd name="connsiteY22" fmla="*/ 196405 h 442150"/>
                      <a:gd name="connsiteX23" fmla="*/ 331946 w 360045"/>
                      <a:gd name="connsiteY23" fmla="*/ 92107 h 442150"/>
                      <a:gd name="connsiteX24" fmla="*/ 180023 w 360045"/>
                      <a:gd name="connsiteY24" fmla="*/ 32480 h 442150"/>
                      <a:gd name="connsiteX25" fmla="*/ 28099 w 360045"/>
                      <a:gd name="connsiteY25" fmla="*/ 92107 h 44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045" h="442150">
                        <a:moveTo>
                          <a:pt x="180023" y="442151"/>
                        </a:moveTo>
                        <a:lnTo>
                          <a:pt x="172974" y="438055"/>
                        </a:lnTo>
                        <a:cubicBezTo>
                          <a:pt x="142589" y="420338"/>
                          <a:pt x="115443" y="402336"/>
                          <a:pt x="92202" y="384429"/>
                        </a:cubicBezTo>
                        <a:cubicBezTo>
                          <a:pt x="63627" y="362331"/>
                          <a:pt x="40100" y="333565"/>
                          <a:pt x="24289" y="301180"/>
                        </a:cubicBezTo>
                        <a:cubicBezTo>
                          <a:pt x="8382" y="268796"/>
                          <a:pt x="0" y="232601"/>
                          <a:pt x="0" y="196501"/>
                        </a:cubicBezTo>
                        <a:lnTo>
                          <a:pt x="0" y="68485"/>
                        </a:lnTo>
                        <a:lnTo>
                          <a:pt x="11811" y="66580"/>
                        </a:lnTo>
                        <a:cubicBezTo>
                          <a:pt x="88011" y="54197"/>
                          <a:pt x="172022" y="4763"/>
                          <a:pt x="172879" y="4286"/>
                        </a:cubicBezTo>
                        <a:lnTo>
                          <a:pt x="180023" y="0"/>
                        </a:lnTo>
                        <a:lnTo>
                          <a:pt x="187166" y="4286"/>
                        </a:lnTo>
                        <a:cubicBezTo>
                          <a:pt x="188024" y="4763"/>
                          <a:pt x="272034" y="54197"/>
                          <a:pt x="348234" y="66580"/>
                        </a:cubicBezTo>
                        <a:lnTo>
                          <a:pt x="360045" y="68485"/>
                        </a:lnTo>
                        <a:lnTo>
                          <a:pt x="360045" y="196501"/>
                        </a:lnTo>
                        <a:cubicBezTo>
                          <a:pt x="360045" y="232601"/>
                          <a:pt x="351663" y="268796"/>
                          <a:pt x="335756" y="301180"/>
                        </a:cubicBezTo>
                        <a:cubicBezTo>
                          <a:pt x="319850" y="333565"/>
                          <a:pt x="296323" y="362426"/>
                          <a:pt x="267843" y="384429"/>
                        </a:cubicBezTo>
                        <a:cubicBezTo>
                          <a:pt x="244697" y="402336"/>
                          <a:pt x="217551" y="420338"/>
                          <a:pt x="187071" y="438055"/>
                        </a:cubicBezTo>
                        <a:lnTo>
                          <a:pt x="180023" y="442151"/>
                        </a:lnTo>
                        <a:close/>
                        <a:moveTo>
                          <a:pt x="28099" y="92107"/>
                        </a:moveTo>
                        <a:lnTo>
                          <a:pt x="28099" y="196405"/>
                        </a:lnTo>
                        <a:cubicBezTo>
                          <a:pt x="28099" y="260795"/>
                          <a:pt x="58484" y="322802"/>
                          <a:pt x="109442" y="362140"/>
                        </a:cubicBezTo>
                        <a:cubicBezTo>
                          <a:pt x="129826" y="377857"/>
                          <a:pt x="153543" y="393859"/>
                          <a:pt x="180023" y="409575"/>
                        </a:cubicBezTo>
                        <a:cubicBezTo>
                          <a:pt x="206502" y="393859"/>
                          <a:pt x="230219" y="377952"/>
                          <a:pt x="250603" y="362140"/>
                        </a:cubicBezTo>
                        <a:cubicBezTo>
                          <a:pt x="301562" y="322802"/>
                          <a:pt x="331946" y="260890"/>
                          <a:pt x="331946" y="196405"/>
                        </a:cubicBezTo>
                        <a:lnTo>
                          <a:pt x="331946" y="92107"/>
                        </a:lnTo>
                        <a:cubicBezTo>
                          <a:pt x="266700" y="78772"/>
                          <a:pt x="201454" y="44482"/>
                          <a:pt x="180023" y="32480"/>
                        </a:cubicBezTo>
                        <a:cubicBezTo>
                          <a:pt x="158591" y="44387"/>
                          <a:pt x="93345" y="78772"/>
                          <a:pt x="28099" y="92107"/>
                        </a:cubicBezTo>
                        <a:close/>
                      </a:path>
                    </a:pathLst>
                  </a:custGeom>
                  <a:grpFill/>
                  <a:ln w="9525" cap="flat">
                    <a:noFill/>
                    <a:prstDash val="solid"/>
                    <a:miter/>
                  </a:ln>
                </p:spPr>
                <p:txBody>
                  <a:bodyPr rtlCol="0" anchor="ctr"/>
                  <a:lstStyle/>
                  <a:p>
                    <a:endParaRPr lang="en-US" dirty="0"/>
                  </a:p>
                </p:txBody>
              </p:sp>
            </p:grpSp>
            <p:sp>
              <p:nvSpPr>
                <p:cNvPr id="350" name="Freeform: Shape 349">
                  <a:extLst>
                    <a:ext uri="{FF2B5EF4-FFF2-40B4-BE49-F238E27FC236}">
                      <a16:creationId xmlns:a16="http://schemas.microsoft.com/office/drawing/2014/main" id="{AB0979D0-1698-444B-9684-2EDD109192D5}"/>
                    </a:ext>
                  </a:extLst>
                </p:cNvPr>
                <p:cNvSpPr/>
                <p:nvPr/>
              </p:nvSpPr>
              <p:spPr>
                <a:xfrm>
                  <a:off x="6004464" y="2977133"/>
                  <a:ext cx="180403" cy="132873"/>
                </a:xfrm>
                <a:custGeom>
                  <a:avLst/>
                  <a:gdLst>
                    <a:gd name="connsiteX0" fmla="*/ 159734 w 180403"/>
                    <a:gd name="connsiteY0" fmla="*/ 0 h 132873"/>
                    <a:gd name="connsiteX1" fmla="*/ 68294 w 180403"/>
                    <a:gd name="connsiteY1" fmla="*/ 91440 h 132873"/>
                    <a:gd name="connsiteX2" fmla="*/ 20765 w 180403"/>
                    <a:gd name="connsiteY2" fmla="*/ 43910 h 132873"/>
                    <a:gd name="connsiteX3" fmla="*/ 0 w 180403"/>
                    <a:gd name="connsiteY3" fmla="*/ 64579 h 132873"/>
                    <a:gd name="connsiteX4" fmla="*/ 68294 w 180403"/>
                    <a:gd name="connsiteY4" fmla="*/ 132874 h 132873"/>
                    <a:gd name="connsiteX5" fmla="*/ 68294 w 180403"/>
                    <a:gd name="connsiteY5" fmla="*/ 132779 h 132873"/>
                    <a:gd name="connsiteX6" fmla="*/ 68294 w 180403"/>
                    <a:gd name="connsiteY6" fmla="*/ 132874 h 132873"/>
                    <a:gd name="connsiteX7" fmla="*/ 180404 w 180403"/>
                    <a:gd name="connsiteY7" fmla="*/ 20764 h 132873"/>
                    <a:gd name="connsiteX8" fmla="*/ 159734 w 180403"/>
                    <a:gd name="connsiteY8" fmla="*/ 0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03" h="132873">
                      <a:moveTo>
                        <a:pt x="159734" y="0"/>
                      </a:moveTo>
                      <a:lnTo>
                        <a:pt x="68294" y="91440"/>
                      </a:lnTo>
                      <a:lnTo>
                        <a:pt x="20765" y="43910"/>
                      </a:lnTo>
                      <a:lnTo>
                        <a:pt x="0" y="64579"/>
                      </a:lnTo>
                      <a:lnTo>
                        <a:pt x="68294" y="132874"/>
                      </a:lnTo>
                      <a:lnTo>
                        <a:pt x="68294" y="132779"/>
                      </a:lnTo>
                      <a:lnTo>
                        <a:pt x="68294" y="132874"/>
                      </a:lnTo>
                      <a:lnTo>
                        <a:pt x="180404" y="20764"/>
                      </a:lnTo>
                      <a:lnTo>
                        <a:pt x="159734" y="0"/>
                      </a:lnTo>
                      <a:close/>
                    </a:path>
                  </a:pathLst>
                </a:custGeom>
                <a:grpFill/>
                <a:ln w="9525" cap="flat">
                  <a:noFill/>
                  <a:prstDash val="solid"/>
                  <a:miter/>
                </a:ln>
              </p:spPr>
              <p:txBody>
                <a:bodyPr rtlCol="0" anchor="ctr"/>
                <a:lstStyle/>
                <a:p>
                  <a:endParaRPr lang="en-US" dirty="0"/>
                </a:p>
              </p:txBody>
            </p:sp>
          </p:grpSp>
        </p:grpSp>
        <p:grpSp>
          <p:nvGrpSpPr>
            <p:cNvPr id="353" name="Graphic 23">
              <a:extLst>
                <a:ext uri="{FF2B5EF4-FFF2-40B4-BE49-F238E27FC236}">
                  <a16:creationId xmlns:a16="http://schemas.microsoft.com/office/drawing/2014/main" id="{D1A22817-3F51-4BFE-BA05-72DD7D5BCBC7}"/>
                </a:ext>
              </a:extLst>
            </p:cNvPr>
            <p:cNvGrpSpPr/>
            <p:nvPr/>
          </p:nvGrpSpPr>
          <p:grpSpPr>
            <a:xfrm>
              <a:off x="10239013" y="829884"/>
              <a:ext cx="320040" cy="320040"/>
              <a:chOff x="5753100" y="3486149"/>
              <a:chExt cx="685800" cy="685800"/>
            </a:xfrm>
            <a:solidFill>
              <a:schemeClr val="bg1">
                <a:lumMod val="85000"/>
              </a:schemeClr>
            </a:solidFill>
          </p:grpSpPr>
          <p:sp>
            <p:nvSpPr>
              <p:cNvPr id="354" name="Freeform: Shape 353">
                <a:extLst>
                  <a:ext uri="{FF2B5EF4-FFF2-40B4-BE49-F238E27FC236}">
                    <a16:creationId xmlns:a16="http://schemas.microsoft.com/office/drawing/2014/main" id="{56890633-F307-4AF2-89BC-97114397EB41}"/>
                  </a:ext>
                </a:extLst>
              </p:cNvPr>
              <p:cNvSpPr/>
              <p:nvPr/>
            </p:nvSpPr>
            <p:spPr>
              <a:xfrm>
                <a:off x="5753100" y="348614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355" name="Graphic 23">
                <a:extLst>
                  <a:ext uri="{FF2B5EF4-FFF2-40B4-BE49-F238E27FC236}">
                    <a16:creationId xmlns:a16="http://schemas.microsoft.com/office/drawing/2014/main" id="{8FFE67AD-BC2B-49B7-9873-5BA29394ADBA}"/>
                  </a:ext>
                </a:extLst>
              </p:cNvPr>
              <p:cNvGrpSpPr/>
              <p:nvPr/>
            </p:nvGrpSpPr>
            <p:grpSpPr>
              <a:xfrm>
                <a:off x="5846338" y="3613689"/>
                <a:ext cx="521028" cy="393628"/>
                <a:chOff x="5846338" y="3613689"/>
                <a:chExt cx="521028" cy="393628"/>
              </a:xfrm>
              <a:grpFill/>
            </p:grpSpPr>
            <p:grpSp>
              <p:nvGrpSpPr>
                <p:cNvPr id="356" name="Graphic 23">
                  <a:extLst>
                    <a:ext uri="{FF2B5EF4-FFF2-40B4-BE49-F238E27FC236}">
                      <a16:creationId xmlns:a16="http://schemas.microsoft.com/office/drawing/2014/main" id="{484E2CBD-4647-4FEE-AEEC-21298E197B8E}"/>
                    </a:ext>
                  </a:extLst>
                </p:cNvPr>
                <p:cNvGrpSpPr/>
                <p:nvPr/>
              </p:nvGrpSpPr>
              <p:grpSpPr>
                <a:xfrm>
                  <a:off x="5989796" y="3613689"/>
                  <a:ext cx="377570" cy="339852"/>
                  <a:chOff x="5989796" y="3613689"/>
                  <a:chExt cx="377570" cy="339852"/>
                </a:xfrm>
                <a:grpFill/>
              </p:grpSpPr>
              <p:sp>
                <p:nvSpPr>
                  <p:cNvPr id="360" name="Freeform: Shape 359">
                    <a:extLst>
                      <a:ext uri="{FF2B5EF4-FFF2-40B4-BE49-F238E27FC236}">
                        <a16:creationId xmlns:a16="http://schemas.microsoft.com/office/drawing/2014/main" id="{3029C029-AEF6-43E1-86C3-3A15176A1BEA}"/>
                      </a:ext>
                    </a:extLst>
                  </p:cNvPr>
                  <p:cNvSpPr/>
                  <p:nvPr/>
                </p:nvSpPr>
                <p:spPr>
                  <a:xfrm>
                    <a:off x="6079857" y="3661171"/>
                    <a:ext cx="207975" cy="239982"/>
                  </a:xfrm>
                  <a:custGeom>
                    <a:avLst/>
                    <a:gdLst>
                      <a:gd name="connsiteX0" fmla="*/ 196260 w 207975"/>
                      <a:gd name="connsiteY0" fmla="*/ 67389 h 239982"/>
                      <a:gd name="connsiteX1" fmla="*/ 150159 w 207975"/>
                      <a:gd name="connsiteY1" fmla="*/ 67389 h 239982"/>
                      <a:gd name="connsiteX2" fmla="*/ 148159 w 207975"/>
                      <a:gd name="connsiteY2" fmla="*/ 66246 h 239982"/>
                      <a:gd name="connsiteX3" fmla="*/ 115012 w 207975"/>
                      <a:gd name="connsiteY3" fmla="*/ 11763 h 239982"/>
                      <a:gd name="connsiteX4" fmla="*/ 76721 w 207975"/>
                      <a:gd name="connsiteY4" fmla="*/ 7286 h 239982"/>
                      <a:gd name="connsiteX5" fmla="*/ 6046 w 207975"/>
                      <a:gd name="connsiteY5" fmla="*/ 78629 h 239982"/>
                      <a:gd name="connsiteX6" fmla="*/ 10141 w 207975"/>
                      <a:gd name="connsiteY6" fmla="*/ 111299 h 239982"/>
                      <a:gd name="connsiteX7" fmla="*/ 82150 w 207975"/>
                      <a:gd name="connsiteY7" fmla="*/ 154257 h 239982"/>
                      <a:gd name="connsiteX8" fmla="*/ 82150 w 207975"/>
                      <a:gd name="connsiteY8" fmla="*/ 223028 h 239982"/>
                      <a:gd name="connsiteX9" fmla="*/ 99105 w 207975"/>
                      <a:gd name="connsiteY9" fmla="*/ 239982 h 239982"/>
                      <a:gd name="connsiteX10" fmla="*/ 99105 w 207975"/>
                      <a:gd name="connsiteY10" fmla="*/ 239982 h 239982"/>
                      <a:gd name="connsiteX11" fmla="*/ 116060 w 207975"/>
                      <a:gd name="connsiteY11" fmla="*/ 223028 h 239982"/>
                      <a:gd name="connsiteX12" fmla="*/ 116060 w 207975"/>
                      <a:gd name="connsiteY12" fmla="*/ 131302 h 239982"/>
                      <a:gd name="connsiteX13" fmla="*/ 106439 w 207975"/>
                      <a:gd name="connsiteY13" fmla="*/ 115205 h 239982"/>
                      <a:gd name="connsiteX14" fmla="*/ 64243 w 207975"/>
                      <a:gd name="connsiteY14" fmla="*/ 92725 h 239982"/>
                      <a:gd name="connsiteX15" fmla="*/ 105582 w 207975"/>
                      <a:gd name="connsiteY15" fmla="*/ 51387 h 239982"/>
                      <a:gd name="connsiteX16" fmla="*/ 130537 w 207975"/>
                      <a:gd name="connsiteY16" fmla="*/ 89297 h 239982"/>
                      <a:gd name="connsiteX17" fmla="*/ 133776 w 207975"/>
                      <a:gd name="connsiteY17" fmla="*/ 91011 h 239982"/>
                      <a:gd name="connsiteX18" fmla="*/ 196165 w 207975"/>
                      <a:gd name="connsiteY18" fmla="*/ 91011 h 239982"/>
                      <a:gd name="connsiteX19" fmla="*/ 207976 w 207975"/>
                      <a:gd name="connsiteY19" fmla="*/ 79200 h 239982"/>
                      <a:gd name="connsiteX20" fmla="*/ 207976 w 207975"/>
                      <a:gd name="connsiteY20" fmla="*/ 79200 h 239982"/>
                      <a:gd name="connsiteX21" fmla="*/ 196165 w 207975"/>
                      <a:gd name="connsiteY21" fmla="*/ 67389 h 23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975" h="239982">
                        <a:moveTo>
                          <a:pt x="196260" y="67389"/>
                        </a:moveTo>
                        <a:lnTo>
                          <a:pt x="150159" y="67389"/>
                        </a:lnTo>
                        <a:cubicBezTo>
                          <a:pt x="149397" y="67389"/>
                          <a:pt x="148635" y="67008"/>
                          <a:pt x="148159" y="66246"/>
                        </a:cubicBezTo>
                        <a:lnTo>
                          <a:pt x="115012" y="11763"/>
                        </a:lnTo>
                        <a:cubicBezTo>
                          <a:pt x="106725" y="-1858"/>
                          <a:pt x="87961" y="-4048"/>
                          <a:pt x="76721" y="7286"/>
                        </a:cubicBezTo>
                        <a:lnTo>
                          <a:pt x="6046" y="78629"/>
                        </a:lnTo>
                        <a:cubicBezTo>
                          <a:pt x="-3479" y="88249"/>
                          <a:pt x="-1479" y="104346"/>
                          <a:pt x="10141" y="111299"/>
                        </a:cubicBezTo>
                        <a:lnTo>
                          <a:pt x="82150" y="154257"/>
                        </a:lnTo>
                        <a:lnTo>
                          <a:pt x="82150" y="223028"/>
                        </a:lnTo>
                        <a:cubicBezTo>
                          <a:pt x="82150" y="232362"/>
                          <a:pt x="89770" y="239982"/>
                          <a:pt x="99105" y="239982"/>
                        </a:cubicBezTo>
                        <a:lnTo>
                          <a:pt x="99105" y="239982"/>
                        </a:lnTo>
                        <a:cubicBezTo>
                          <a:pt x="108439" y="239982"/>
                          <a:pt x="116060" y="232362"/>
                          <a:pt x="116060" y="223028"/>
                        </a:cubicBezTo>
                        <a:lnTo>
                          <a:pt x="116060" y="131302"/>
                        </a:lnTo>
                        <a:cubicBezTo>
                          <a:pt x="116060" y="124539"/>
                          <a:pt x="112345" y="118348"/>
                          <a:pt x="106439" y="115205"/>
                        </a:cubicBezTo>
                        <a:lnTo>
                          <a:pt x="64243" y="92725"/>
                        </a:lnTo>
                        <a:lnTo>
                          <a:pt x="105582" y="51387"/>
                        </a:lnTo>
                        <a:lnTo>
                          <a:pt x="130537" y="89297"/>
                        </a:lnTo>
                        <a:cubicBezTo>
                          <a:pt x="131204" y="90344"/>
                          <a:pt x="132442" y="91011"/>
                          <a:pt x="133776" y="91011"/>
                        </a:cubicBezTo>
                        <a:lnTo>
                          <a:pt x="196165" y="91011"/>
                        </a:lnTo>
                        <a:cubicBezTo>
                          <a:pt x="202737" y="91011"/>
                          <a:pt x="207976" y="85677"/>
                          <a:pt x="207976" y="79200"/>
                        </a:cubicBezTo>
                        <a:lnTo>
                          <a:pt x="207976" y="79200"/>
                        </a:lnTo>
                        <a:cubicBezTo>
                          <a:pt x="207976" y="72628"/>
                          <a:pt x="202642" y="67389"/>
                          <a:pt x="196165" y="67389"/>
                        </a:cubicBezTo>
                        <a:close/>
                      </a:path>
                    </a:pathLst>
                  </a:custGeom>
                  <a:grpFill/>
                  <a:ln w="9525"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B530F9B5-B694-4BA9-914F-35DC1DBCB59D}"/>
                      </a:ext>
                    </a:extLst>
                  </p:cNvPr>
                  <p:cNvSpPr/>
                  <p:nvPr/>
                </p:nvSpPr>
                <p:spPr>
                  <a:xfrm>
                    <a:off x="5989796"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6923EB9D-F5C7-4D9D-BCD7-83A65BB6B58C}"/>
                      </a:ext>
                    </a:extLst>
                  </p:cNvPr>
                  <p:cNvSpPr/>
                  <p:nvPr/>
                </p:nvSpPr>
                <p:spPr>
                  <a:xfrm>
                    <a:off x="6213443"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FFC3258D-113F-4F32-9110-B66B2F9ACEA3}"/>
                      </a:ext>
                    </a:extLst>
                  </p:cNvPr>
                  <p:cNvSpPr/>
                  <p:nvPr/>
                </p:nvSpPr>
                <p:spPr>
                  <a:xfrm>
                    <a:off x="6189821" y="3613689"/>
                    <a:ext cx="58293" cy="58293"/>
                  </a:xfrm>
                  <a:custGeom>
                    <a:avLst/>
                    <a:gdLst>
                      <a:gd name="connsiteX0" fmla="*/ 58293 w 58293"/>
                      <a:gd name="connsiteY0" fmla="*/ 29147 h 58293"/>
                      <a:gd name="connsiteX1" fmla="*/ 29146 w 58293"/>
                      <a:gd name="connsiteY1" fmla="*/ 58293 h 58293"/>
                      <a:gd name="connsiteX2" fmla="*/ 0 w 58293"/>
                      <a:gd name="connsiteY2" fmla="*/ 29147 h 58293"/>
                      <a:gd name="connsiteX3" fmla="*/ 29146 w 58293"/>
                      <a:gd name="connsiteY3" fmla="*/ 0 h 58293"/>
                      <a:gd name="connsiteX4" fmla="*/ 58293 w 58293"/>
                      <a:gd name="connsiteY4" fmla="*/ 29147 h 58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 h="58293">
                        <a:moveTo>
                          <a:pt x="58293" y="29147"/>
                        </a:moveTo>
                        <a:cubicBezTo>
                          <a:pt x="58293" y="45244"/>
                          <a:pt x="45244" y="58293"/>
                          <a:pt x="29146" y="58293"/>
                        </a:cubicBezTo>
                        <a:cubicBezTo>
                          <a:pt x="13049" y="58293"/>
                          <a:pt x="0" y="45244"/>
                          <a:pt x="0" y="29147"/>
                        </a:cubicBezTo>
                        <a:cubicBezTo>
                          <a:pt x="0" y="13049"/>
                          <a:pt x="13049" y="0"/>
                          <a:pt x="29146" y="0"/>
                        </a:cubicBezTo>
                        <a:cubicBezTo>
                          <a:pt x="45244" y="0"/>
                          <a:pt x="58293" y="13049"/>
                          <a:pt x="58293" y="29147"/>
                        </a:cubicBezTo>
                        <a:close/>
                      </a:path>
                    </a:pathLst>
                  </a:custGeom>
                  <a:grpFill/>
                  <a:ln w="9525" cap="flat">
                    <a:noFill/>
                    <a:prstDash val="solid"/>
                    <a:miter/>
                  </a:ln>
                </p:spPr>
                <p:txBody>
                  <a:bodyPr rtlCol="0" anchor="ctr"/>
                  <a:lstStyle/>
                  <a:p>
                    <a:endParaRPr lang="en-US" dirty="0"/>
                  </a:p>
                </p:txBody>
              </p:sp>
            </p:grpSp>
            <p:grpSp>
              <p:nvGrpSpPr>
                <p:cNvPr id="357" name="Graphic 23">
                  <a:extLst>
                    <a:ext uri="{FF2B5EF4-FFF2-40B4-BE49-F238E27FC236}">
                      <a16:creationId xmlns:a16="http://schemas.microsoft.com/office/drawing/2014/main" id="{FBE9D342-C7F9-4930-8A66-D4B450407911}"/>
                    </a:ext>
                  </a:extLst>
                </p:cNvPr>
                <p:cNvGrpSpPr/>
                <p:nvPr/>
              </p:nvGrpSpPr>
              <p:grpSpPr>
                <a:xfrm>
                  <a:off x="5846338" y="3667600"/>
                  <a:ext cx="206132" cy="339717"/>
                  <a:chOff x="5846338" y="3667600"/>
                  <a:chExt cx="206132" cy="339717"/>
                </a:xfrm>
                <a:grpFill/>
              </p:grpSpPr>
              <p:sp>
                <p:nvSpPr>
                  <p:cNvPr id="358" name="Freeform: Shape 357">
                    <a:extLst>
                      <a:ext uri="{FF2B5EF4-FFF2-40B4-BE49-F238E27FC236}">
                        <a16:creationId xmlns:a16="http://schemas.microsoft.com/office/drawing/2014/main" id="{A796B62E-4FB0-4D79-9CE1-BB15B1B135B6}"/>
                      </a:ext>
                    </a:extLst>
                  </p:cNvPr>
                  <p:cNvSpPr/>
                  <p:nvPr/>
                </p:nvSpPr>
                <p:spPr>
                  <a:xfrm>
                    <a:off x="5846338" y="3743991"/>
                    <a:ext cx="206132" cy="263326"/>
                  </a:xfrm>
                  <a:custGeom>
                    <a:avLst/>
                    <a:gdLst>
                      <a:gd name="connsiteX0" fmla="*/ 136123 w 206132"/>
                      <a:gd name="connsiteY0" fmla="*/ 93250 h 263326"/>
                      <a:gd name="connsiteX1" fmla="*/ 188225 w 206132"/>
                      <a:gd name="connsiteY1" fmla="*/ 118015 h 263326"/>
                      <a:gd name="connsiteX2" fmla="*/ 205370 w 206132"/>
                      <a:gd name="connsiteY2" fmla="*/ 111062 h 263326"/>
                      <a:gd name="connsiteX3" fmla="*/ 205370 w 206132"/>
                      <a:gd name="connsiteY3" fmla="*/ 111062 h 263326"/>
                      <a:gd name="connsiteX4" fmla="*/ 199179 w 206132"/>
                      <a:gd name="connsiteY4" fmla="*/ 95536 h 263326"/>
                      <a:gd name="connsiteX5" fmla="*/ 154602 w 206132"/>
                      <a:gd name="connsiteY5" fmla="*/ 73628 h 263326"/>
                      <a:gd name="connsiteX6" fmla="*/ 147267 w 206132"/>
                      <a:gd name="connsiteY6" fmla="*/ 66199 h 263326"/>
                      <a:gd name="connsiteX7" fmla="*/ 120026 w 206132"/>
                      <a:gd name="connsiteY7" fmla="*/ 8191 h 263326"/>
                      <a:gd name="connsiteX8" fmla="*/ 107072 w 206132"/>
                      <a:gd name="connsiteY8" fmla="*/ 0 h 263326"/>
                      <a:gd name="connsiteX9" fmla="*/ 82212 w 206132"/>
                      <a:gd name="connsiteY9" fmla="*/ 0 h 263326"/>
                      <a:gd name="connsiteX10" fmla="*/ 72782 w 206132"/>
                      <a:gd name="connsiteY10" fmla="*/ 3524 h 263326"/>
                      <a:gd name="connsiteX11" fmla="*/ 22299 w 206132"/>
                      <a:gd name="connsiteY11" fmla="*/ 47434 h 263326"/>
                      <a:gd name="connsiteX12" fmla="*/ 18108 w 206132"/>
                      <a:gd name="connsiteY12" fmla="*/ 55150 h 263326"/>
                      <a:gd name="connsiteX13" fmla="*/ 9250 w 206132"/>
                      <a:gd name="connsiteY13" fmla="*/ 117538 h 263326"/>
                      <a:gd name="connsiteX14" fmla="*/ 21918 w 206132"/>
                      <a:gd name="connsiteY14" fmla="*/ 132112 h 263326"/>
                      <a:gd name="connsiteX15" fmla="*/ 21918 w 206132"/>
                      <a:gd name="connsiteY15" fmla="*/ 132112 h 263326"/>
                      <a:gd name="connsiteX16" fmla="*/ 34587 w 206132"/>
                      <a:gd name="connsiteY16" fmla="*/ 121444 h 263326"/>
                      <a:gd name="connsiteX17" fmla="*/ 42873 w 206132"/>
                      <a:gd name="connsiteY17" fmla="*/ 71152 h 263326"/>
                      <a:gd name="connsiteX18" fmla="*/ 47826 w 206132"/>
                      <a:gd name="connsiteY18" fmla="*/ 63055 h 263326"/>
                      <a:gd name="connsiteX19" fmla="*/ 72020 w 206132"/>
                      <a:gd name="connsiteY19" fmla="*/ 45434 h 263326"/>
                      <a:gd name="connsiteX20" fmla="*/ 47160 w 206132"/>
                      <a:gd name="connsiteY20" fmla="*/ 159639 h 263326"/>
                      <a:gd name="connsiteX21" fmla="*/ 28014 w 206132"/>
                      <a:gd name="connsiteY21" fmla="*/ 203454 h 263326"/>
                      <a:gd name="connsiteX22" fmla="*/ 2678 w 206132"/>
                      <a:gd name="connsiteY22" fmla="*/ 239839 h 263326"/>
                      <a:gd name="connsiteX23" fmla="*/ 5631 w 206132"/>
                      <a:gd name="connsiteY23" fmla="*/ 260032 h 263326"/>
                      <a:gd name="connsiteX24" fmla="*/ 5631 w 206132"/>
                      <a:gd name="connsiteY24" fmla="*/ 260032 h 263326"/>
                      <a:gd name="connsiteX25" fmla="*/ 26776 w 206132"/>
                      <a:gd name="connsiteY25" fmla="*/ 257556 h 263326"/>
                      <a:gd name="connsiteX26" fmla="*/ 56970 w 206132"/>
                      <a:gd name="connsiteY26" fmla="*/ 218694 h 263326"/>
                      <a:gd name="connsiteX27" fmla="*/ 76592 w 206132"/>
                      <a:gd name="connsiteY27" fmla="*/ 188500 h 263326"/>
                      <a:gd name="connsiteX28" fmla="*/ 92689 w 206132"/>
                      <a:gd name="connsiteY28" fmla="*/ 158401 h 263326"/>
                      <a:gd name="connsiteX29" fmla="*/ 154411 w 206132"/>
                      <a:gd name="connsiteY29" fmla="*/ 254508 h 263326"/>
                      <a:gd name="connsiteX30" fmla="*/ 176033 w 206132"/>
                      <a:gd name="connsiteY30" fmla="*/ 260032 h 263326"/>
                      <a:gd name="connsiteX31" fmla="*/ 176033 w 206132"/>
                      <a:gd name="connsiteY31" fmla="*/ 260032 h 263326"/>
                      <a:gd name="connsiteX32" fmla="*/ 182129 w 206132"/>
                      <a:gd name="connsiteY32" fmla="*/ 237172 h 263326"/>
                      <a:gd name="connsiteX33" fmla="*/ 114025 w 206132"/>
                      <a:gd name="connsiteY33" fmla="*/ 125825 h 263326"/>
                      <a:gd name="connsiteX34" fmla="*/ 111072 w 206132"/>
                      <a:gd name="connsiteY34" fmla="*/ 106966 h 263326"/>
                      <a:gd name="connsiteX35" fmla="*/ 119359 w 206132"/>
                      <a:gd name="connsiteY35" fmla="*/ 71914 h 263326"/>
                      <a:gd name="connsiteX36" fmla="*/ 129646 w 206132"/>
                      <a:gd name="connsiteY36" fmla="*/ 87725 h 263326"/>
                      <a:gd name="connsiteX37" fmla="*/ 136123 w 206132"/>
                      <a:gd name="connsiteY37" fmla="*/ 93345 h 2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132" h="263326">
                        <a:moveTo>
                          <a:pt x="136123" y="93250"/>
                        </a:moveTo>
                        <a:lnTo>
                          <a:pt x="188225" y="118015"/>
                        </a:lnTo>
                        <a:cubicBezTo>
                          <a:pt x="194892" y="121158"/>
                          <a:pt x="202798" y="118015"/>
                          <a:pt x="205370" y="111062"/>
                        </a:cubicBezTo>
                        <a:lnTo>
                          <a:pt x="205370" y="111062"/>
                        </a:lnTo>
                        <a:cubicBezTo>
                          <a:pt x="207561" y="105061"/>
                          <a:pt x="204894" y="98298"/>
                          <a:pt x="199179" y="95536"/>
                        </a:cubicBezTo>
                        <a:lnTo>
                          <a:pt x="154602" y="73628"/>
                        </a:lnTo>
                        <a:cubicBezTo>
                          <a:pt x="151363" y="72009"/>
                          <a:pt x="148791" y="69437"/>
                          <a:pt x="147267" y="66199"/>
                        </a:cubicBezTo>
                        <a:lnTo>
                          <a:pt x="120026" y="8191"/>
                        </a:lnTo>
                        <a:cubicBezTo>
                          <a:pt x="117645" y="3143"/>
                          <a:pt x="112596" y="0"/>
                          <a:pt x="107072" y="0"/>
                        </a:cubicBezTo>
                        <a:lnTo>
                          <a:pt x="82212" y="0"/>
                        </a:lnTo>
                        <a:cubicBezTo>
                          <a:pt x="78783" y="0"/>
                          <a:pt x="75449" y="1238"/>
                          <a:pt x="72782" y="3524"/>
                        </a:cubicBezTo>
                        <a:lnTo>
                          <a:pt x="22299" y="47434"/>
                        </a:lnTo>
                        <a:cubicBezTo>
                          <a:pt x="20013" y="49435"/>
                          <a:pt x="18489" y="52197"/>
                          <a:pt x="18108" y="55150"/>
                        </a:cubicBezTo>
                        <a:lnTo>
                          <a:pt x="9250" y="117538"/>
                        </a:lnTo>
                        <a:cubicBezTo>
                          <a:pt x="8107" y="125254"/>
                          <a:pt x="14108" y="132112"/>
                          <a:pt x="21918" y="132112"/>
                        </a:cubicBezTo>
                        <a:lnTo>
                          <a:pt x="21918" y="132112"/>
                        </a:lnTo>
                        <a:cubicBezTo>
                          <a:pt x="28205" y="132112"/>
                          <a:pt x="33539" y="127540"/>
                          <a:pt x="34587" y="121444"/>
                        </a:cubicBezTo>
                        <a:lnTo>
                          <a:pt x="42873" y="71152"/>
                        </a:lnTo>
                        <a:cubicBezTo>
                          <a:pt x="43445" y="67913"/>
                          <a:pt x="45159" y="64961"/>
                          <a:pt x="47826" y="63055"/>
                        </a:cubicBezTo>
                        <a:lnTo>
                          <a:pt x="72020" y="45434"/>
                        </a:lnTo>
                        <a:lnTo>
                          <a:pt x="47160" y="159639"/>
                        </a:lnTo>
                        <a:cubicBezTo>
                          <a:pt x="43731" y="175355"/>
                          <a:pt x="37254" y="190309"/>
                          <a:pt x="28014" y="203454"/>
                        </a:cubicBezTo>
                        <a:lnTo>
                          <a:pt x="2678" y="239839"/>
                        </a:lnTo>
                        <a:cubicBezTo>
                          <a:pt x="-1799" y="246316"/>
                          <a:pt x="-561" y="255175"/>
                          <a:pt x="5631" y="260032"/>
                        </a:cubicBezTo>
                        <a:lnTo>
                          <a:pt x="5631" y="260032"/>
                        </a:lnTo>
                        <a:cubicBezTo>
                          <a:pt x="12108" y="265271"/>
                          <a:pt x="21633" y="264128"/>
                          <a:pt x="26776" y="257556"/>
                        </a:cubicBezTo>
                        <a:lnTo>
                          <a:pt x="56970" y="218694"/>
                        </a:lnTo>
                        <a:cubicBezTo>
                          <a:pt x="64305" y="209169"/>
                          <a:pt x="70877" y="199072"/>
                          <a:pt x="76592" y="188500"/>
                        </a:cubicBezTo>
                        <a:lnTo>
                          <a:pt x="92689" y="158401"/>
                        </a:lnTo>
                        <a:lnTo>
                          <a:pt x="154411" y="254508"/>
                        </a:lnTo>
                        <a:cubicBezTo>
                          <a:pt x="159078" y="261747"/>
                          <a:pt x="168508" y="264128"/>
                          <a:pt x="176033" y="260032"/>
                        </a:cubicBezTo>
                        <a:lnTo>
                          <a:pt x="176033" y="260032"/>
                        </a:lnTo>
                        <a:cubicBezTo>
                          <a:pt x="184224" y="255556"/>
                          <a:pt x="186987" y="245173"/>
                          <a:pt x="182129" y="237172"/>
                        </a:cubicBezTo>
                        <a:lnTo>
                          <a:pt x="114025" y="125825"/>
                        </a:lnTo>
                        <a:cubicBezTo>
                          <a:pt x="110596" y="120205"/>
                          <a:pt x="109548" y="113443"/>
                          <a:pt x="111072" y="106966"/>
                        </a:cubicBezTo>
                        <a:lnTo>
                          <a:pt x="119359" y="71914"/>
                        </a:lnTo>
                        <a:lnTo>
                          <a:pt x="129646" y="87725"/>
                        </a:lnTo>
                        <a:cubicBezTo>
                          <a:pt x="131265" y="90202"/>
                          <a:pt x="133456" y="92107"/>
                          <a:pt x="136123" y="93345"/>
                        </a:cubicBezTo>
                        <a:close/>
                      </a:path>
                    </a:pathLst>
                  </a:custGeom>
                  <a:grpFill/>
                  <a:ln w="9525"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A452C905-24AD-4D92-B437-264A08E94EFB}"/>
                      </a:ext>
                    </a:extLst>
                  </p:cNvPr>
                  <p:cNvSpPr/>
                  <p:nvPr/>
                </p:nvSpPr>
                <p:spPr>
                  <a:xfrm>
                    <a:off x="5931693" y="3667600"/>
                    <a:ext cx="67436" cy="67437"/>
                  </a:xfrm>
                  <a:custGeom>
                    <a:avLst/>
                    <a:gdLst>
                      <a:gd name="connsiteX0" fmla="*/ 67437 w 67436"/>
                      <a:gd name="connsiteY0" fmla="*/ 33718 h 67437"/>
                      <a:gd name="connsiteX1" fmla="*/ 33718 w 67436"/>
                      <a:gd name="connsiteY1" fmla="*/ 67437 h 67437"/>
                      <a:gd name="connsiteX2" fmla="*/ 0 w 67436"/>
                      <a:gd name="connsiteY2" fmla="*/ 33718 h 67437"/>
                      <a:gd name="connsiteX3" fmla="*/ 33718 w 67436"/>
                      <a:gd name="connsiteY3" fmla="*/ 0 h 67437"/>
                      <a:gd name="connsiteX4" fmla="*/ 67437 w 67436"/>
                      <a:gd name="connsiteY4" fmla="*/ 33718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6" h="67437">
                        <a:moveTo>
                          <a:pt x="67437" y="33718"/>
                        </a:moveTo>
                        <a:cubicBezTo>
                          <a:pt x="67437" y="52341"/>
                          <a:pt x="52341" y="67437"/>
                          <a:pt x="33718" y="67437"/>
                        </a:cubicBezTo>
                        <a:cubicBezTo>
                          <a:pt x="15096" y="67437"/>
                          <a:pt x="0" y="52341"/>
                          <a:pt x="0" y="33718"/>
                        </a:cubicBezTo>
                        <a:cubicBezTo>
                          <a:pt x="0" y="15096"/>
                          <a:pt x="15096" y="0"/>
                          <a:pt x="33718" y="0"/>
                        </a:cubicBezTo>
                        <a:cubicBezTo>
                          <a:pt x="52341" y="0"/>
                          <a:pt x="67437" y="15096"/>
                          <a:pt x="67437" y="33718"/>
                        </a:cubicBezTo>
                        <a:close/>
                      </a:path>
                    </a:pathLst>
                  </a:custGeom>
                  <a:grpFill/>
                  <a:ln w="9525" cap="flat">
                    <a:noFill/>
                    <a:prstDash val="solid"/>
                    <a:miter/>
                  </a:ln>
                </p:spPr>
                <p:txBody>
                  <a:bodyPr rtlCol="0" anchor="ctr"/>
                  <a:lstStyle/>
                  <a:p>
                    <a:endParaRPr lang="en-US" dirty="0"/>
                  </a:p>
                </p:txBody>
              </p:sp>
            </p:grpSp>
          </p:grpSp>
        </p:grpSp>
        <p:grpSp>
          <p:nvGrpSpPr>
            <p:cNvPr id="364" name="Graphic 23">
              <a:extLst>
                <a:ext uri="{FF2B5EF4-FFF2-40B4-BE49-F238E27FC236}">
                  <a16:creationId xmlns:a16="http://schemas.microsoft.com/office/drawing/2014/main" id="{19054452-7890-4CE4-B547-4254C4FC15D7}"/>
                </a:ext>
              </a:extLst>
            </p:cNvPr>
            <p:cNvGrpSpPr/>
            <p:nvPr/>
          </p:nvGrpSpPr>
          <p:grpSpPr>
            <a:xfrm>
              <a:off x="10559486" y="829884"/>
              <a:ext cx="320040" cy="320040"/>
              <a:chOff x="5753100" y="4289869"/>
              <a:chExt cx="685800" cy="685800"/>
            </a:xfrm>
            <a:solidFill>
              <a:schemeClr val="bg1">
                <a:lumMod val="85000"/>
              </a:schemeClr>
            </a:solidFill>
          </p:grpSpPr>
          <p:sp>
            <p:nvSpPr>
              <p:cNvPr id="365" name="Freeform: Shape 364">
                <a:extLst>
                  <a:ext uri="{FF2B5EF4-FFF2-40B4-BE49-F238E27FC236}">
                    <a16:creationId xmlns:a16="http://schemas.microsoft.com/office/drawing/2014/main" id="{13B6A177-1CF2-47C3-AB9E-D3B60398E957}"/>
                  </a:ext>
                </a:extLst>
              </p:cNvPr>
              <p:cNvSpPr/>
              <p:nvPr/>
            </p:nvSpPr>
            <p:spPr>
              <a:xfrm>
                <a:off x="5753100" y="428986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366" name="Graphic 23">
                <a:extLst>
                  <a:ext uri="{FF2B5EF4-FFF2-40B4-BE49-F238E27FC236}">
                    <a16:creationId xmlns:a16="http://schemas.microsoft.com/office/drawing/2014/main" id="{40666DDA-E2DE-48C7-9A9F-4CE6578D5F90}"/>
                  </a:ext>
                </a:extLst>
              </p:cNvPr>
              <p:cNvGrpSpPr/>
              <p:nvPr/>
            </p:nvGrpSpPr>
            <p:grpSpPr>
              <a:xfrm>
                <a:off x="5873311" y="4384166"/>
                <a:ext cx="395662" cy="475107"/>
                <a:chOff x="5873311" y="4384166"/>
                <a:chExt cx="395662" cy="475107"/>
              </a:xfrm>
              <a:grpFill/>
            </p:grpSpPr>
            <p:sp>
              <p:nvSpPr>
                <p:cNvPr id="367" name="Freeform: Shape 366">
                  <a:extLst>
                    <a:ext uri="{FF2B5EF4-FFF2-40B4-BE49-F238E27FC236}">
                      <a16:creationId xmlns:a16="http://schemas.microsoft.com/office/drawing/2014/main" id="{AD557978-782B-4C48-B76A-ED118AC5174F}"/>
                    </a:ext>
                  </a:extLst>
                </p:cNvPr>
                <p:cNvSpPr/>
                <p:nvPr/>
              </p:nvSpPr>
              <p:spPr>
                <a:xfrm>
                  <a:off x="6023514" y="4602860"/>
                  <a:ext cx="147447" cy="147447"/>
                </a:xfrm>
                <a:custGeom>
                  <a:avLst/>
                  <a:gdLst>
                    <a:gd name="connsiteX0" fmla="*/ 147447 w 147447"/>
                    <a:gd name="connsiteY0" fmla="*/ 73724 h 147447"/>
                    <a:gd name="connsiteX1" fmla="*/ 73723 w 147447"/>
                    <a:gd name="connsiteY1" fmla="*/ 147447 h 147447"/>
                    <a:gd name="connsiteX2" fmla="*/ 0 w 147447"/>
                    <a:gd name="connsiteY2" fmla="*/ 73724 h 147447"/>
                    <a:gd name="connsiteX3" fmla="*/ 73723 w 147447"/>
                    <a:gd name="connsiteY3" fmla="*/ 0 h 147447"/>
                    <a:gd name="connsiteX4" fmla="*/ 147447 w 147447"/>
                    <a:gd name="connsiteY4" fmla="*/ 73724 h 14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47" h="147447">
                      <a:moveTo>
                        <a:pt x="147447" y="73724"/>
                      </a:moveTo>
                      <a:cubicBezTo>
                        <a:pt x="147447" y="114440"/>
                        <a:pt x="114440" y="147447"/>
                        <a:pt x="73723" y="147447"/>
                      </a:cubicBezTo>
                      <a:cubicBezTo>
                        <a:pt x="33007" y="147447"/>
                        <a:pt x="0" y="114440"/>
                        <a:pt x="0" y="73724"/>
                      </a:cubicBezTo>
                      <a:cubicBezTo>
                        <a:pt x="0" y="33007"/>
                        <a:pt x="33007" y="0"/>
                        <a:pt x="73723" y="0"/>
                      </a:cubicBezTo>
                      <a:cubicBezTo>
                        <a:pt x="114440" y="0"/>
                        <a:pt x="147447" y="33007"/>
                        <a:pt x="147447" y="73724"/>
                      </a:cubicBezTo>
                      <a:close/>
                    </a:path>
                  </a:pathLst>
                </a:custGeom>
                <a:grpFill/>
                <a:ln w="9525"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BF867108-8C71-4064-83B5-92E9D29E4AD4}"/>
                    </a:ext>
                  </a:extLst>
                </p:cNvPr>
                <p:cNvSpPr/>
                <p:nvPr/>
              </p:nvSpPr>
              <p:spPr>
                <a:xfrm>
                  <a:off x="5873311" y="4384166"/>
                  <a:ext cx="395662" cy="475107"/>
                </a:xfrm>
                <a:custGeom>
                  <a:avLst/>
                  <a:gdLst>
                    <a:gd name="connsiteX0" fmla="*/ 363087 w 395662"/>
                    <a:gd name="connsiteY0" fmla="*/ 410528 h 475107"/>
                    <a:gd name="connsiteX1" fmla="*/ 343275 w 395662"/>
                    <a:gd name="connsiteY1" fmla="*/ 417386 h 475107"/>
                    <a:gd name="connsiteX2" fmla="*/ 273076 w 395662"/>
                    <a:gd name="connsiteY2" fmla="*/ 347186 h 475107"/>
                    <a:gd name="connsiteX3" fmla="*/ 295269 w 395662"/>
                    <a:gd name="connsiteY3" fmla="*/ 310420 h 475107"/>
                    <a:gd name="connsiteX4" fmla="*/ 343656 w 395662"/>
                    <a:gd name="connsiteY4" fmla="*/ 316706 h 475107"/>
                    <a:gd name="connsiteX5" fmla="*/ 348324 w 395662"/>
                    <a:gd name="connsiteY5" fmla="*/ 328994 h 475107"/>
                    <a:gd name="connsiteX6" fmla="*/ 380518 w 395662"/>
                    <a:gd name="connsiteY6" fmla="*/ 333185 h 475107"/>
                    <a:gd name="connsiteX7" fmla="*/ 384709 w 395662"/>
                    <a:gd name="connsiteY7" fmla="*/ 300990 h 475107"/>
                    <a:gd name="connsiteX8" fmla="*/ 352515 w 395662"/>
                    <a:gd name="connsiteY8" fmla="*/ 296799 h 475107"/>
                    <a:gd name="connsiteX9" fmla="*/ 346323 w 395662"/>
                    <a:gd name="connsiteY9" fmla="*/ 304133 h 475107"/>
                    <a:gd name="connsiteX10" fmla="*/ 297270 w 395662"/>
                    <a:gd name="connsiteY10" fmla="*/ 297752 h 475107"/>
                    <a:gd name="connsiteX11" fmla="*/ 297460 w 395662"/>
                    <a:gd name="connsiteY11" fmla="*/ 292513 h 475107"/>
                    <a:gd name="connsiteX12" fmla="*/ 290031 w 395662"/>
                    <a:gd name="connsiteY12" fmla="*/ 260318 h 475107"/>
                    <a:gd name="connsiteX13" fmla="*/ 321749 w 395662"/>
                    <a:gd name="connsiteY13" fmla="*/ 228600 h 475107"/>
                    <a:gd name="connsiteX14" fmla="*/ 382233 w 395662"/>
                    <a:gd name="connsiteY14" fmla="*/ 224695 h 475107"/>
                    <a:gd name="connsiteX15" fmla="*/ 382233 w 395662"/>
                    <a:gd name="connsiteY15" fmla="*/ 159734 h 475107"/>
                    <a:gd name="connsiteX16" fmla="*/ 317272 w 395662"/>
                    <a:gd name="connsiteY16" fmla="*/ 159734 h 475107"/>
                    <a:gd name="connsiteX17" fmla="*/ 312795 w 395662"/>
                    <a:gd name="connsiteY17" fmla="*/ 219456 h 475107"/>
                    <a:gd name="connsiteX18" fmla="*/ 282982 w 395662"/>
                    <a:gd name="connsiteY18" fmla="*/ 249079 h 475107"/>
                    <a:gd name="connsiteX19" fmla="*/ 230880 w 395662"/>
                    <a:gd name="connsiteY19" fmla="*/ 219456 h 475107"/>
                    <a:gd name="connsiteX20" fmla="*/ 230880 w 395662"/>
                    <a:gd name="connsiteY20" fmla="*/ 91440 h 475107"/>
                    <a:gd name="connsiteX21" fmla="*/ 271076 w 395662"/>
                    <a:gd name="connsiteY21" fmla="*/ 45911 h 475107"/>
                    <a:gd name="connsiteX22" fmla="*/ 225261 w 395662"/>
                    <a:gd name="connsiteY22" fmla="*/ 0 h 475107"/>
                    <a:gd name="connsiteX23" fmla="*/ 179160 w 395662"/>
                    <a:gd name="connsiteY23" fmla="*/ 45911 h 475107"/>
                    <a:gd name="connsiteX24" fmla="*/ 218022 w 395662"/>
                    <a:gd name="connsiteY24" fmla="*/ 91345 h 475107"/>
                    <a:gd name="connsiteX25" fmla="*/ 218022 w 395662"/>
                    <a:gd name="connsiteY25" fmla="*/ 219361 h 475107"/>
                    <a:gd name="connsiteX26" fmla="*/ 169063 w 395662"/>
                    <a:gd name="connsiteY26" fmla="*/ 243554 h 475107"/>
                    <a:gd name="connsiteX27" fmla="*/ 122676 w 395662"/>
                    <a:gd name="connsiteY27" fmla="*/ 197072 h 475107"/>
                    <a:gd name="connsiteX28" fmla="*/ 126677 w 395662"/>
                    <a:gd name="connsiteY28" fmla="*/ 182975 h 475107"/>
                    <a:gd name="connsiteX29" fmla="*/ 99150 w 395662"/>
                    <a:gd name="connsiteY29" fmla="*/ 155448 h 475107"/>
                    <a:gd name="connsiteX30" fmla="*/ 71622 w 395662"/>
                    <a:gd name="connsiteY30" fmla="*/ 182975 h 475107"/>
                    <a:gd name="connsiteX31" fmla="*/ 99150 w 395662"/>
                    <a:gd name="connsiteY31" fmla="*/ 210503 h 475107"/>
                    <a:gd name="connsiteX32" fmla="*/ 113818 w 395662"/>
                    <a:gd name="connsiteY32" fmla="*/ 206216 h 475107"/>
                    <a:gd name="connsiteX33" fmla="*/ 161538 w 395662"/>
                    <a:gd name="connsiteY33" fmla="*/ 253937 h 475107"/>
                    <a:gd name="connsiteX34" fmla="*/ 150489 w 395662"/>
                    <a:gd name="connsiteY34" fmla="*/ 292608 h 475107"/>
                    <a:gd name="connsiteX35" fmla="*/ 151347 w 395662"/>
                    <a:gd name="connsiteY35" fmla="*/ 303467 h 475107"/>
                    <a:gd name="connsiteX36" fmla="*/ 87624 w 395662"/>
                    <a:gd name="connsiteY36" fmla="*/ 323469 h 475107"/>
                    <a:gd name="connsiteX37" fmla="*/ 32189 w 395662"/>
                    <a:gd name="connsiteY37" fmla="*/ 298990 h 475107"/>
                    <a:gd name="connsiteX38" fmla="*/ 2090 w 395662"/>
                    <a:gd name="connsiteY38" fmla="*/ 356616 h 475107"/>
                    <a:gd name="connsiteX39" fmla="*/ 59716 w 395662"/>
                    <a:gd name="connsiteY39" fmla="*/ 386715 h 475107"/>
                    <a:gd name="connsiteX40" fmla="*/ 91339 w 395662"/>
                    <a:gd name="connsiteY40" fmla="*/ 335852 h 475107"/>
                    <a:gd name="connsiteX41" fmla="*/ 154299 w 395662"/>
                    <a:gd name="connsiteY41" fmla="*/ 316039 h 475107"/>
                    <a:gd name="connsiteX42" fmla="*/ 199162 w 395662"/>
                    <a:gd name="connsiteY42" fmla="*/ 361855 h 475107"/>
                    <a:gd name="connsiteX43" fmla="*/ 189256 w 395662"/>
                    <a:gd name="connsiteY43" fmla="*/ 395954 h 475107"/>
                    <a:gd name="connsiteX44" fmla="*/ 176397 w 395662"/>
                    <a:gd name="connsiteY44" fmla="*/ 398717 h 475107"/>
                    <a:gd name="connsiteX45" fmla="*/ 167349 w 395662"/>
                    <a:gd name="connsiteY45" fmla="*/ 429863 h 475107"/>
                    <a:gd name="connsiteX46" fmla="*/ 198495 w 395662"/>
                    <a:gd name="connsiteY46" fmla="*/ 438912 h 475107"/>
                    <a:gd name="connsiteX47" fmla="*/ 207544 w 395662"/>
                    <a:gd name="connsiteY47" fmla="*/ 407765 h 475107"/>
                    <a:gd name="connsiteX48" fmla="*/ 201258 w 395662"/>
                    <a:gd name="connsiteY48" fmla="*/ 400526 h 475107"/>
                    <a:gd name="connsiteX49" fmla="*/ 211545 w 395662"/>
                    <a:gd name="connsiteY49" fmla="*/ 365093 h 475107"/>
                    <a:gd name="connsiteX50" fmla="*/ 223927 w 395662"/>
                    <a:gd name="connsiteY50" fmla="*/ 366141 h 475107"/>
                    <a:gd name="connsiteX51" fmla="*/ 262599 w 395662"/>
                    <a:gd name="connsiteY51" fmla="*/ 355092 h 475107"/>
                    <a:gd name="connsiteX52" fmla="*/ 334893 w 395662"/>
                    <a:gd name="connsiteY52" fmla="*/ 427387 h 475107"/>
                    <a:gd name="connsiteX53" fmla="*/ 330893 w 395662"/>
                    <a:gd name="connsiteY53" fmla="*/ 442913 h 475107"/>
                    <a:gd name="connsiteX54" fmla="*/ 363087 w 395662"/>
                    <a:gd name="connsiteY54" fmla="*/ 475107 h 475107"/>
                    <a:gd name="connsiteX55" fmla="*/ 395282 w 395662"/>
                    <a:gd name="connsiteY55" fmla="*/ 442913 h 475107"/>
                    <a:gd name="connsiteX56" fmla="*/ 363087 w 395662"/>
                    <a:gd name="connsiteY56" fmla="*/ 410718 h 475107"/>
                    <a:gd name="connsiteX57" fmla="*/ 374517 w 395662"/>
                    <a:gd name="connsiteY57" fmla="*/ 308705 h 475107"/>
                    <a:gd name="connsiteX58" fmla="*/ 372708 w 395662"/>
                    <a:gd name="connsiteY58" fmla="*/ 322897 h 475107"/>
                    <a:gd name="connsiteX59" fmla="*/ 358515 w 395662"/>
                    <a:gd name="connsiteY59" fmla="*/ 321088 h 475107"/>
                    <a:gd name="connsiteX60" fmla="*/ 360325 w 395662"/>
                    <a:gd name="connsiteY60" fmla="*/ 306896 h 475107"/>
                    <a:gd name="connsiteX61" fmla="*/ 374517 w 395662"/>
                    <a:gd name="connsiteY61" fmla="*/ 308705 h 475107"/>
                    <a:gd name="connsiteX62" fmla="*/ 326416 w 395662"/>
                    <a:gd name="connsiteY62" fmla="*/ 168688 h 475107"/>
                    <a:gd name="connsiteX63" fmla="*/ 373184 w 395662"/>
                    <a:gd name="connsiteY63" fmla="*/ 168688 h 475107"/>
                    <a:gd name="connsiteX64" fmla="*/ 373184 w 395662"/>
                    <a:gd name="connsiteY64" fmla="*/ 215455 h 475107"/>
                    <a:gd name="connsiteX65" fmla="*/ 326416 w 395662"/>
                    <a:gd name="connsiteY65" fmla="*/ 215455 h 475107"/>
                    <a:gd name="connsiteX66" fmla="*/ 326416 w 395662"/>
                    <a:gd name="connsiteY66" fmla="*/ 168688 h 475107"/>
                    <a:gd name="connsiteX67" fmla="*/ 99150 w 395662"/>
                    <a:gd name="connsiteY67" fmla="*/ 197358 h 475107"/>
                    <a:gd name="connsiteX68" fmla="*/ 84481 w 395662"/>
                    <a:gd name="connsiteY68" fmla="*/ 182689 h 475107"/>
                    <a:gd name="connsiteX69" fmla="*/ 99150 w 395662"/>
                    <a:gd name="connsiteY69" fmla="*/ 168021 h 475107"/>
                    <a:gd name="connsiteX70" fmla="*/ 113818 w 395662"/>
                    <a:gd name="connsiteY70" fmla="*/ 182689 h 475107"/>
                    <a:gd name="connsiteX71" fmla="*/ 99150 w 395662"/>
                    <a:gd name="connsiteY71" fmla="*/ 197358 h 475107"/>
                    <a:gd name="connsiteX72" fmla="*/ 55906 w 395662"/>
                    <a:gd name="connsiteY72" fmla="*/ 374142 h 475107"/>
                    <a:gd name="connsiteX73" fmla="*/ 14472 w 395662"/>
                    <a:gd name="connsiteY73" fmla="*/ 352520 h 475107"/>
                    <a:gd name="connsiteX74" fmla="*/ 36094 w 395662"/>
                    <a:gd name="connsiteY74" fmla="*/ 311087 h 475107"/>
                    <a:gd name="connsiteX75" fmla="*/ 77528 w 395662"/>
                    <a:gd name="connsiteY75" fmla="*/ 332708 h 475107"/>
                    <a:gd name="connsiteX76" fmla="*/ 55906 w 395662"/>
                    <a:gd name="connsiteY76" fmla="*/ 374142 h 475107"/>
                    <a:gd name="connsiteX77" fmla="*/ 192399 w 395662"/>
                    <a:gd name="connsiteY77" fmla="*/ 427387 h 475107"/>
                    <a:gd name="connsiteX78" fmla="*/ 178683 w 395662"/>
                    <a:gd name="connsiteY78" fmla="*/ 423386 h 475107"/>
                    <a:gd name="connsiteX79" fmla="*/ 182684 w 395662"/>
                    <a:gd name="connsiteY79" fmla="*/ 409670 h 475107"/>
                    <a:gd name="connsiteX80" fmla="*/ 196400 w 395662"/>
                    <a:gd name="connsiteY80" fmla="*/ 413671 h 475107"/>
                    <a:gd name="connsiteX81" fmla="*/ 192399 w 395662"/>
                    <a:gd name="connsiteY81" fmla="*/ 427387 h 475107"/>
                    <a:gd name="connsiteX82" fmla="*/ 192399 w 395662"/>
                    <a:gd name="connsiteY82" fmla="*/ 45625 h 475107"/>
                    <a:gd name="connsiteX83" fmla="*/ 225451 w 395662"/>
                    <a:gd name="connsiteY83" fmla="*/ 12573 h 475107"/>
                    <a:gd name="connsiteX84" fmla="*/ 258503 w 395662"/>
                    <a:gd name="connsiteY84" fmla="*/ 45625 h 475107"/>
                    <a:gd name="connsiteX85" fmla="*/ 225451 w 395662"/>
                    <a:gd name="connsiteY85" fmla="*/ 78677 h 475107"/>
                    <a:gd name="connsiteX86" fmla="*/ 192399 w 395662"/>
                    <a:gd name="connsiteY86" fmla="*/ 45625 h 475107"/>
                    <a:gd name="connsiteX87" fmla="*/ 224118 w 395662"/>
                    <a:gd name="connsiteY87" fmla="*/ 352996 h 475107"/>
                    <a:gd name="connsiteX88" fmla="*/ 163443 w 395662"/>
                    <a:gd name="connsiteY88" fmla="*/ 292322 h 475107"/>
                    <a:gd name="connsiteX89" fmla="*/ 224118 w 395662"/>
                    <a:gd name="connsiteY89" fmla="*/ 231648 h 475107"/>
                    <a:gd name="connsiteX90" fmla="*/ 284792 w 395662"/>
                    <a:gd name="connsiteY90" fmla="*/ 292322 h 475107"/>
                    <a:gd name="connsiteX91" fmla="*/ 224118 w 395662"/>
                    <a:gd name="connsiteY91" fmla="*/ 352996 h 475107"/>
                    <a:gd name="connsiteX92" fmla="*/ 363278 w 395662"/>
                    <a:gd name="connsiteY92" fmla="*/ 461867 h 475107"/>
                    <a:gd name="connsiteX93" fmla="*/ 343942 w 395662"/>
                    <a:gd name="connsiteY93" fmla="*/ 442531 h 475107"/>
                    <a:gd name="connsiteX94" fmla="*/ 363278 w 395662"/>
                    <a:gd name="connsiteY94" fmla="*/ 423196 h 475107"/>
                    <a:gd name="connsiteX95" fmla="*/ 382614 w 395662"/>
                    <a:gd name="connsiteY95" fmla="*/ 442531 h 475107"/>
                    <a:gd name="connsiteX96" fmla="*/ 363278 w 395662"/>
                    <a:gd name="connsiteY96" fmla="*/ 461867 h 4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5662" h="475107">
                      <a:moveTo>
                        <a:pt x="363087" y="410528"/>
                      </a:moveTo>
                      <a:cubicBezTo>
                        <a:pt x="355658" y="410528"/>
                        <a:pt x="348705" y="413099"/>
                        <a:pt x="343275" y="417386"/>
                      </a:cubicBezTo>
                      <a:lnTo>
                        <a:pt x="273076" y="347186"/>
                      </a:lnTo>
                      <a:cubicBezTo>
                        <a:pt x="283744" y="337566"/>
                        <a:pt x="291650" y="324898"/>
                        <a:pt x="295269" y="310420"/>
                      </a:cubicBezTo>
                      <a:lnTo>
                        <a:pt x="343656" y="316706"/>
                      </a:lnTo>
                      <a:cubicBezTo>
                        <a:pt x="343942" y="320993"/>
                        <a:pt x="345561" y="325279"/>
                        <a:pt x="348324" y="328994"/>
                      </a:cubicBezTo>
                      <a:cubicBezTo>
                        <a:pt x="356039" y="339090"/>
                        <a:pt x="370517" y="340900"/>
                        <a:pt x="380518" y="333185"/>
                      </a:cubicBezTo>
                      <a:cubicBezTo>
                        <a:pt x="390615" y="325469"/>
                        <a:pt x="392424" y="310991"/>
                        <a:pt x="384709" y="300990"/>
                      </a:cubicBezTo>
                      <a:cubicBezTo>
                        <a:pt x="376994" y="290989"/>
                        <a:pt x="362516" y="289084"/>
                        <a:pt x="352515" y="296799"/>
                      </a:cubicBezTo>
                      <a:cubicBezTo>
                        <a:pt x="349848" y="298799"/>
                        <a:pt x="347752" y="301371"/>
                        <a:pt x="346323" y="304133"/>
                      </a:cubicBezTo>
                      <a:lnTo>
                        <a:pt x="297270" y="297752"/>
                      </a:lnTo>
                      <a:cubicBezTo>
                        <a:pt x="297365" y="296037"/>
                        <a:pt x="297460" y="294227"/>
                        <a:pt x="297460" y="292513"/>
                      </a:cubicBezTo>
                      <a:cubicBezTo>
                        <a:pt x="297460" y="280988"/>
                        <a:pt x="294793" y="270034"/>
                        <a:pt x="290031" y="260318"/>
                      </a:cubicBezTo>
                      <a:lnTo>
                        <a:pt x="321749" y="228600"/>
                      </a:lnTo>
                      <a:cubicBezTo>
                        <a:pt x="339751" y="242506"/>
                        <a:pt x="365659" y="241173"/>
                        <a:pt x="382233" y="224695"/>
                      </a:cubicBezTo>
                      <a:cubicBezTo>
                        <a:pt x="400140" y="206788"/>
                        <a:pt x="400140" y="177641"/>
                        <a:pt x="382233" y="159734"/>
                      </a:cubicBezTo>
                      <a:cubicBezTo>
                        <a:pt x="364326" y="141827"/>
                        <a:pt x="335179" y="141827"/>
                        <a:pt x="317272" y="159734"/>
                      </a:cubicBezTo>
                      <a:cubicBezTo>
                        <a:pt x="300984" y="176022"/>
                        <a:pt x="299460" y="201454"/>
                        <a:pt x="312795" y="219456"/>
                      </a:cubicBezTo>
                      <a:lnTo>
                        <a:pt x="282982" y="249079"/>
                      </a:lnTo>
                      <a:cubicBezTo>
                        <a:pt x="270981" y="232696"/>
                        <a:pt x="252978" y="221552"/>
                        <a:pt x="230880" y="219456"/>
                      </a:cubicBezTo>
                      <a:lnTo>
                        <a:pt x="230880" y="91440"/>
                      </a:lnTo>
                      <a:cubicBezTo>
                        <a:pt x="252978" y="88487"/>
                        <a:pt x="271076" y="69247"/>
                        <a:pt x="271076" y="45911"/>
                      </a:cubicBezTo>
                      <a:cubicBezTo>
                        <a:pt x="271076" y="20574"/>
                        <a:pt x="250597" y="0"/>
                        <a:pt x="225261" y="0"/>
                      </a:cubicBezTo>
                      <a:cubicBezTo>
                        <a:pt x="199924" y="0"/>
                        <a:pt x="179160" y="20574"/>
                        <a:pt x="179160" y="45911"/>
                      </a:cubicBezTo>
                      <a:cubicBezTo>
                        <a:pt x="179160" y="68961"/>
                        <a:pt x="196019" y="88011"/>
                        <a:pt x="218022" y="91345"/>
                      </a:cubicBezTo>
                      <a:lnTo>
                        <a:pt x="218022" y="219361"/>
                      </a:lnTo>
                      <a:cubicBezTo>
                        <a:pt x="199638" y="220789"/>
                        <a:pt x="181350" y="229838"/>
                        <a:pt x="169063" y="243554"/>
                      </a:cubicBezTo>
                      <a:lnTo>
                        <a:pt x="122676" y="197072"/>
                      </a:lnTo>
                      <a:cubicBezTo>
                        <a:pt x="125153" y="192977"/>
                        <a:pt x="126677" y="188119"/>
                        <a:pt x="126677" y="182975"/>
                      </a:cubicBezTo>
                      <a:cubicBezTo>
                        <a:pt x="126677" y="167735"/>
                        <a:pt x="114390" y="155448"/>
                        <a:pt x="99150" y="155448"/>
                      </a:cubicBezTo>
                      <a:cubicBezTo>
                        <a:pt x="83910" y="155448"/>
                        <a:pt x="71622" y="167830"/>
                        <a:pt x="71622" y="182975"/>
                      </a:cubicBezTo>
                      <a:cubicBezTo>
                        <a:pt x="71622" y="198120"/>
                        <a:pt x="84005" y="210503"/>
                        <a:pt x="99150" y="210503"/>
                      </a:cubicBezTo>
                      <a:cubicBezTo>
                        <a:pt x="104579" y="210503"/>
                        <a:pt x="109532" y="208883"/>
                        <a:pt x="113818" y="206216"/>
                      </a:cubicBezTo>
                      <a:lnTo>
                        <a:pt x="161538" y="253937"/>
                      </a:lnTo>
                      <a:cubicBezTo>
                        <a:pt x="154585" y="265176"/>
                        <a:pt x="150489" y="278416"/>
                        <a:pt x="150489" y="292608"/>
                      </a:cubicBezTo>
                      <a:cubicBezTo>
                        <a:pt x="150489" y="296323"/>
                        <a:pt x="150775" y="299942"/>
                        <a:pt x="151347" y="303467"/>
                      </a:cubicBezTo>
                      <a:lnTo>
                        <a:pt x="87624" y="323469"/>
                      </a:lnTo>
                      <a:cubicBezTo>
                        <a:pt x="78099" y="302800"/>
                        <a:pt x="54477" y="292037"/>
                        <a:pt x="32189" y="298990"/>
                      </a:cubicBezTo>
                      <a:cubicBezTo>
                        <a:pt x="7995" y="306610"/>
                        <a:pt x="-5435" y="332422"/>
                        <a:pt x="2090" y="356616"/>
                      </a:cubicBezTo>
                      <a:cubicBezTo>
                        <a:pt x="9710" y="380810"/>
                        <a:pt x="35523" y="394240"/>
                        <a:pt x="59716" y="386715"/>
                      </a:cubicBezTo>
                      <a:cubicBezTo>
                        <a:pt x="81719" y="379857"/>
                        <a:pt x="94768" y="357949"/>
                        <a:pt x="91339" y="335852"/>
                      </a:cubicBezTo>
                      <a:lnTo>
                        <a:pt x="154299" y="316039"/>
                      </a:lnTo>
                      <a:cubicBezTo>
                        <a:pt x="161443" y="337280"/>
                        <a:pt x="178112" y="354235"/>
                        <a:pt x="199162" y="361855"/>
                      </a:cubicBezTo>
                      <a:lnTo>
                        <a:pt x="189256" y="395954"/>
                      </a:lnTo>
                      <a:cubicBezTo>
                        <a:pt x="184970" y="395573"/>
                        <a:pt x="180493" y="396430"/>
                        <a:pt x="176397" y="398717"/>
                      </a:cubicBezTo>
                      <a:cubicBezTo>
                        <a:pt x="165253" y="404813"/>
                        <a:pt x="161253" y="418814"/>
                        <a:pt x="167349" y="429863"/>
                      </a:cubicBezTo>
                      <a:cubicBezTo>
                        <a:pt x="173445" y="441007"/>
                        <a:pt x="187446" y="445008"/>
                        <a:pt x="198495" y="438912"/>
                      </a:cubicBezTo>
                      <a:cubicBezTo>
                        <a:pt x="209640" y="432816"/>
                        <a:pt x="213640" y="418814"/>
                        <a:pt x="207544" y="407765"/>
                      </a:cubicBezTo>
                      <a:cubicBezTo>
                        <a:pt x="205925" y="404813"/>
                        <a:pt x="203734" y="402431"/>
                        <a:pt x="201258" y="400526"/>
                      </a:cubicBezTo>
                      <a:lnTo>
                        <a:pt x="211545" y="365093"/>
                      </a:lnTo>
                      <a:cubicBezTo>
                        <a:pt x="215545" y="365760"/>
                        <a:pt x="219736" y="366141"/>
                        <a:pt x="223927" y="366141"/>
                      </a:cubicBezTo>
                      <a:cubicBezTo>
                        <a:pt x="238119" y="366141"/>
                        <a:pt x="251359" y="362140"/>
                        <a:pt x="262599" y="355092"/>
                      </a:cubicBezTo>
                      <a:lnTo>
                        <a:pt x="334893" y="427387"/>
                      </a:lnTo>
                      <a:cubicBezTo>
                        <a:pt x="332322" y="431959"/>
                        <a:pt x="330893" y="437293"/>
                        <a:pt x="330893" y="442913"/>
                      </a:cubicBezTo>
                      <a:cubicBezTo>
                        <a:pt x="330893" y="460629"/>
                        <a:pt x="345276" y="475107"/>
                        <a:pt x="363087" y="475107"/>
                      </a:cubicBezTo>
                      <a:cubicBezTo>
                        <a:pt x="380899" y="475107"/>
                        <a:pt x="395282" y="460724"/>
                        <a:pt x="395282" y="442913"/>
                      </a:cubicBezTo>
                      <a:cubicBezTo>
                        <a:pt x="395282" y="425101"/>
                        <a:pt x="380899" y="410718"/>
                        <a:pt x="363087" y="410718"/>
                      </a:cubicBezTo>
                      <a:close/>
                      <a:moveTo>
                        <a:pt x="374517" y="308705"/>
                      </a:moveTo>
                      <a:cubicBezTo>
                        <a:pt x="377946" y="313087"/>
                        <a:pt x="377089" y="319469"/>
                        <a:pt x="372708" y="322897"/>
                      </a:cubicBezTo>
                      <a:cubicBezTo>
                        <a:pt x="368326" y="326327"/>
                        <a:pt x="361944" y="325469"/>
                        <a:pt x="358515" y="321088"/>
                      </a:cubicBezTo>
                      <a:cubicBezTo>
                        <a:pt x="355086" y="316706"/>
                        <a:pt x="355944" y="310324"/>
                        <a:pt x="360325" y="306896"/>
                      </a:cubicBezTo>
                      <a:cubicBezTo>
                        <a:pt x="364707" y="303467"/>
                        <a:pt x="371088" y="304324"/>
                        <a:pt x="374517" y="308705"/>
                      </a:cubicBezTo>
                      <a:close/>
                      <a:moveTo>
                        <a:pt x="326416" y="168688"/>
                      </a:moveTo>
                      <a:cubicBezTo>
                        <a:pt x="339275" y="155829"/>
                        <a:pt x="360325" y="155829"/>
                        <a:pt x="373184" y="168688"/>
                      </a:cubicBezTo>
                      <a:cubicBezTo>
                        <a:pt x="386043" y="181546"/>
                        <a:pt x="386043" y="202597"/>
                        <a:pt x="373184" y="215455"/>
                      </a:cubicBezTo>
                      <a:cubicBezTo>
                        <a:pt x="360325" y="228314"/>
                        <a:pt x="339275" y="228314"/>
                        <a:pt x="326416" y="215455"/>
                      </a:cubicBezTo>
                      <a:cubicBezTo>
                        <a:pt x="313557" y="202597"/>
                        <a:pt x="313557" y="181546"/>
                        <a:pt x="326416" y="168688"/>
                      </a:cubicBezTo>
                      <a:close/>
                      <a:moveTo>
                        <a:pt x="99150" y="197358"/>
                      </a:moveTo>
                      <a:cubicBezTo>
                        <a:pt x="91053" y="197358"/>
                        <a:pt x="84481" y="190786"/>
                        <a:pt x="84481" y="182689"/>
                      </a:cubicBezTo>
                      <a:cubicBezTo>
                        <a:pt x="84481" y="174593"/>
                        <a:pt x="91053" y="168021"/>
                        <a:pt x="99150" y="168021"/>
                      </a:cubicBezTo>
                      <a:cubicBezTo>
                        <a:pt x="107246" y="168021"/>
                        <a:pt x="113818" y="174593"/>
                        <a:pt x="113818" y="182689"/>
                      </a:cubicBezTo>
                      <a:cubicBezTo>
                        <a:pt x="113818" y="190786"/>
                        <a:pt x="107246" y="197358"/>
                        <a:pt x="99150" y="197358"/>
                      </a:cubicBezTo>
                      <a:close/>
                      <a:moveTo>
                        <a:pt x="55906" y="374142"/>
                      </a:moveTo>
                      <a:cubicBezTo>
                        <a:pt x="38475" y="379571"/>
                        <a:pt x="19902" y="369856"/>
                        <a:pt x="14472" y="352520"/>
                      </a:cubicBezTo>
                      <a:cubicBezTo>
                        <a:pt x="9043" y="335089"/>
                        <a:pt x="18759" y="316516"/>
                        <a:pt x="36094" y="311087"/>
                      </a:cubicBezTo>
                      <a:cubicBezTo>
                        <a:pt x="53525" y="305657"/>
                        <a:pt x="72099" y="315373"/>
                        <a:pt x="77528" y="332708"/>
                      </a:cubicBezTo>
                      <a:cubicBezTo>
                        <a:pt x="82957" y="350139"/>
                        <a:pt x="73242" y="368713"/>
                        <a:pt x="55906" y="374142"/>
                      </a:cubicBezTo>
                      <a:close/>
                      <a:moveTo>
                        <a:pt x="192399" y="427387"/>
                      </a:moveTo>
                      <a:cubicBezTo>
                        <a:pt x="187542" y="430054"/>
                        <a:pt x="181350" y="428244"/>
                        <a:pt x="178683" y="423386"/>
                      </a:cubicBezTo>
                      <a:cubicBezTo>
                        <a:pt x="176016" y="418529"/>
                        <a:pt x="177826" y="412337"/>
                        <a:pt x="182684" y="409670"/>
                      </a:cubicBezTo>
                      <a:cubicBezTo>
                        <a:pt x="187542" y="407003"/>
                        <a:pt x="193733" y="408813"/>
                        <a:pt x="196400" y="413671"/>
                      </a:cubicBezTo>
                      <a:cubicBezTo>
                        <a:pt x="199067" y="418529"/>
                        <a:pt x="197257" y="424720"/>
                        <a:pt x="192399" y="427387"/>
                      </a:cubicBezTo>
                      <a:close/>
                      <a:moveTo>
                        <a:pt x="192399" y="45625"/>
                      </a:moveTo>
                      <a:cubicBezTo>
                        <a:pt x="192399" y="27432"/>
                        <a:pt x="207258" y="12573"/>
                        <a:pt x="225451" y="12573"/>
                      </a:cubicBezTo>
                      <a:cubicBezTo>
                        <a:pt x="243644" y="12573"/>
                        <a:pt x="258503" y="27432"/>
                        <a:pt x="258503" y="45625"/>
                      </a:cubicBezTo>
                      <a:cubicBezTo>
                        <a:pt x="258503" y="63818"/>
                        <a:pt x="243644" y="78677"/>
                        <a:pt x="225451" y="78677"/>
                      </a:cubicBezTo>
                      <a:cubicBezTo>
                        <a:pt x="207258" y="78677"/>
                        <a:pt x="192399" y="63818"/>
                        <a:pt x="192399" y="45625"/>
                      </a:cubicBezTo>
                      <a:close/>
                      <a:moveTo>
                        <a:pt x="224118" y="352996"/>
                      </a:moveTo>
                      <a:cubicBezTo>
                        <a:pt x="190685" y="352996"/>
                        <a:pt x="163443" y="325755"/>
                        <a:pt x="163443" y="292322"/>
                      </a:cubicBezTo>
                      <a:cubicBezTo>
                        <a:pt x="163443" y="258889"/>
                        <a:pt x="190685" y="231648"/>
                        <a:pt x="224118" y="231648"/>
                      </a:cubicBezTo>
                      <a:cubicBezTo>
                        <a:pt x="257550" y="231648"/>
                        <a:pt x="284792" y="258889"/>
                        <a:pt x="284792" y="292322"/>
                      </a:cubicBezTo>
                      <a:cubicBezTo>
                        <a:pt x="284792" y="325755"/>
                        <a:pt x="257550" y="352996"/>
                        <a:pt x="224118" y="352996"/>
                      </a:cubicBezTo>
                      <a:close/>
                      <a:moveTo>
                        <a:pt x="363278" y="461867"/>
                      </a:moveTo>
                      <a:cubicBezTo>
                        <a:pt x="352610" y="461867"/>
                        <a:pt x="343942" y="453199"/>
                        <a:pt x="343942" y="442531"/>
                      </a:cubicBezTo>
                      <a:cubicBezTo>
                        <a:pt x="343942" y="431863"/>
                        <a:pt x="352610" y="423196"/>
                        <a:pt x="363278" y="423196"/>
                      </a:cubicBezTo>
                      <a:cubicBezTo>
                        <a:pt x="373946" y="423196"/>
                        <a:pt x="382614" y="431863"/>
                        <a:pt x="382614" y="442531"/>
                      </a:cubicBezTo>
                      <a:cubicBezTo>
                        <a:pt x="382614" y="453199"/>
                        <a:pt x="373946" y="461867"/>
                        <a:pt x="363278" y="461867"/>
                      </a:cubicBezTo>
                      <a:close/>
                    </a:path>
                  </a:pathLst>
                </a:custGeom>
                <a:grpFill/>
                <a:ln w="9525" cap="flat">
                  <a:noFill/>
                  <a:prstDash val="solid"/>
                  <a:miter/>
                </a:ln>
              </p:spPr>
              <p:txBody>
                <a:bodyPr rtlCol="0" anchor="ctr"/>
                <a:lstStyle/>
                <a:p>
                  <a:endParaRPr lang="en-US" dirty="0"/>
                </a:p>
              </p:txBody>
            </p:sp>
          </p:grpSp>
        </p:grpSp>
        <p:grpSp>
          <p:nvGrpSpPr>
            <p:cNvPr id="369" name="Graphic 23">
              <a:extLst>
                <a:ext uri="{FF2B5EF4-FFF2-40B4-BE49-F238E27FC236}">
                  <a16:creationId xmlns:a16="http://schemas.microsoft.com/office/drawing/2014/main" id="{8B070C5F-69A1-4DB8-9F85-DECC5B7EF663}"/>
                </a:ext>
              </a:extLst>
            </p:cNvPr>
            <p:cNvGrpSpPr/>
            <p:nvPr/>
          </p:nvGrpSpPr>
          <p:grpSpPr>
            <a:xfrm>
              <a:off x="10879959" y="829884"/>
              <a:ext cx="320040" cy="320040"/>
              <a:chOff x="5753100" y="5093493"/>
              <a:chExt cx="685800" cy="685800"/>
            </a:xfrm>
            <a:solidFill>
              <a:schemeClr val="bg1">
                <a:lumMod val="85000"/>
              </a:schemeClr>
            </a:solidFill>
          </p:grpSpPr>
          <p:sp>
            <p:nvSpPr>
              <p:cNvPr id="370" name="Freeform: Shape 369">
                <a:extLst>
                  <a:ext uri="{FF2B5EF4-FFF2-40B4-BE49-F238E27FC236}">
                    <a16:creationId xmlns:a16="http://schemas.microsoft.com/office/drawing/2014/main" id="{2DBAC967-3B8B-48DC-8AC6-E18FC8A23608}"/>
                  </a:ext>
                </a:extLst>
              </p:cNvPr>
              <p:cNvSpPr/>
              <p:nvPr/>
            </p:nvSpPr>
            <p:spPr>
              <a:xfrm>
                <a:off x="5753100" y="5093493"/>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371" name="Graphic 23">
                <a:extLst>
                  <a:ext uri="{FF2B5EF4-FFF2-40B4-BE49-F238E27FC236}">
                    <a16:creationId xmlns:a16="http://schemas.microsoft.com/office/drawing/2014/main" id="{C2939F23-E9B6-47D9-9C1D-69A90E3CB047}"/>
                  </a:ext>
                </a:extLst>
              </p:cNvPr>
              <p:cNvGrpSpPr/>
              <p:nvPr/>
            </p:nvGrpSpPr>
            <p:grpSpPr>
              <a:xfrm>
                <a:off x="5893403" y="5242845"/>
                <a:ext cx="449865" cy="431577"/>
                <a:chOff x="5893403" y="5242845"/>
                <a:chExt cx="449865" cy="431577"/>
              </a:xfrm>
              <a:grpFill/>
            </p:grpSpPr>
            <p:sp>
              <p:nvSpPr>
                <p:cNvPr id="372" name="Freeform: Shape 371">
                  <a:extLst>
                    <a:ext uri="{FF2B5EF4-FFF2-40B4-BE49-F238E27FC236}">
                      <a16:creationId xmlns:a16="http://schemas.microsoft.com/office/drawing/2014/main" id="{D152DB96-3355-4F38-9D99-B9D2FFAF8EE6}"/>
                    </a:ext>
                  </a:extLst>
                </p:cNvPr>
                <p:cNvSpPr/>
                <p:nvPr/>
              </p:nvSpPr>
              <p:spPr>
                <a:xfrm>
                  <a:off x="5896356" y="5242845"/>
                  <a:ext cx="284035" cy="77533"/>
                </a:xfrm>
                <a:custGeom>
                  <a:avLst/>
                  <a:gdLst>
                    <a:gd name="connsiteX0" fmla="*/ 284036 w 284035"/>
                    <a:gd name="connsiteY0" fmla="*/ 38767 h 77533"/>
                    <a:gd name="connsiteX1" fmla="*/ 142018 w 284035"/>
                    <a:gd name="connsiteY1" fmla="*/ 77534 h 77533"/>
                    <a:gd name="connsiteX2" fmla="*/ 0 w 284035"/>
                    <a:gd name="connsiteY2" fmla="*/ 38767 h 77533"/>
                    <a:gd name="connsiteX3" fmla="*/ 142018 w 284035"/>
                    <a:gd name="connsiteY3" fmla="*/ 0 h 77533"/>
                    <a:gd name="connsiteX4" fmla="*/ 284036 w 284035"/>
                    <a:gd name="connsiteY4" fmla="*/ 38767 h 7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35" h="77533">
                      <a:moveTo>
                        <a:pt x="284036" y="38767"/>
                      </a:moveTo>
                      <a:cubicBezTo>
                        <a:pt x="284036" y="60177"/>
                        <a:pt x="220452" y="77534"/>
                        <a:pt x="142018" y="77534"/>
                      </a:cubicBezTo>
                      <a:cubicBezTo>
                        <a:pt x="63584" y="77534"/>
                        <a:pt x="0" y="60177"/>
                        <a:pt x="0" y="38767"/>
                      </a:cubicBezTo>
                      <a:cubicBezTo>
                        <a:pt x="0" y="17356"/>
                        <a:pt x="63584" y="0"/>
                        <a:pt x="142018" y="0"/>
                      </a:cubicBezTo>
                      <a:cubicBezTo>
                        <a:pt x="220452" y="0"/>
                        <a:pt x="284036" y="17356"/>
                        <a:pt x="284036" y="38767"/>
                      </a:cubicBezTo>
                      <a:close/>
                    </a:path>
                  </a:pathLst>
                </a:custGeom>
                <a:grpFill/>
                <a:ln w="9525"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ABE5010C-25EA-4ECD-B2F6-19F3583A4F8B}"/>
                    </a:ext>
                  </a:extLst>
                </p:cNvPr>
                <p:cNvSpPr/>
                <p:nvPr/>
              </p:nvSpPr>
              <p:spPr>
                <a:xfrm>
                  <a:off x="6059519" y="5390768"/>
                  <a:ext cx="259461" cy="259460"/>
                </a:xfrm>
                <a:custGeom>
                  <a:avLst/>
                  <a:gdLst>
                    <a:gd name="connsiteX0" fmla="*/ 25622 w 259461"/>
                    <a:gd name="connsiteY0" fmla="*/ 52292 h 259460"/>
                    <a:gd name="connsiteX1" fmla="*/ 117062 w 259461"/>
                    <a:gd name="connsiteY1" fmla="*/ 28956 h 259460"/>
                    <a:gd name="connsiteX2" fmla="*/ 123825 w 259461"/>
                    <a:gd name="connsiteY2" fmla="*/ 33147 h 259460"/>
                    <a:gd name="connsiteX3" fmla="*/ 123825 w 259461"/>
                    <a:gd name="connsiteY3" fmla="*/ 77057 h 259460"/>
                    <a:gd name="connsiteX4" fmla="*/ 667 w 259461"/>
                    <a:gd name="connsiteY4" fmla="*/ 116205 h 259460"/>
                    <a:gd name="connsiteX5" fmla="*/ 0 w 259461"/>
                    <a:gd name="connsiteY5" fmla="*/ 129635 h 259460"/>
                    <a:gd name="connsiteX6" fmla="*/ 1238 w 259461"/>
                    <a:gd name="connsiteY6" fmla="*/ 147447 h 259460"/>
                    <a:gd name="connsiteX7" fmla="*/ 117062 w 259461"/>
                    <a:gd name="connsiteY7" fmla="*/ 122587 h 259460"/>
                    <a:gd name="connsiteX8" fmla="*/ 123825 w 259461"/>
                    <a:gd name="connsiteY8" fmla="*/ 126778 h 259460"/>
                    <a:gd name="connsiteX9" fmla="*/ 123825 w 259461"/>
                    <a:gd name="connsiteY9" fmla="*/ 170688 h 259460"/>
                    <a:gd name="connsiteX10" fmla="*/ 26384 w 259461"/>
                    <a:gd name="connsiteY10" fmla="*/ 208121 h 259460"/>
                    <a:gd name="connsiteX11" fmla="*/ 129731 w 259461"/>
                    <a:gd name="connsiteY11" fmla="*/ 259461 h 259460"/>
                    <a:gd name="connsiteX12" fmla="*/ 259461 w 259461"/>
                    <a:gd name="connsiteY12" fmla="*/ 129730 h 259460"/>
                    <a:gd name="connsiteX13" fmla="*/ 129731 w 259461"/>
                    <a:gd name="connsiteY13" fmla="*/ 0 h 259460"/>
                    <a:gd name="connsiteX14" fmla="*/ 107156 w 259461"/>
                    <a:gd name="connsiteY14" fmla="*/ 2000 h 259460"/>
                    <a:gd name="connsiteX15" fmla="*/ 70866 w 259461"/>
                    <a:gd name="connsiteY15" fmla="*/ 14097 h 259460"/>
                    <a:gd name="connsiteX16" fmla="*/ 25622 w 259461"/>
                    <a:gd name="connsiteY16" fmla="*/ 52292 h 2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461" h="259460">
                      <a:moveTo>
                        <a:pt x="25622" y="52292"/>
                      </a:moveTo>
                      <a:cubicBezTo>
                        <a:pt x="67056" y="48482"/>
                        <a:pt x="100965" y="39910"/>
                        <a:pt x="117062" y="28956"/>
                      </a:cubicBezTo>
                      <a:cubicBezTo>
                        <a:pt x="120015" y="26955"/>
                        <a:pt x="123825" y="29337"/>
                        <a:pt x="123825" y="33147"/>
                      </a:cubicBezTo>
                      <a:lnTo>
                        <a:pt x="123825" y="77057"/>
                      </a:lnTo>
                      <a:cubicBezTo>
                        <a:pt x="123825" y="96869"/>
                        <a:pt x="70390" y="113347"/>
                        <a:pt x="667" y="116205"/>
                      </a:cubicBezTo>
                      <a:cubicBezTo>
                        <a:pt x="191" y="120586"/>
                        <a:pt x="0" y="125158"/>
                        <a:pt x="0" y="129635"/>
                      </a:cubicBezTo>
                      <a:cubicBezTo>
                        <a:pt x="0" y="135731"/>
                        <a:pt x="381" y="141637"/>
                        <a:pt x="1238" y="147447"/>
                      </a:cubicBezTo>
                      <a:cubicBezTo>
                        <a:pt x="53531" y="145256"/>
                        <a:pt x="97917" y="135541"/>
                        <a:pt x="117062" y="122587"/>
                      </a:cubicBezTo>
                      <a:cubicBezTo>
                        <a:pt x="120015" y="120586"/>
                        <a:pt x="123825" y="122967"/>
                        <a:pt x="123825" y="126778"/>
                      </a:cubicBezTo>
                      <a:lnTo>
                        <a:pt x="123825" y="170688"/>
                      </a:lnTo>
                      <a:cubicBezTo>
                        <a:pt x="123825" y="188023"/>
                        <a:pt x="83058" y="202787"/>
                        <a:pt x="26384" y="208121"/>
                      </a:cubicBezTo>
                      <a:cubicBezTo>
                        <a:pt x="50102" y="239268"/>
                        <a:pt x="87535" y="259461"/>
                        <a:pt x="129731" y="259461"/>
                      </a:cubicBezTo>
                      <a:cubicBezTo>
                        <a:pt x="201359" y="259461"/>
                        <a:pt x="259461" y="201358"/>
                        <a:pt x="259461" y="129730"/>
                      </a:cubicBezTo>
                      <a:cubicBezTo>
                        <a:pt x="259461" y="58102"/>
                        <a:pt x="201359" y="0"/>
                        <a:pt x="129731" y="0"/>
                      </a:cubicBezTo>
                      <a:cubicBezTo>
                        <a:pt x="122015" y="0"/>
                        <a:pt x="114491" y="667"/>
                        <a:pt x="107156" y="2000"/>
                      </a:cubicBezTo>
                      <a:cubicBezTo>
                        <a:pt x="98108" y="6667"/>
                        <a:pt x="85725" y="10763"/>
                        <a:pt x="70866" y="14097"/>
                      </a:cubicBezTo>
                      <a:cubicBezTo>
                        <a:pt x="52959" y="23241"/>
                        <a:pt x="37529" y="36386"/>
                        <a:pt x="25622" y="52292"/>
                      </a:cubicBezTo>
                      <a:close/>
                    </a:path>
                  </a:pathLst>
                </a:custGeom>
                <a:grpFill/>
                <a:ln w="9525"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1AB8FE95-5FA9-4A10-BF5B-D431B5ED7C0D}"/>
                    </a:ext>
                  </a:extLst>
                </p:cNvPr>
                <p:cNvSpPr/>
                <p:nvPr/>
              </p:nvSpPr>
              <p:spPr>
                <a:xfrm>
                  <a:off x="5893498" y="5325368"/>
                  <a:ext cx="289941" cy="88450"/>
                </a:xfrm>
                <a:custGeom>
                  <a:avLst/>
                  <a:gdLst>
                    <a:gd name="connsiteX0" fmla="*/ 235839 w 289941"/>
                    <a:gd name="connsiteY0" fmla="*/ 53112 h 88450"/>
                    <a:gd name="connsiteX1" fmla="*/ 289941 w 289941"/>
                    <a:gd name="connsiteY1" fmla="*/ 41111 h 88450"/>
                    <a:gd name="connsiteX2" fmla="*/ 289941 w 289941"/>
                    <a:gd name="connsiteY2" fmla="*/ 4916 h 88450"/>
                    <a:gd name="connsiteX3" fmla="*/ 283178 w 289941"/>
                    <a:gd name="connsiteY3" fmla="*/ 725 h 88450"/>
                    <a:gd name="connsiteX4" fmla="*/ 144971 w 289941"/>
                    <a:gd name="connsiteY4" fmla="*/ 26061 h 88450"/>
                    <a:gd name="connsiteX5" fmla="*/ 6763 w 289941"/>
                    <a:gd name="connsiteY5" fmla="*/ 725 h 88450"/>
                    <a:gd name="connsiteX6" fmla="*/ 0 w 289941"/>
                    <a:gd name="connsiteY6" fmla="*/ 4916 h 88450"/>
                    <a:gd name="connsiteX7" fmla="*/ 0 w 289941"/>
                    <a:gd name="connsiteY7" fmla="*/ 48826 h 88450"/>
                    <a:gd name="connsiteX8" fmla="*/ 145066 w 289941"/>
                    <a:gd name="connsiteY8" fmla="*/ 88450 h 88450"/>
                    <a:gd name="connsiteX9" fmla="*/ 186309 w 289941"/>
                    <a:gd name="connsiteY9" fmla="*/ 86831 h 88450"/>
                    <a:gd name="connsiteX10" fmla="*/ 186976 w 289941"/>
                    <a:gd name="connsiteY10" fmla="*/ 86069 h 88450"/>
                    <a:gd name="connsiteX11" fmla="*/ 235934 w 289941"/>
                    <a:gd name="connsiteY11" fmla="*/ 53017 h 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41" h="88450">
                      <a:moveTo>
                        <a:pt x="235839" y="53112"/>
                      </a:moveTo>
                      <a:cubicBezTo>
                        <a:pt x="253079" y="45873"/>
                        <a:pt x="271272" y="41777"/>
                        <a:pt x="289941" y="41111"/>
                      </a:cubicBezTo>
                      <a:lnTo>
                        <a:pt x="289941" y="4916"/>
                      </a:lnTo>
                      <a:cubicBezTo>
                        <a:pt x="289941" y="1106"/>
                        <a:pt x="286131" y="-1275"/>
                        <a:pt x="283178" y="725"/>
                      </a:cubicBezTo>
                      <a:cubicBezTo>
                        <a:pt x="261271" y="15584"/>
                        <a:pt x="206597" y="26061"/>
                        <a:pt x="144971" y="26061"/>
                      </a:cubicBezTo>
                      <a:cubicBezTo>
                        <a:pt x="83344" y="26061"/>
                        <a:pt x="28575" y="15488"/>
                        <a:pt x="6763" y="725"/>
                      </a:cubicBezTo>
                      <a:cubicBezTo>
                        <a:pt x="3810" y="-1275"/>
                        <a:pt x="0" y="1106"/>
                        <a:pt x="0" y="4916"/>
                      </a:cubicBezTo>
                      <a:lnTo>
                        <a:pt x="0" y="48826"/>
                      </a:lnTo>
                      <a:cubicBezTo>
                        <a:pt x="0" y="70734"/>
                        <a:pt x="64960" y="88450"/>
                        <a:pt x="145066" y="88450"/>
                      </a:cubicBezTo>
                      <a:cubicBezTo>
                        <a:pt x="159353" y="88450"/>
                        <a:pt x="173260" y="87879"/>
                        <a:pt x="186309" y="86831"/>
                      </a:cubicBezTo>
                      <a:cubicBezTo>
                        <a:pt x="186500" y="86545"/>
                        <a:pt x="186785" y="86354"/>
                        <a:pt x="186976" y="86069"/>
                      </a:cubicBezTo>
                      <a:cubicBezTo>
                        <a:pt x="201168" y="71877"/>
                        <a:pt x="217646" y="60827"/>
                        <a:pt x="235934" y="53017"/>
                      </a:cubicBezTo>
                      <a:close/>
                    </a:path>
                  </a:pathLst>
                </a:custGeom>
                <a:grpFill/>
                <a:ln w="9525"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0E43221C-FF20-43F0-B1BF-679690A0E1E3}"/>
                    </a:ext>
                  </a:extLst>
                </p:cNvPr>
                <p:cNvSpPr/>
                <p:nvPr/>
              </p:nvSpPr>
              <p:spPr>
                <a:xfrm>
                  <a:off x="5893403" y="5419094"/>
                  <a:ext cx="161544" cy="88449"/>
                </a:xfrm>
                <a:custGeom>
                  <a:avLst/>
                  <a:gdLst>
                    <a:gd name="connsiteX0" fmla="*/ 161544 w 161544"/>
                    <a:gd name="connsiteY0" fmla="*/ 25776 h 88449"/>
                    <a:gd name="connsiteX1" fmla="*/ 144971 w 161544"/>
                    <a:gd name="connsiteY1" fmla="*/ 26061 h 88449"/>
                    <a:gd name="connsiteX2" fmla="*/ 6763 w 161544"/>
                    <a:gd name="connsiteY2" fmla="*/ 725 h 88449"/>
                    <a:gd name="connsiteX3" fmla="*/ 0 w 161544"/>
                    <a:gd name="connsiteY3" fmla="*/ 4916 h 88449"/>
                    <a:gd name="connsiteX4" fmla="*/ 0 w 161544"/>
                    <a:gd name="connsiteY4" fmla="*/ 48826 h 88449"/>
                    <a:gd name="connsiteX5" fmla="*/ 142304 w 161544"/>
                    <a:gd name="connsiteY5" fmla="*/ 88450 h 88449"/>
                    <a:gd name="connsiteX6" fmla="*/ 153924 w 161544"/>
                    <a:gd name="connsiteY6" fmla="*/ 41492 h 88449"/>
                    <a:gd name="connsiteX7" fmla="*/ 161544 w 161544"/>
                    <a:gd name="connsiteY7" fmla="*/ 2587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44" h="88449">
                      <a:moveTo>
                        <a:pt x="161544" y="25776"/>
                      </a:moveTo>
                      <a:cubicBezTo>
                        <a:pt x="156115" y="25966"/>
                        <a:pt x="150590" y="26061"/>
                        <a:pt x="144971" y="26061"/>
                      </a:cubicBezTo>
                      <a:cubicBezTo>
                        <a:pt x="83249" y="26061"/>
                        <a:pt x="28575" y="15489"/>
                        <a:pt x="6763" y="725"/>
                      </a:cubicBezTo>
                      <a:cubicBezTo>
                        <a:pt x="3810" y="-1276"/>
                        <a:pt x="0" y="1106"/>
                        <a:pt x="0" y="4916"/>
                      </a:cubicBezTo>
                      <a:lnTo>
                        <a:pt x="0" y="48826"/>
                      </a:lnTo>
                      <a:cubicBezTo>
                        <a:pt x="0" y="70448"/>
                        <a:pt x="63437" y="88069"/>
                        <a:pt x="142304" y="88450"/>
                      </a:cubicBezTo>
                      <a:cubicBezTo>
                        <a:pt x="143637" y="72258"/>
                        <a:pt x="147542" y="56446"/>
                        <a:pt x="153924" y="41492"/>
                      </a:cubicBezTo>
                      <a:cubicBezTo>
                        <a:pt x="156210" y="36158"/>
                        <a:pt x="158782" y="30919"/>
                        <a:pt x="161544" y="25871"/>
                      </a:cubicBezTo>
                      <a:close/>
                    </a:path>
                  </a:pathLst>
                </a:custGeom>
                <a:grpFill/>
                <a:ln w="9525"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68908341-8B13-4A0B-AE92-99C8F1AA19CE}"/>
                    </a:ext>
                  </a:extLst>
                </p:cNvPr>
                <p:cNvSpPr/>
                <p:nvPr/>
              </p:nvSpPr>
              <p:spPr>
                <a:xfrm>
                  <a:off x="5893403" y="5512725"/>
                  <a:ext cx="164401" cy="88449"/>
                </a:xfrm>
                <a:custGeom>
                  <a:avLst/>
                  <a:gdLst>
                    <a:gd name="connsiteX0" fmla="*/ 142875 w 164401"/>
                    <a:gd name="connsiteY0" fmla="*/ 26061 h 88449"/>
                    <a:gd name="connsiteX1" fmla="*/ 6763 w 164401"/>
                    <a:gd name="connsiteY1" fmla="*/ 725 h 88449"/>
                    <a:gd name="connsiteX2" fmla="*/ 0 w 164401"/>
                    <a:gd name="connsiteY2" fmla="*/ 4916 h 88449"/>
                    <a:gd name="connsiteX3" fmla="*/ 0 w 164401"/>
                    <a:gd name="connsiteY3" fmla="*/ 48826 h 88449"/>
                    <a:gd name="connsiteX4" fmla="*/ 145066 w 164401"/>
                    <a:gd name="connsiteY4" fmla="*/ 88450 h 88449"/>
                    <a:gd name="connsiteX5" fmla="*/ 164402 w 164401"/>
                    <a:gd name="connsiteY5" fmla="*/ 88069 h 88449"/>
                    <a:gd name="connsiteX6" fmla="*/ 154019 w 164401"/>
                    <a:gd name="connsiteY6" fmla="*/ 67781 h 88449"/>
                    <a:gd name="connsiteX7" fmla="*/ 142970 w 164401"/>
                    <a:gd name="connsiteY7" fmla="*/ 2606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401" h="88449">
                      <a:moveTo>
                        <a:pt x="142875" y="26061"/>
                      </a:moveTo>
                      <a:cubicBezTo>
                        <a:pt x="82010" y="25775"/>
                        <a:pt x="28384" y="15393"/>
                        <a:pt x="6763" y="725"/>
                      </a:cubicBezTo>
                      <a:cubicBezTo>
                        <a:pt x="3810" y="-1276"/>
                        <a:pt x="0" y="1106"/>
                        <a:pt x="0" y="4916"/>
                      </a:cubicBezTo>
                      <a:lnTo>
                        <a:pt x="0" y="48826"/>
                      </a:lnTo>
                      <a:cubicBezTo>
                        <a:pt x="0" y="70733"/>
                        <a:pt x="64960" y="88450"/>
                        <a:pt x="145066" y="88450"/>
                      </a:cubicBezTo>
                      <a:cubicBezTo>
                        <a:pt x="151638" y="88450"/>
                        <a:pt x="158020" y="88354"/>
                        <a:pt x="164402" y="88069"/>
                      </a:cubicBezTo>
                      <a:cubicBezTo>
                        <a:pt x="160496" y="81592"/>
                        <a:pt x="156972" y="74829"/>
                        <a:pt x="154019" y="67781"/>
                      </a:cubicBezTo>
                      <a:cubicBezTo>
                        <a:pt x="148400" y="54350"/>
                        <a:pt x="144685" y="40444"/>
                        <a:pt x="142970" y="26061"/>
                      </a:cubicBezTo>
                      <a:close/>
                    </a:path>
                  </a:pathLst>
                </a:custGeom>
                <a:grpFill/>
                <a:ln w="9525"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50633A67-DEC9-4393-8C40-AEA382BBACB1}"/>
                    </a:ext>
                  </a:extLst>
                </p:cNvPr>
                <p:cNvSpPr/>
                <p:nvPr/>
              </p:nvSpPr>
              <p:spPr>
                <a:xfrm>
                  <a:off x="6035135" y="5507068"/>
                  <a:ext cx="25622" cy="31813"/>
                </a:xfrm>
                <a:custGeom>
                  <a:avLst/>
                  <a:gdLst>
                    <a:gd name="connsiteX0" fmla="*/ 25622 w 25622"/>
                    <a:gd name="connsiteY0" fmla="*/ 31242 h 31813"/>
                    <a:gd name="connsiteX1" fmla="*/ 24384 w 25622"/>
                    <a:gd name="connsiteY1" fmla="*/ 13431 h 31813"/>
                    <a:gd name="connsiteX2" fmla="*/ 25051 w 25622"/>
                    <a:gd name="connsiteY2" fmla="*/ 0 h 31813"/>
                    <a:gd name="connsiteX3" fmla="*/ 3239 w 25622"/>
                    <a:gd name="connsiteY3" fmla="*/ 476 h 31813"/>
                    <a:gd name="connsiteX4" fmla="*/ 571 w 25622"/>
                    <a:gd name="connsiteY4" fmla="*/ 476 h 31813"/>
                    <a:gd name="connsiteX5" fmla="*/ 0 w 25622"/>
                    <a:gd name="connsiteY5" fmla="*/ 13526 h 31813"/>
                    <a:gd name="connsiteX6" fmla="*/ 1048 w 25622"/>
                    <a:gd name="connsiteY6" fmla="*/ 31814 h 31813"/>
                    <a:gd name="connsiteX7" fmla="*/ 3239 w 25622"/>
                    <a:gd name="connsiteY7" fmla="*/ 31814 h 31813"/>
                    <a:gd name="connsiteX8" fmla="*/ 25622 w 25622"/>
                    <a:gd name="connsiteY8" fmla="*/ 31338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2" h="31813">
                      <a:moveTo>
                        <a:pt x="25622" y="31242"/>
                      </a:moveTo>
                      <a:cubicBezTo>
                        <a:pt x="24860" y="25432"/>
                        <a:pt x="24384" y="19431"/>
                        <a:pt x="24384" y="13431"/>
                      </a:cubicBezTo>
                      <a:cubicBezTo>
                        <a:pt x="24384" y="8858"/>
                        <a:pt x="24574" y="4382"/>
                        <a:pt x="25051" y="0"/>
                      </a:cubicBezTo>
                      <a:cubicBezTo>
                        <a:pt x="17907" y="286"/>
                        <a:pt x="10668" y="476"/>
                        <a:pt x="3239" y="476"/>
                      </a:cubicBezTo>
                      <a:cubicBezTo>
                        <a:pt x="2381" y="476"/>
                        <a:pt x="1429" y="476"/>
                        <a:pt x="571" y="476"/>
                      </a:cubicBezTo>
                      <a:cubicBezTo>
                        <a:pt x="190" y="4763"/>
                        <a:pt x="0" y="9144"/>
                        <a:pt x="0" y="13526"/>
                      </a:cubicBezTo>
                      <a:cubicBezTo>
                        <a:pt x="0" y="19717"/>
                        <a:pt x="381" y="25813"/>
                        <a:pt x="1048" y="31814"/>
                      </a:cubicBezTo>
                      <a:cubicBezTo>
                        <a:pt x="1810" y="31814"/>
                        <a:pt x="2477" y="31814"/>
                        <a:pt x="3239" y="31814"/>
                      </a:cubicBezTo>
                      <a:cubicBezTo>
                        <a:pt x="10858" y="31814"/>
                        <a:pt x="18288" y="31623"/>
                        <a:pt x="25622" y="31338"/>
                      </a:cubicBezTo>
                      <a:close/>
                    </a:path>
                  </a:pathLst>
                </a:custGeom>
                <a:grpFill/>
                <a:ln w="9525"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EB9035B0-A9DB-4965-AD91-4B8CB2521854}"/>
                    </a:ext>
                  </a:extLst>
                </p:cNvPr>
                <p:cNvSpPr/>
                <p:nvPr/>
              </p:nvSpPr>
              <p:spPr>
                <a:xfrm>
                  <a:off x="6054947" y="5404865"/>
                  <a:ext cx="75438" cy="40005"/>
                </a:xfrm>
                <a:custGeom>
                  <a:avLst/>
                  <a:gdLst>
                    <a:gd name="connsiteX0" fmla="*/ 75438 w 75438"/>
                    <a:gd name="connsiteY0" fmla="*/ 0 h 40005"/>
                    <a:gd name="connsiteX1" fmla="*/ 24670 w 75438"/>
                    <a:gd name="connsiteY1" fmla="*/ 7334 h 40005"/>
                    <a:gd name="connsiteX2" fmla="*/ 0 w 75438"/>
                    <a:gd name="connsiteY2" fmla="*/ 40005 h 40005"/>
                    <a:gd name="connsiteX3" fmla="*/ 30194 w 75438"/>
                    <a:gd name="connsiteY3" fmla="*/ 38195 h 40005"/>
                    <a:gd name="connsiteX4" fmla="*/ 75438 w 75438"/>
                    <a:gd name="connsiteY4" fmla="*/ 0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8" h="40005">
                      <a:moveTo>
                        <a:pt x="75438" y="0"/>
                      </a:moveTo>
                      <a:cubicBezTo>
                        <a:pt x="60674" y="3334"/>
                        <a:pt x="43434" y="5810"/>
                        <a:pt x="24670" y="7334"/>
                      </a:cubicBezTo>
                      <a:cubicBezTo>
                        <a:pt x="14954" y="17145"/>
                        <a:pt x="6667" y="28099"/>
                        <a:pt x="0" y="40005"/>
                      </a:cubicBezTo>
                      <a:cubicBezTo>
                        <a:pt x="10382" y="39719"/>
                        <a:pt x="20479" y="39052"/>
                        <a:pt x="30194" y="38195"/>
                      </a:cubicBezTo>
                      <a:cubicBezTo>
                        <a:pt x="42101" y="22193"/>
                        <a:pt x="57531" y="9049"/>
                        <a:pt x="75438" y="0"/>
                      </a:cubicBezTo>
                      <a:close/>
                    </a:path>
                  </a:pathLst>
                </a:custGeom>
                <a:grpFill/>
                <a:ln w="9525"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7F0BD5A0-5AB4-45A6-AE05-B02CE46CA180}"/>
                    </a:ext>
                  </a:extLst>
                </p:cNvPr>
                <p:cNvSpPr/>
                <p:nvPr/>
              </p:nvSpPr>
              <p:spPr>
                <a:xfrm>
                  <a:off x="6057614" y="5366384"/>
                  <a:ext cx="285654" cy="308038"/>
                </a:xfrm>
                <a:custGeom>
                  <a:avLst/>
                  <a:gdLst>
                    <a:gd name="connsiteX0" fmla="*/ 273749 w 285654"/>
                    <a:gd name="connsiteY0" fmla="*/ 94107 h 308038"/>
                    <a:gd name="connsiteX1" fmla="*/ 240697 w 285654"/>
                    <a:gd name="connsiteY1" fmla="*/ 45148 h 308038"/>
                    <a:gd name="connsiteX2" fmla="*/ 191738 w 285654"/>
                    <a:gd name="connsiteY2" fmla="*/ 12096 h 308038"/>
                    <a:gd name="connsiteX3" fmla="*/ 131731 w 285654"/>
                    <a:gd name="connsiteY3" fmla="*/ 0 h 308038"/>
                    <a:gd name="connsiteX4" fmla="*/ 125825 w 285654"/>
                    <a:gd name="connsiteY4" fmla="*/ 95 h 308038"/>
                    <a:gd name="connsiteX5" fmla="*/ 125825 w 285654"/>
                    <a:gd name="connsiteY5" fmla="*/ 7810 h 308038"/>
                    <a:gd name="connsiteX6" fmla="*/ 109061 w 285654"/>
                    <a:gd name="connsiteY6" fmla="*/ 26289 h 308038"/>
                    <a:gd name="connsiteX7" fmla="*/ 131636 w 285654"/>
                    <a:gd name="connsiteY7" fmla="*/ 24289 h 308038"/>
                    <a:gd name="connsiteX8" fmla="*/ 261366 w 285654"/>
                    <a:gd name="connsiteY8" fmla="*/ 154019 h 308038"/>
                    <a:gd name="connsiteX9" fmla="*/ 131636 w 285654"/>
                    <a:gd name="connsiteY9" fmla="*/ 283750 h 308038"/>
                    <a:gd name="connsiteX10" fmla="*/ 28289 w 285654"/>
                    <a:gd name="connsiteY10" fmla="*/ 232410 h 308038"/>
                    <a:gd name="connsiteX11" fmla="*/ 0 w 285654"/>
                    <a:gd name="connsiteY11" fmla="*/ 234219 h 308038"/>
                    <a:gd name="connsiteX12" fmla="*/ 22574 w 285654"/>
                    <a:gd name="connsiteY12" fmla="*/ 262890 h 308038"/>
                    <a:gd name="connsiteX13" fmla="*/ 71533 w 285654"/>
                    <a:gd name="connsiteY13" fmla="*/ 295941 h 308038"/>
                    <a:gd name="connsiteX14" fmla="*/ 131540 w 285654"/>
                    <a:gd name="connsiteY14" fmla="*/ 308038 h 308038"/>
                    <a:gd name="connsiteX15" fmla="*/ 191548 w 285654"/>
                    <a:gd name="connsiteY15" fmla="*/ 295941 h 308038"/>
                    <a:gd name="connsiteX16" fmla="*/ 240506 w 285654"/>
                    <a:gd name="connsiteY16" fmla="*/ 262890 h 308038"/>
                    <a:gd name="connsiteX17" fmla="*/ 273558 w 285654"/>
                    <a:gd name="connsiteY17" fmla="*/ 213931 h 308038"/>
                    <a:gd name="connsiteX18" fmla="*/ 285655 w 285654"/>
                    <a:gd name="connsiteY18" fmla="*/ 153924 h 308038"/>
                    <a:gd name="connsiteX19" fmla="*/ 273558 w 285654"/>
                    <a:gd name="connsiteY19" fmla="*/ 93916 h 30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654" h="308038">
                      <a:moveTo>
                        <a:pt x="273749" y="94107"/>
                      </a:moveTo>
                      <a:cubicBezTo>
                        <a:pt x="265938" y="75723"/>
                        <a:pt x="254889" y="59245"/>
                        <a:pt x="240697" y="45148"/>
                      </a:cubicBezTo>
                      <a:cubicBezTo>
                        <a:pt x="226505" y="30956"/>
                        <a:pt x="210026" y="19907"/>
                        <a:pt x="191738" y="12096"/>
                      </a:cubicBezTo>
                      <a:cubicBezTo>
                        <a:pt x="172688" y="4096"/>
                        <a:pt x="152495" y="0"/>
                        <a:pt x="131731" y="0"/>
                      </a:cubicBezTo>
                      <a:cubicBezTo>
                        <a:pt x="129731" y="0"/>
                        <a:pt x="127826" y="0"/>
                        <a:pt x="125825" y="95"/>
                      </a:cubicBezTo>
                      <a:lnTo>
                        <a:pt x="125825" y="7810"/>
                      </a:lnTo>
                      <a:cubicBezTo>
                        <a:pt x="125825" y="14478"/>
                        <a:pt x="119825" y="20764"/>
                        <a:pt x="109061" y="26289"/>
                      </a:cubicBezTo>
                      <a:cubicBezTo>
                        <a:pt x="116395" y="24955"/>
                        <a:pt x="123920" y="24289"/>
                        <a:pt x="131636" y="24289"/>
                      </a:cubicBezTo>
                      <a:cubicBezTo>
                        <a:pt x="203264" y="24289"/>
                        <a:pt x="261366" y="82391"/>
                        <a:pt x="261366" y="154019"/>
                      </a:cubicBezTo>
                      <a:cubicBezTo>
                        <a:pt x="261366" y="225647"/>
                        <a:pt x="203264" y="283750"/>
                        <a:pt x="131636" y="283750"/>
                      </a:cubicBezTo>
                      <a:cubicBezTo>
                        <a:pt x="89440" y="283750"/>
                        <a:pt x="52007" y="263652"/>
                        <a:pt x="28289" y="232410"/>
                      </a:cubicBezTo>
                      <a:cubicBezTo>
                        <a:pt x="19241" y="233267"/>
                        <a:pt x="9811" y="233934"/>
                        <a:pt x="0" y="234219"/>
                      </a:cubicBezTo>
                      <a:cubicBezTo>
                        <a:pt x="6382" y="244602"/>
                        <a:pt x="13907" y="254222"/>
                        <a:pt x="22574" y="262890"/>
                      </a:cubicBezTo>
                      <a:cubicBezTo>
                        <a:pt x="36767" y="277082"/>
                        <a:pt x="53245" y="288131"/>
                        <a:pt x="71533" y="295941"/>
                      </a:cubicBezTo>
                      <a:cubicBezTo>
                        <a:pt x="90583" y="303943"/>
                        <a:pt x="110776" y="308038"/>
                        <a:pt x="131540" y="308038"/>
                      </a:cubicBezTo>
                      <a:cubicBezTo>
                        <a:pt x="152305" y="308038"/>
                        <a:pt x="172498" y="303943"/>
                        <a:pt x="191548" y="295941"/>
                      </a:cubicBezTo>
                      <a:cubicBezTo>
                        <a:pt x="209931" y="288131"/>
                        <a:pt x="226409" y="277082"/>
                        <a:pt x="240506" y="262890"/>
                      </a:cubicBezTo>
                      <a:cubicBezTo>
                        <a:pt x="254603" y="248698"/>
                        <a:pt x="265748" y="232220"/>
                        <a:pt x="273558" y="213931"/>
                      </a:cubicBezTo>
                      <a:cubicBezTo>
                        <a:pt x="281559" y="194881"/>
                        <a:pt x="285655" y="174688"/>
                        <a:pt x="285655" y="153924"/>
                      </a:cubicBezTo>
                      <a:cubicBezTo>
                        <a:pt x="285655" y="133159"/>
                        <a:pt x="281559" y="112966"/>
                        <a:pt x="273558" y="93916"/>
                      </a:cubicBezTo>
                      <a:close/>
                    </a:path>
                  </a:pathLst>
                </a:custGeom>
                <a:grpFill/>
                <a:ln w="9525"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5B816343-78F7-41ED-AB81-AC36AF70D9E6}"/>
                    </a:ext>
                  </a:extLst>
                </p:cNvPr>
                <p:cNvSpPr/>
                <p:nvPr/>
              </p:nvSpPr>
              <p:spPr>
                <a:xfrm>
                  <a:off x="6079712" y="5366479"/>
                  <a:ext cx="103727" cy="45815"/>
                </a:xfrm>
                <a:custGeom>
                  <a:avLst/>
                  <a:gdLst>
                    <a:gd name="connsiteX0" fmla="*/ 86963 w 103727"/>
                    <a:gd name="connsiteY0" fmla="*/ 26194 h 45815"/>
                    <a:gd name="connsiteX1" fmla="*/ 103727 w 103727"/>
                    <a:gd name="connsiteY1" fmla="*/ 7715 h 45815"/>
                    <a:gd name="connsiteX2" fmla="*/ 103727 w 103727"/>
                    <a:gd name="connsiteY2" fmla="*/ 0 h 45815"/>
                    <a:gd name="connsiteX3" fmla="*/ 49625 w 103727"/>
                    <a:gd name="connsiteY3" fmla="*/ 12002 h 45815"/>
                    <a:gd name="connsiteX4" fmla="*/ 667 w 103727"/>
                    <a:gd name="connsiteY4" fmla="*/ 45054 h 45815"/>
                    <a:gd name="connsiteX5" fmla="*/ 0 w 103727"/>
                    <a:gd name="connsiteY5" fmla="*/ 45815 h 45815"/>
                    <a:gd name="connsiteX6" fmla="*/ 50768 w 103727"/>
                    <a:gd name="connsiteY6" fmla="*/ 38481 h 45815"/>
                    <a:gd name="connsiteX7" fmla="*/ 87058 w 103727"/>
                    <a:gd name="connsiteY7" fmla="*/ 26384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27" h="45815">
                      <a:moveTo>
                        <a:pt x="86963" y="26194"/>
                      </a:moveTo>
                      <a:cubicBezTo>
                        <a:pt x="97631" y="20670"/>
                        <a:pt x="103727" y="14383"/>
                        <a:pt x="103727" y="7715"/>
                      </a:cubicBezTo>
                      <a:lnTo>
                        <a:pt x="103727" y="0"/>
                      </a:lnTo>
                      <a:cubicBezTo>
                        <a:pt x="84963" y="667"/>
                        <a:pt x="66866" y="4763"/>
                        <a:pt x="49625" y="12002"/>
                      </a:cubicBezTo>
                      <a:cubicBezTo>
                        <a:pt x="31242" y="19812"/>
                        <a:pt x="14764" y="30861"/>
                        <a:pt x="667" y="45054"/>
                      </a:cubicBezTo>
                      <a:cubicBezTo>
                        <a:pt x="476" y="45244"/>
                        <a:pt x="191" y="45530"/>
                        <a:pt x="0" y="45815"/>
                      </a:cubicBezTo>
                      <a:cubicBezTo>
                        <a:pt x="18764" y="44291"/>
                        <a:pt x="36004" y="41720"/>
                        <a:pt x="50768" y="38481"/>
                      </a:cubicBezTo>
                      <a:cubicBezTo>
                        <a:pt x="62008" y="32766"/>
                        <a:pt x="74200" y="28575"/>
                        <a:pt x="87058" y="26384"/>
                      </a:cubicBezTo>
                      <a:close/>
                    </a:path>
                  </a:pathLst>
                </a:custGeom>
                <a:grpFill/>
                <a:ln w="9525"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5016957C-E2C4-4E69-981B-983B6A0CFD0D}"/>
                    </a:ext>
                  </a:extLst>
                </p:cNvPr>
                <p:cNvSpPr/>
                <p:nvPr/>
              </p:nvSpPr>
              <p:spPr>
                <a:xfrm>
                  <a:off x="6035802" y="5443156"/>
                  <a:ext cx="49434" cy="64388"/>
                </a:xfrm>
                <a:custGeom>
                  <a:avLst/>
                  <a:gdLst>
                    <a:gd name="connsiteX0" fmla="*/ 24479 w 49434"/>
                    <a:gd name="connsiteY0" fmla="*/ 63912 h 64388"/>
                    <a:gd name="connsiteX1" fmla="*/ 49435 w 49434"/>
                    <a:gd name="connsiteY1" fmla="*/ 0 h 64388"/>
                    <a:gd name="connsiteX2" fmla="*/ 19241 w 49434"/>
                    <a:gd name="connsiteY2" fmla="*/ 1810 h 64388"/>
                    <a:gd name="connsiteX3" fmla="*/ 11620 w 49434"/>
                    <a:gd name="connsiteY3" fmla="*/ 17430 h 64388"/>
                    <a:gd name="connsiteX4" fmla="*/ 0 w 49434"/>
                    <a:gd name="connsiteY4" fmla="*/ 64389 h 64388"/>
                    <a:gd name="connsiteX5" fmla="*/ 2667 w 49434"/>
                    <a:gd name="connsiteY5" fmla="*/ 64389 h 64388"/>
                    <a:gd name="connsiteX6" fmla="*/ 24479 w 49434"/>
                    <a:gd name="connsiteY6" fmla="*/ 63912 h 6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4" h="64388">
                      <a:moveTo>
                        <a:pt x="24479" y="63912"/>
                      </a:moveTo>
                      <a:cubicBezTo>
                        <a:pt x="26956" y="40100"/>
                        <a:pt x="35814" y="18192"/>
                        <a:pt x="49435" y="0"/>
                      </a:cubicBezTo>
                      <a:cubicBezTo>
                        <a:pt x="39719" y="857"/>
                        <a:pt x="29623" y="1524"/>
                        <a:pt x="19241" y="1810"/>
                      </a:cubicBezTo>
                      <a:cubicBezTo>
                        <a:pt x="16383" y="6858"/>
                        <a:pt x="13811" y="12001"/>
                        <a:pt x="11620" y="17430"/>
                      </a:cubicBezTo>
                      <a:cubicBezTo>
                        <a:pt x="5239" y="32480"/>
                        <a:pt x="1429" y="48196"/>
                        <a:pt x="0" y="64389"/>
                      </a:cubicBezTo>
                      <a:cubicBezTo>
                        <a:pt x="857" y="64389"/>
                        <a:pt x="1810" y="64389"/>
                        <a:pt x="2667" y="64389"/>
                      </a:cubicBezTo>
                      <a:cubicBezTo>
                        <a:pt x="10096" y="64389"/>
                        <a:pt x="17431" y="64198"/>
                        <a:pt x="24479" y="63912"/>
                      </a:cubicBezTo>
                      <a:close/>
                    </a:path>
                  </a:pathLst>
                </a:custGeom>
                <a:grpFill/>
                <a:ln w="9525"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FC24C7A9-E643-4EBA-9A89-40438A73CFCA}"/>
                    </a:ext>
                  </a:extLst>
                </p:cNvPr>
                <p:cNvSpPr/>
                <p:nvPr/>
              </p:nvSpPr>
              <p:spPr>
                <a:xfrm>
                  <a:off x="6036182" y="5538310"/>
                  <a:ext cx="49720" cy="62483"/>
                </a:xfrm>
                <a:custGeom>
                  <a:avLst/>
                  <a:gdLst>
                    <a:gd name="connsiteX0" fmla="*/ 24575 w 49720"/>
                    <a:gd name="connsiteY0" fmla="*/ 0 h 62483"/>
                    <a:gd name="connsiteX1" fmla="*/ 2191 w 49720"/>
                    <a:gd name="connsiteY1" fmla="*/ 476 h 62483"/>
                    <a:gd name="connsiteX2" fmla="*/ 0 w 49720"/>
                    <a:gd name="connsiteY2" fmla="*/ 476 h 62483"/>
                    <a:gd name="connsiteX3" fmla="*/ 11049 w 49720"/>
                    <a:gd name="connsiteY3" fmla="*/ 42196 h 62483"/>
                    <a:gd name="connsiteX4" fmla="*/ 21431 w 49720"/>
                    <a:gd name="connsiteY4" fmla="*/ 62484 h 62483"/>
                    <a:gd name="connsiteX5" fmla="*/ 49720 w 49720"/>
                    <a:gd name="connsiteY5" fmla="*/ 60674 h 62483"/>
                    <a:gd name="connsiteX6" fmla="*/ 24575 w 49720"/>
                    <a:gd name="connsiteY6" fmla="*/ 95 h 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0" h="62483">
                      <a:moveTo>
                        <a:pt x="24575" y="0"/>
                      </a:moveTo>
                      <a:cubicBezTo>
                        <a:pt x="17240" y="285"/>
                        <a:pt x="9811" y="476"/>
                        <a:pt x="2191" y="476"/>
                      </a:cubicBezTo>
                      <a:cubicBezTo>
                        <a:pt x="1429" y="476"/>
                        <a:pt x="762" y="476"/>
                        <a:pt x="0" y="476"/>
                      </a:cubicBezTo>
                      <a:cubicBezTo>
                        <a:pt x="1715" y="14859"/>
                        <a:pt x="5429" y="28765"/>
                        <a:pt x="11049" y="42196"/>
                      </a:cubicBezTo>
                      <a:cubicBezTo>
                        <a:pt x="14002" y="49244"/>
                        <a:pt x="17526" y="56007"/>
                        <a:pt x="21431" y="62484"/>
                      </a:cubicBezTo>
                      <a:cubicBezTo>
                        <a:pt x="31147" y="62103"/>
                        <a:pt x="40672" y="61531"/>
                        <a:pt x="49720" y="60674"/>
                      </a:cubicBezTo>
                      <a:cubicBezTo>
                        <a:pt x="36576" y="43339"/>
                        <a:pt x="27622" y="22670"/>
                        <a:pt x="24575" y="95"/>
                      </a:cubicBezTo>
                      <a:close/>
                    </a:path>
                  </a:pathLst>
                </a:custGeom>
                <a:grpFill/>
                <a:ln w="9525"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06F57D6C-CB80-49C5-92F4-095C4A2EE736}"/>
                    </a:ext>
                  </a:extLst>
                </p:cNvPr>
                <p:cNvSpPr/>
                <p:nvPr/>
              </p:nvSpPr>
              <p:spPr>
                <a:xfrm>
                  <a:off x="6137910" y="5436393"/>
                  <a:ext cx="101250" cy="167830"/>
                </a:xfrm>
                <a:custGeom>
                  <a:avLst/>
                  <a:gdLst>
                    <a:gd name="connsiteX0" fmla="*/ 42958 w 101250"/>
                    <a:gd name="connsiteY0" fmla="*/ 158305 h 167830"/>
                    <a:gd name="connsiteX1" fmla="*/ 42958 w 101250"/>
                    <a:gd name="connsiteY1" fmla="*/ 148685 h 167830"/>
                    <a:gd name="connsiteX2" fmla="*/ 41815 w 101250"/>
                    <a:gd name="connsiteY2" fmla="*/ 148685 h 167830"/>
                    <a:gd name="connsiteX3" fmla="*/ 0 w 101250"/>
                    <a:gd name="connsiteY3" fmla="*/ 131540 h 167830"/>
                    <a:gd name="connsiteX4" fmla="*/ 13240 w 101250"/>
                    <a:gd name="connsiteY4" fmla="*/ 110871 h 167830"/>
                    <a:gd name="connsiteX5" fmla="*/ 53816 w 101250"/>
                    <a:gd name="connsiteY5" fmla="*/ 124492 h 167830"/>
                    <a:gd name="connsiteX6" fmla="*/ 71914 w 101250"/>
                    <a:gd name="connsiteY6" fmla="*/ 112776 h 167830"/>
                    <a:gd name="connsiteX7" fmla="*/ 47434 w 101250"/>
                    <a:gd name="connsiteY7" fmla="*/ 95059 h 167830"/>
                    <a:gd name="connsiteX8" fmla="*/ 19240 w 101250"/>
                    <a:gd name="connsiteY8" fmla="*/ 81439 h 167830"/>
                    <a:gd name="connsiteX9" fmla="*/ 5524 w 101250"/>
                    <a:gd name="connsiteY9" fmla="*/ 55245 h 167830"/>
                    <a:gd name="connsiteX10" fmla="*/ 41815 w 101250"/>
                    <a:gd name="connsiteY10" fmla="*/ 19621 h 167830"/>
                    <a:gd name="connsiteX11" fmla="*/ 42958 w 101250"/>
                    <a:gd name="connsiteY11" fmla="*/ 19431 h 167830"/>
                    <a:gd name="connsiteX12" fmla="*/ 42958 w 101250"/>
                    <a:gd name="connsiteY12" fmla="*/ 9716 h 167830"/>
                    <a:gd name="connsiteX13" fmla="*/ 52673 w 101250"/>
                    <a:gd name="connsiteY13" fmla="*/ 0 h 167830"/>
                    <a:gd name="connsiteX14" fmla="*/ 52673 w 101250"/>
                    <a:gd name="connsiteY14" fmla="*/ 0 h 167830"/>
                    <a:gd name="connsiteX15" fmla="*/ 62389 w 101250"/>
                    <a:gd name="connsiteY15" fmla="*/ 9716 h 167830"/>
                    <a:gd name="connsiteX16" fmla="*/ 62389 w 101250"/>
                    <a:gd name="connsiteY16" fmla="*/ 19050 h 167830"/>
                    <a:gd name="connsiteX17" fmla="*/ 63532 w 101250"/>
                    <a:gd name="connsiteY17" fmla="*/ 19241 h 167830"/>
                    <a:gd name="connsiteX18" fmla="*/ 98393 w 101250"/>
                    <a:gd name="connsiteY18" fmla="*/ 36671 h 167830"/>
                    <a:gd name="connsiteX19" fmla="*/ 83439 w 101250"/>
                    <a:gd name="connsiteY19" fmla="*/ 54007 h 167830"/>
                    <a:gd name="connsiteX20" fmla="*/ 52006 w 101250"/>
                    <a:gd name="connsiteY20" fmla="*/ 42958 h 167830"/>
                    <a:gd name="connsiteX21" fmla="*/ 34862 w 101250"/>
                    <a:gd name="connsiteY21" fmla="*/ 54769 h 167830"/>
                    <a:gd name="connsiteX22" fmla="*/ 57626 w 101250"/>
                    <a:gd name="connsiteY22" fmla="*/ 70104 h 167830"/>
                    <a:gd name="connsiteX23" fmla="*/ 86773 w 101250"/>
                    <a:gd name="connsiteY23" fmla="*/ 83725 h 167830"/>
                    <a:gd name="connsiteX24" fmla="*/ 101251 w 101250"/>
                    <a:gd name="connsiteY24" fmla="*/ 110395 h 167830"/>
                    <a:gd name="connsiteX25" fmla="*/ 91630 w 101250"/>
                    <a:gd name="connsiteY25" fmla="*/ 134302 h 167830"/>
                    <a:gd name="connsiteX26" fmla="*/ 63437 w 101250"/>
                    <a:gd name="connsiteY26" fmla="*/ 147638 h 167830"/>
                    <a:gd name="connsiteX27" fmla="*/ 62293 w 101250"/>
                    <a:gd name="connsiteY27" fmla="*/ 147828 h 167830"/>
                    <a:gd name="connsiteX28" fmla="*/ 62293 w 101250"/>
                    <a:gd name="connsiteY28" fmla="*/ 158115 h 167830"/>
                    <a:gd name="connsiteX29" fmla="*/ 52578 w 101250"/>
                    <a:gd name="connsiteY29" fmla="*/ 167830 h 167830"/>
                    <a:gd name="connsiteX30" fmla="*/ 52578 w 101250"/>
                    <a:gd name="connsiteY30" fmla="*/ 167830 h 167830"/>
                    <a:gd name="connsiteX31" fmla="*/ 42863 w 101250"/>
                    <a:gd name="connsiteY31" fmla="*/ 158115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250" h="167830">
                      <a:moveTo>
                        <a:pt x="42958" y="158305"/>
                      </a:moveTo>
                      <a:lnTo>
                        <a:pt x="42958" y="148685"/>
                      </a:lnTo>
                      <a:lnTo>
                        <a:pt x="41815" y="148685"/>
                      </a:lnTo>
                      <a:cubicBezTo>
                        <a:pt x="26479" y="146875"/>
                        <a:pt x="10573" y="140398"/>
                        <a:pt x="0" y="131540"/>
                      </a:cubicBezTo>
                      <a:lnTo>
                        <a:pt x="13240" y="110871"/>
                      </a:lnTo>
                      <a:cubicBezTo>
                        <a:pt x="29051" y="120586"/>
                        <a:pt x="40862" y="124492"/>
                        <a:pt x="53816" y="124492"/>
                      </a:cubicBezTo>
                      <a:cubicBezTo>
                        <a:pt x="65341" y="124492"/>
                        <a:pt x="71914" y="120205"/>
                        <a:pt x="71914" y="112776"/>
                      </a:cubicBezTo>
                      <a:cubicBezTo>
                        <a:pt x="71914" y="104204"/>
                        <a:pt x="60579" y="99917"/>
                        <a:pt x="47434" y="95059"/>
                      </a:cubicBezTo>
                      <a:cubicBezTo>
                        <a:pt x="38005" y="91535"/>
                        <a:pt x="27432" y="87535"/>
                        <a:pt x="19240" y="81439"/>
                      </a:cubicBezTo>
                      <a:cubicBezTo>
                        <a:pt x="10001" y="74486"/>
                        <a:pt x="5524" y="66008"/>
                        <a:pt x="5524" y="55245"/>
                      </a:cubicBezTo>
                      <a:cubicBezTo>
                        <a:pt x="5524" y="36481"/>
                        <a:pt x="19050" y="23146"/>
                        <a:pt x="41815" y="19621"/>
                      </a:cubicBezTo>
                      <a:lnTo>
                        <a:pt x="42958" y="19431"/>
                      </a:lnTo>
                      <a:lnTo>
                        <a:pt x="42958" y="9716"/>
                      </a:lnTo>
                      <a:cubicBezTo>
                        <a:pt x="42958" y="4286"/>
                        <a:pt x="47339" y="0"/>
                        <a:pt x="52673" y="0"/>
                      </a:cubicBezTo>
                      <a:lnTo>
                        <a:pt x="52673" y="0"/>
                      </a:lnTo>
                      <a:cubicBezTo>
                        <a:pt x="58102" y="0"/>
                        <a:pt x="62389" y="4382"/>
                        <a:pt x="62389" y="9716"/>
                      </a:cubicBezTo>
                      <a:lnTo>
                        <a:pt x="62389" y="19050"/>
                      </a:lnTo>
                      <a:lnTo>
                        <a:pt x="63532" y="19241"/>
                      </a:lnTo>
                      <a:cubicBezTo>
                        <a:pt x="76867" y="20955"/>
                        <a:pt x="88011" y="26575"/>
                        <a:pt x="98393" y="36671"/>
                      </a:cubicBezTo>
                      <a:lnTo>
                        <a:pt x="83439" y="54007"/>
                      </a:lnTo>
                      <a:cubicBezTo>
                        <a:pt x="73342" y="46958"/>
                        <a:pt x="64770" y="42958"/>
                        <a:pt x="52006" y="42958"/>
                      </a:cubicBezTo>
                      <a:cubicBezTo>
                        <a:pt x="36576" y="42958"/>
                        <a:pt x="34862" y="51245"/>
                        <a:pt x="34862" y="54769"/>
                      </a:cubicBezTo>
                      <a:cubicBezTo>
                        <a:pt x="34862" y="61913"/>
                        <a:pt x="44863" y="65532"/>
                        <a:pt x="57626" y="70104"/>
                      </a:cubicBezTo>
                      <a:cubicBezTo>
                        <a:pt x="67246" y="73628"/>
                        <a:pt x="78200" y="77534"/>
                        <a:pt x="86773" y="83725"/>
                      </a:cubicBezTo>
                      <a:cubicBezTo>
                        <a:pt x="96488" y="90774"/>
                        <a:pt x="101251" y="99536"/>
                        <a:pt x="101251" y="110395"/>
                      </a:cubicBezTo>
                      <a:cubicBezTo>
                        <a:pt x="101251" y="119634"/>
                        <a:pt x="97917" y="127825"/>
                        <a:pt x="91630" y="134302"/>
                      </a:cubicBezTo>
                      <a:cubicBezTo>
                        <a:pt x="85058" y="141065"/>
                        <a:pt x="75343" y="145637"/>
                        <a:pt x="63437" y="147638"/>
                      </a:cubicBezTo>
                      <a:lnTo>
                        <a:pt x="62293" y="147828"/>
                      </a:lnTo>
                      <a:lnTo>
                        <a:pt x="62293" y="158115"/>
                      </a:lnTo>
                      <a:cubicBezTo>
                        <a:pt x="62293" y="163544"/>
                        <a:pt x="57912" y="167830"/>
                        <a:pt x="52578" y="167830"/>
                      </a:cubicBezTo>
                      <a:lnTo>
                        <a:pt x="52578" y="167830"/>
                      </a:lnTo>
                      <a:cubicBezTo>
                        <a:pt x="47149" y="167830"/>
                        <a:pt x="42863" y="163449"/>
                        <a:pt x="42863" y="158115"/>
                      </a:cubicBezTo>
                      <a:close/>
                    </a:path>
                  </a:pathLst>
                </a:custGeom>
                <a:grpFill/>
                <a:ln w="9525" cap="flat">
                  <a:noFill/>
                  <a:prstDash val="solid"/>
                  <a:miter/>
                </a:ln>
              </p:spPr>
              <p:txBody>
                <a:bodyPr rtlCol="0" anchor="ctr"/>
                <a:lstStyle/>
                <a:p>
                  <a:endParaRPr lang="en-US" dirty="0"/>
                </a:p>
              </p:txBody>
            </p:sp>
          </p:grpSp>
        </p:grpSp>
        <p:grpSp>
          <p:nvGrpSpPr>
            <p:cNvPr id="384" name="Graphic 23">
              <a:extLst>
                <a:ext uri="{FF2B5EF4-FFF2-40B4-BE49-F238E27FC236}">
                  <a16:creationId xmlns:a16="http://schemas.microsoft.com/office/drawing/2014/main" id="{790A0623-0737-44F1-AE41-273E87310DB7}"/>
                </a:ext>
              </a:extLst>
            </p:cNvPr>
            <p:cNvGrpSpPr>
              <a:grpSpLocks noChangeAspect="1"/>
            </p:cNvGrpSpPr>
            <p:nvPr/>
          </p:nvGrpSpPr>
          <p:grpSpPr>
            <a:xfrm>
              <a:off x="11200429" y="829884"/>
              <a:ext cx="320040" cy="320040"/>
              <a:chOff x="5753100" y="5897117"/>
              <a:chExt cx="685800" cy="685800"/>
            </a:xfrm>
            <a:solidFill>
              <a:schemeClr val="bg1">
                <a:lumMod val="85000"/>
              </a:schemeClr>
            </a:solidFill>
          </p:grpSpPr>
          <p:sp>
            <p:nvSpPr>
              <p:cNvPr id="385" name="Freeform: Shape 384">
                <a:extLst>
                  <a:ext uri="{FF2B5EF4-FFF2-40B4-BE49-F238E27FC236}">
                    <a16:creationId xmlns:a16="http://schemas.microsoft.com/office/drawing/2014/main" id="{1C02A3F0-5030-4607-8656-2226E2C68CD1}"/>
                  </a:ext>
                </a:extLst>
              </p:cNvPr>
              <p:cNvSpPr/>
              <p:nvPr/>
            </p:nvSpPr>
            <p:spPr>
              <a:xfrm>
                <a:off x="5753100" y="5897117"/>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386" name="Graphic 23">
                <a:extLst>
                  <a:ext uri="{FF2B5EF4-FFF2-40B4-BE49-F238E27FC236}">
                    <a16:creationId xmlns:a16="http://schemas.microsoft.com/office/drawing/2014/main" id="{90CBE98D-6CE4-474E-BCF1-19C29320D5FE}"/>
                  </a:ext>
                </a:extLst>
              </p:cNvPr>
              <p:cNvGrpSpPr/>
              <p:nvPr/>
            </p:nvGrpSpPr>
            <p:grpSpPr>
              <a:xfrm>
                <a:off x="5897975" y="6140385"/>
                <a:ext cx="426339" cy="237268"/>
                <a:chOff x="5897975" y="6140385"/>
                <a:chExt cx="426339" cy="237268"/>
              </a:xfrm>
              <a:grpFill/>
            </p:grpSpPr>
            <p:sp>
              <p:nvSpPr>
                <p:cNvPr id="387" name="Freeform: Shape 386">
                  <a:extLst>
                    <a:ext uri="{FF2B5EF4-FFF2-40B4-BE49-F238E27FC236}">
                      <a16:creationId xmlns:a16="http://schemas.microsoft.com/office/drawing/2014/main" id="{584B2AC6-F8D2-429D-82DE-A948CD2CCEF1}"/>
                    </a:ext>
                  </a:extLst>
                </p:cNvPr>
                <p:cNvSpPr/>
                <p:nvPr/>
              </p:nvSpPr>
              <p:spPr>
                <a:xfrm>
                  <a:off x="5941694" y="6309835"/>
                  <a:ext cx="67818" cy="67817"/>
                </a:xfrm>
                <a:custGeom>
                  <a:avLst/>
                  <a:gdLst>
                    <a:gd name="connsiteX0" fmla="*/ 67818 w 67818"/>
                    <a:gd name="connsiteY0" fmla="*/ 33909 h 67817"/>
                    <a:gd name="connsiteX1" fmla="*/ 33909 w 67818"/>
                    <a:gd name="connsiteY1" fmla="*/ 67818 h 67817"/>
                    <a:gd name="connsiteX2" fmla="*/ 0 w 67818"/>
                    <a:gd name="connsiteY2" fmla="*/ 33909 h 67817"/>
                    <a:gd name="connsiteX3" fmla="*/ 33909 w 67818"/>
                    <a:gd name="connsiteY3" fmla="*/ 0 h 67817"/>
                    <a:gd name="connsiteX4" fmla="*/ 67818 w 67818"/>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8"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388" name="Freeform: Shape 387">
                  <a:extLst>
                    <a:ext uri="{FF2B5EF4-FFF2-40B4-BE49-F238E27FC236}">
                      <a16:creationId xmlns:a16="http://schemas.microsoft.com/office/drawing/2014/main" id="{3B826517-4402-47CC-8B98-10C6502DA1F2}"/>
                    </a:ext>
                  </a:extLst>
                </p:cNvPr>
                <p:cNvSpPr/>
                <p:nvPr/>
              </p:nvSpPr>
              <p:spPr>
                <a:xfrm>
                  <a:off x="6222587" y="6309835"/>
                  <a:ext cx="67817" cy="67817"/>
                </a:xfrm>
                <a:custGeom>
                  <a:avLst/>
                  <a:gdLst>
                    <a:gd name="connsiteX0" fmla="*/ 67818 w 67817"/>
                    <a:gd name="connsiteY0" fmla="*/ 33909 h 67817"/>
                    <a:gd name="connsiteX1" fmla="*/ 33909 w 67817"/>
                    <a:gd name="connsiteY1" fmla="*/ 67818 h 67817"/>
                    <a:gd name="connsiteX2" fmla="*/ 0 w 67817"/>
                    <a:gd name="connsiteY2" fmla="*/ 33909 h 67817"/>
                    <a:gd name="connsiteX3" fmla="*/ 33909 w 67817"/>
                    <a:gd name="connsiteY3" fmla="*/ 0 h 67817"/>
                    <a:gd name="connsiteX4" fmla="*/ 67818 w 67817"/>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389" name="Freeform: Shape 388">
                  <a:extLst>
                    <a:ext uri="{FF2B5EF4-FFF2-40B4-BE49-F238E27FC236}">
                      <a16:creationId xmlns:a16="http://schemas.microsoft.com/office/drawing/2014/main" id="{0DAAA86B-37EF-4DC8-9102-173060B45E8B}"/>
                    </a:ext>
                  </a:extLst>
                </p:cNvPr>
                <p:cNvSpPr/>
                <p:nvPr/>
              </p:nvSpPr>
              <p:spPr>
                <a:xfrm>
                  <a:off x="5898070" y="6140385"/>
                  <a:ext cx="271272" cy="116205"/>
                </a:xfrm>
                <a:custGeom>
                  <a:avLst/>
                  <a:gdLst>
                    <a:gd name="connsiteX0" fmla="*/ 0 w 271272"/>
                    <a:gd name="connsiteY0" fmla="*/ 0 h 116205"/>
                    <a:gd name="connsiteX1" fmla="*/ 271272 w 271272"/>
                    <a:gd name="connsiteY1" fmla="*/ 0 h 116205"/>
                    <a:gd name="connsiteX2" fmla="*/ 271272 w 271272"/>
                    <a:gd name="connsiteY2" fmla="*/ 116205 h 116205"/>
                    <a:gd name="connsiteX3" fmla="*/ 0 w 271272"/>
                    <a:gd name="connsiteY3" fmla="*/ 116205 h 116205"/>
                    <a:gd name="connsiteX4" fmla="*/ 0 w 271272"/>
                    <a:gd name="connsiteY4" fmla="*/ 0 h 1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2" h="116205">
                      <a:moveTo>
                        <a:pt x="0" y="0"/>
                      </a:moveTo>
                      <a:lnTo>
                        <a:pt x="271272" y="0"/>
                      </a:lnTo>
                      <a:lnTo>
                        <a:pt x="271272" y="116205"/>
                      </a:lnTo>
                      <a:lnTo>
                        <a:pt x="0" y="116205"/>
                      </a:lnTo>
                      <a:lnTo>
                        <a:pt x="0" y="0"/>
                      </a:lnTo>
                      <a:close/>
                    </a:path>
                  </a:pathLst>
                </a:custGeom>
                <a:grpFill/>
                <a:ln w="9525" cap="flat">
                  <a:noFill/>
                  <a:prstDash val="solid"/>
                  <a:miter/>
                </a:ln>
              </p:spPr>
              <p:txBody>
                <a:bodyPr rtlCol="0" anchor="ctr"/>
                <a:lstStyle/>
                <a:p>
                  <a:endParaRPr lang="en-US" dirty="0"/>
                </a:p>
              </p:txBody>
            </p:sp>
            <p:sp>
              <p:nvSpPr>
                <p:cNvPr id="390" name="Freeform: Shape 389">
                  <a:extLst>
                    <a:ext uri="{FF2B5EF4-FFF2-40B4-BE49-F238E27FC236}">
                      <a16:creationId xmlns:a16="http://schemas.microsoft.com/office/drawing/2014/main" id="{998BC480-7B03-41EC-BF05-B2876F11A6A4}"/>
                    </a:ext>
                  </a:extLst>
                </p:cNvPr>
                <p:cNvSpPr/>
                <p:nvPr/>
              </p:nvSpPr>
              <p:spPr>
                <a:xfrm>
                  <a:off x="6188678" y="6169437"/>
                  <a:ext cx="135636" cy="174402"/>
                </a:xfrm>
                <a:custGeom>
                  <a:avLst/>
                  <a:gdLst>
                    <a:gd name="connsiteX0" fmla="*/ 19431 w 135636"/>
                    <a:gd name="connsiteY0" fmla="*/ 19335 h 174402"/>
                    <a:gd name="connsiteX1" fmla="*/ 48482 w 135636"/>
                    <a:gd name="connsiteY1" fmla="*/ 19335 h 174402"/>
                    <a:gd name="connsiteX2" fmla="*/ 66866 w 135636"/>
                    <a:gd name="connsiteY2" fmla="*/ 33338 h 174402"/>
                    <a:gd name="connsiteX3" fmla="*/ 76581 w 135636"/>
                    <a:gd name="connsiteY3" fmla="*/ 66770 h 174402"/>
                    <a:gd name="connsiteX4" fmla="*/ 77057 w 135636"/>
                    <a:gd name="connsiteY4" fmla="*/ 67723 h 174402"/>
                    <a:gd name="connsiteX5" fmla="*/ 19431 w 135636"/>
                    <a:gd name="connsiteY5" fmla="*/ 67723 h 174402"/>
                    <a:gd name="connsiteX6" fmla="*/ 19431 w 135636"/>
                    <a:gd name="connsiteY6" fmla="*/ 19240 h 174402"/>
                    <a:gd name="connsiteX7" fmla="*/ 48482 w 135636"/>
                    <a:gd name="connsiteY7" fmla="*/ 0 h 174402"/>
                    <a:gd name="connsiteX8" fmla="*/ 0 w 135636"/>
                    <a:gd name="connsiteY8" fmla="*/ 0 h 174402"/>
                    <a:gd name="connsiteX9" fmla="*/ 0 w 135636"/>
                    <a:gd name="connsiteY9" fmla="*/ 174403 h 174402"/>
                    <a:gd name="connsiteX10" fmla="*/ 19336 w 135636"/>
                    <a:gd name="connsiteY10" fmla="*/ 174403 h 174402"/>
                    <a:gd name="connsiteX11" fmla="*/ 67818 w 135636"/>
                    <a:gd name="connsiteY11" fmla="*/ 125920 h 174402"/>
                    <a:gd name="connsiteX12" fmla="*/ 116300 w 135636"/>
                    <a:gd name="connsiteY12" fmla="*/ 174403 h 174402"/>
                    <a:gd name="connsiteX13" fmla="*/ 135636 w 135636"/>
                    <a:gd name="connsiteY13" fmla="*/ 155067 h 174402"/>
                    <a:gd name="connsiteX14" fmla="*/ 135636 w 135636"/>
                    <a:gd name="connsiteY14" fmla="*/ 106585 h 174402"/>
                    <a:gd name="connsiteX15" fmla="*/ 127921 w 135636"/>
                    <a:gd name="connsiteY15" fmla="*/ 91059 h 174402"/>
                    <a:gd name="connsiteX16" fmla="*/ 102203 w 135636"/>
                    <a:gd name="connsiteY16" fmla="*/ 71723 h 174402"/>
                    <a:gd name="connsiteX17" fmla="*/ 95441 w 135636"/>
                    <a:gd name="connsiteY17" fmla="*/ 61531 h 174402"/>
                    <a:gd name="connsiteX18" fmla="*/ 85725 w 135636"/>
                    <a:gd name="connsiteY18" fmla="*/ 28098 h 174402"/>
                    <a:gd name="connsiteX19" fmla="*/ 48387 w 135636"/>
                    <a:gd name="connsiteY19"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636" h="174402">
                      <a:moveTo>
                        <a:pt x="19431" y="19335"/>
                      </a:moveTo>
                      <a:lnTo>
                        <a:pt x="48482" y="19335"/>
                      </a:lnTo>
                      <a:cubicBezTo>
                        <a:pt x="57245" y="19335"/>
                        <a:pt x="64960" y="25146"/>
                        <a:pt x="66866" y="33338"/>
                      </a:cubicBezTo>
                      <a:lnTo>
                        <a:pt x="76581" y="66770"/>
                      </a:lnTo>
                      <a:cubicBezTo>
                        <a:pt x="76581" y="67246"/>
                        <a:pt x="77057" y="67246"/>
                        <a:pt x="77057" y="67723"/>
                      </a:cubicBezTo>
                      <a:lnTo>
                        <a:pt x="19431" y="67723"/>
                      </a:lnTo>
                      <a:lnTo>
                        <a:pt x="19431" y="19240"/>
                      </a:lnTo>
                      <a:close/>
                      <a:moveTo>
                        <a:pt x="48482" y="0"/>
                      </a:moveTo>
                      <a:lnTo>
                        <a:pt x="0" y="0"/>
                      </a:lnTo>
                      <a:lnTo>
                        <a:pt x="0" y="174403"/>
                      </a:lnTo>
                      <a:lnTo>
                        <a:pt x="19336" y="174403"/>
                      </a:lnTo>
                      <a:cubicBezTo>
                        <a:pt x="19336" y="147732"/>
                        <a:pt x="41148" y="125920"/>
                        <a:pt x="67818" y="125920"/>
                      </a:cubicBezTo>
                      <a:cubicBezTo>
                        <a:pt x="94488" y="125920"/>
                        <a:pt x="116300" y="147732"/>
                        <a:pt x="116300" y="174403"/>
                      </a:cubicBezTo>
                      <a:cubicBezTo>
                        <a:pt x="126968" y="174403"/>
                        <a:pt x="135636" y="165639"/>
                        <a:pt x="135636" y="155067"/>
                      </a:cubicBezTo>
                      <a:lnTo>
                        <a:pt x="135636" y="106585"/>
                      </a:lnTo>
                      <a:cubicBezTo>
                        <a:pt x="135636" y="100298"/>
                        <a:pt x="132683" y="94964"/>
                        <a:pt x="127921" y="91059"/>
                      </a:cubicBezTo>
                      <a:lnTo>
                        <a:pt x="102203" y="71723"/>
                      </a:lnTo>
                      <a:cubicBezTo>
                        <a:pt x="98774" y="69342"/>
                        <a:pt x="96393" y="65437"/>
                        <a:pt x="95441" y="61531"/>
                      </a:cubicBezTo>
                      <a:lnTo>
                        <a:pt x="85725" y="28098"/>
                      </a:lnTo>
                      <a:cubicBezTo>
                        <a:pt x="80867" y="11620"/>
                        <a:pt x="65342" y="0"/>
                        <a:pt x="48387" y="0"/>
                      </a:cubicBezTo>
                      <a:close/>
                    </a:path>
                  </a:pathLst>
                </a:custGeom>
                <a:grpFill/>
                <a:ln w="9525" cap="flat">
                  <a:noFill/>
                  <a:prstDash val="solid"/>
                  <a:miter/>
                </a:ln>
              </p:spPr>
              <p:txBody>
                <a:bodyPr rtlCol="0" anchor="ctr"/>
                <a:lstStyle/>
                <a:p>
                  <a:endParaRPr lang="en-US" dirty="0"/>
                </a:p>
              </p:txBody>
            </p:sp>
            <p:sp>
              <p:nvSpPr>
                <p:cNvPr id="391" name="Freeform: Shape 390">
                  <a:extLst>
                    <a:ext uri="{FF2B5EF4-FFF2-40B4-BE49-F238E27FC236}">
                      <a16:creationId xmlns:a16="http://schemas.microsoft.com/office/drawing/2014/main" id="{ED554174-9EA9-4633-9336-FE26A00A1B39}"/>
                    </a:ext>
                  </a:extLst>
                </p:cNvPr>
                <p:cNvSpPr/>
                <p:nvPr/>
              </p:nvSpPr>
              <p:spPr>
                <a:xfrm>
                  <a:off x="5897975" y="6275926"/>
                  <a:ext cx="271367" cy="67817"/>
                </a:xfrm>
                <a:custGeom>
                  <a:avLst/>
                  <a:gdLst>
                    <a:gd name="connsiteX0" fmla="*/ 271367 w 271367"/>
                    <a:gd name="connsiteY0" fmla="*/ 67818 h 67817"/>
                    <a:gd name="connsiteX1" fmla="*/ 126016 w 271367"/>
                    <a:gd name="connsiteY1" fmla="*/ 67818 h 67817"/>
                    <a:gd name="connsiteX2" fmla="*/ 77534 w 271367"/>
                    <a:gd name="connsiteY2" fmla="*/ 19335 h 67817"/>
                    <a:gd name="connsiteX3" fmla="*/ 29051 w 271367"/>
                    <a:gd name="connsiteY3" fmla="*/ 67818 h 67817"/>
                    <a:gd name="connsiteX4" fmla="*/ 0 w 271367"/>
                    <a:gd name="connsiteY4" fmla="*/ 67818 h 67817"/>
                    <a:gd name="connsiteX5" fmla="*/ 0 w 271367"/>
                    <a:gd name="connsiteY5" fmla="*/ 0 h 67817"/>
                    <a:gd name="connsiteX6" fmla="*/ 271272 w 271367"/>
                    <a:gd name="connsiteY6" fmla="*/ 0 h 67817"/>
                    <a:gd name="connsiteX7" fmla="*/ 271272 w 271367"/>
                    <a:gd name="connsiteY7" fmla="*/ 67818 h 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367" h="67817">
                      <a:moveTo>
                        <a:pt x="271367" y="67818"/>
                      </a:moveTo>
                      <a:lnTo>
                        <a:pt x="126016" y="67818"/>
                      </a:lnTo>
                      <a:cubicBezTo>
                        <a:pt x="126016" y="41148"/>
                        <a:pt x="104203" y="19335"/>
                        <a:pt x="77534" y="19335"/>
                      </a:cubicBezTo>
                      <a:cubicBezTo>
                        <a:pt x="50863" y="19335"/>
                        <a:pt x="29051" y="41148"/>
                        <a:pt x="29051" y="67818"/>
                      </a:cubicBezTo>
                      <a:lnTo>
                        <a:pt x="0" y="67818"/>
                      </a:lnTo>
                      <a:lnTo>
                        <a:pt x="0" y="0"/>
                      </a:lnTo>
                      <a:lnTo>
                        <a:pt x="271272" y="0"/>
                      </a:lnTo>
                      <a:lnTo>
                        <a:pt x="271272" y="67818"/>
                      </a:lnTo>
                      <a:close/>
                    </a:path>
                  </a:pathLst>
                </a:custGeom>
                <a:grpFill/>
                <a:ln w="9525" cap="flat">
                  <a:noFill/>
                  <a:prstDash val="solid"/>
                  <a:miter/>
                </a:ln>
              </p:spPr>
              <p:txBody>
                <a:bodyPr rtlCol="0" anchor="ctr"/>
                <a:lstStyle/>
                <a:p>
                  <a:endParaRPr lang="en-US" dirty="0"/>
                </a:p>
              </p:txBody>
            </p:sp>
          </p:grpSp>
        </p:grpSp>
      </p:grpSp>
      <p:grpSp>
        <p:nvGrpSpPr>
          <p:cNvPr id="2" name="Group 1">
            <a:extLst>
              <a:ext uri="{FF2B5EF4-FFF2-40B4-BE49-F238E27FC236}">
                <a16:creationId xmlns:a16="http://schemas.microsoft.com/office/drawing/2014/main" id="{EE41A70B-5ECD-4C37-90AE-38903F366D24}"/>
              </a:ext>
            </a:extLst>
          </p:cNvPr>
          <p:cNvGrpSpPr>
            <a:grpSpLocks noChangeAspect="1"/>
          </p:cNvGrpSpPr>
          <p:nvPr/>
        </p:nvGrpSpPr>
        <p:grpSpPr>
          <a:xfrm>
            <a:off x="8978296" y="3391039"/>
            <a:ext cx="2354709" cy="293991"/>
            <a:chOff x="9588553" y="2921533"/>
            <a:chExt cx="2563348" cy="320040"/>
          </a:xfrm>
        </p:grpSpPr>
        <p:grpSp>
          <p:nvGrpSpPr>
            <p:cNvPr id="473" name="Graphic 23">
              <a:extLst>
                <a:ext uri="{FF2B5EF4-FFF2-40B4-BE49-F238E27FC236}">
                  <a16:creationId xmlns:a16="http://schemas.microsoft.com/office/drawing/2014/main" id="{1F9E47EB-997B-4801-8F45-CE626D7AD9AC}"/>
                </a:ext>
              </a:extLst>
            </p:cNvPr>
            <p:cNvGrpSpPr/>
            <p:nvPr/>
          </p:nvGrpSpPr>
          <p:grpSpPr>
            <a:xfrm>
              <a:off x="9588553" y="2921533"/>
              <a:ext cx="320040" cy="320040"/>
              <a:chOff x="5753100" y="271462"/>
              <a:chExt cx="685800" cy="685800"/>
            </a:xfrm>
            <a:solidFill>
              <a:schemeClr val="bg1">
                <a:lumMod val="85000"/>
              </a:schemeClr>
            </a:solidFill>
          </p:grpSpPr>
          <p:sp>
            <p:nvSpPr>
              <p:cNvPr id="474" name="Freeform: Shape 473">
                <a:extLst>
                  <a:ext uri="{FF2B5EF4-FFF2-40B4-BE49-F238E27FC236}">
                    <a16:creationId xmlns:a16="http://schemas.microsoft.com/office/drawing/2014/main" id="{8AEED68C-BB84-4632-9DC2-5FAD77439B38}"/>
                  </a:ext>
                </a:extLst>
              </p:cNvPr>
              <p:cNvSpPr/>
              <p:nvPr/>
            </p:nvSpPr>
            <p:spPr>
              <a:xfrm>
                <a:off x="5753100" y="271462"/>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475" name="Graphic 23">
                <a:extLst>
                  <a:ext uri="{FF2B5EF4-FFF2-40B4-BE49-F238E27FC236}">
                    <a16:creationId xmlns:a16="http://schemas.microsoft.com/office/drawing/2014/main" id="{CB4B686F-BA8C-4708-AF47-6F97B21EE314}"/>
                  </a:ext>
                </a:extLst>
              </p:cNvPr>
              <p:cNvGrpSpPr/>
              <p:nvPr/>
            </p:nvGrpSpPr>
            <p:grpSpPr>
              <a:xfrm>
                <a:off x="5807678" y="410336"/>
                <a:ext cx="557498" cy="408050"/>
                <a:chOff x="5807678" y="410336"/>
                <a:chExt cx="557498" cy="408050"/>
              </a:xfrm>
              <a:grpFill/>
            </p:grpSpPr>
            <p:sp>
              <p:nvSpPr>
                <p:cNvPr id="476" name="Freeform: Shape 475">
                  <a:extLst>
                    <a:ext uri="{FF2B5EF4-FFF2-40B4-BE49-F238E27FC236}">
                      <a16:creationId xmlns:a16="http://schemas.microsoft.com/office/drawing/2014/main" id="{AC1FFA18-1073-4574-B7C5-FCCD4FA6029D}"/>
                    </a:ext>
                  </a:extLst>
                </p:cNvPr>
                <p:cNvSpPr/>
                <p:nvPr/>
              </p:nvSpPr>
              <p:spPr>
                <a:xfrm>
                  <a:off x="5927597" y="580262"/>
                  <a:ext cx="149923" cy="238125"/>
                </a:xfrm>
                <a:custGeom>
                  <a:avLst/>
                  <a:gdLst>
                    <a:gd name="connsiteX0" fmla="*/ 87630 w 149923"/>
                    <a:gd name="connsiteY0" fmla="*/ 0 h 238125"/>
                    <a:gd name="connsiteX1" fmla="*/ 102489 w 149923"/>
                    <a:gd name="connsiteY1" fmla="*/ 90107 h 238125"/>
                    <a:gd name="connsiteX2" fmla="*/ 141542 w 149923"/>
                    <a:gd name="connsiteY2" fmla="*/ 53054 h 238125"/>
                    <a:gd name="connsiteX3" fmla="*/ 149924 w 149923"/>
                    <a:gd name="connsiteY3" fmla="*/ 67247 h 238125"/>
                    <a:gd name="connsiteX4" fmla="*/ 109157 w 149923"/>
                    <a:gd name="connsiteY4" fmla="*/ 130397 h 238125"/>
                    <a:gd name="connsiteX5" fmla="*/ 126968 w 149923"/>
                    <a:gd name="connsiteY5" fmla="*/ 238125 h 238125"/>
                    <a:gd name="connsiteX6" fmla="*/ 28384 w 149923"/>
                    <a:gd name="connsiteY6" fmla="*/ 238125 h 238125"/>
                    <a:gd name="connsiteX7" fmla="*/ 50387 w 149923"/>
                    <a:gd name="connsiteY7" fmla="*/ 111538 h 238125"/>
                    <a:gd name="connsiteX8" fmla="*/ 0 w 149923"/>
                    <a:gd name="connsiteY8" fmla="*/ 38291 h 238125"/>
                    <a:gd name="connsiteX9" fmla="*/ 11525 w 149923"/>
                    <a:gd name="connsiteY9" fmla="*/ 23051 h 238125"/>
                    <a:gd name="connsiteX10" fmla="*/ 58865 w 149923"/>
                    <a:gd name="connsiteY10" fmla="*/ 62484 h 238125"/>
                    <a:gd name="connsiteX11" fmla="*/ 69818 w 149923"/>
                    <a:gd name="connsiteY11" fmla="*/ 0 h 238125"/>
                    <a:gd name="connsiteX12" fmla="*/ 87630 w 149923"/>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23" h="238125">
                      <a:moveTo>
                        <a:pt x="87630" y="0"/>
                      </a:moveTo>
                      <a:lnTo>
                        <a:pt x="102489" y="90107"/>
                      </a:lnTo>
                      <a:lnTo>
                        <a:pt x="141542" y="53054"/>
                      </a:lnTo>
                      <a:lnTo>
                        <a:pt x="149924" y="67247"/>
                      </a:lnTo>
                      <a:lnTo>
                        <a:pt x="109157" y="130397"/>
                      </a:lnTo>
                      <a:lnTo>
                        <a:pt x="126968" y="238125"/>
                      </a:lnTo>
                      <a:lnTo>
                        <a:pt x="28384" y="238125"/>
                      </a:lnTo>
                      <a:lnTo>
                        <a:pt x="50387" y="111538"/>
                      </a:lnTo>
                      <a:lnTo>
                        <a:pt x="0" y="38291"/>
                      </a:lnTo>
                      <a:lnTo>
                        <a:pt x="11525" y="23051"/>
                      </a:lnTo>
                      <a:lnTo>
                        <a:pt x="58865" y="62484"/>
                      </a:lnTo>
                      <a:lnTo>
                        <a:pt x="69818" y="0"/>
                      </a:lnTo>
                      <a:lnTo>
                        <a:pt x="87630" y="0"/>
                      </a:lnTo>
                      <a:close/>
                    </a:path>
                  </a:pathLst>
                </a:custGeom>
                <a:grpFill/>
                <a:ln w="9525" cap="flat">
                  <a:noFill/>
                  <a:prstDash val="solid"/>
                  <a:miter/>
                </a:ln>
              </p:spPr>
              <p:txBody>
                <a:bodyPr rtlCol="0" anchor="ctr"/>
                <a:lstStyle/>
                <a:p>
                  <a:endParaRPr lang="en-US" dirty="0"/>
                </a:p>
              </p:txBody>
            </p:sp>
            <p:grpSp>
              <p:nvGrpSpPr>
                <p:cNvPr id="477" name="Graphic 23">
                  <a:extLst>
                    <a:ext uri="{FF2B5EF4-FFF2-40B4-BE49-F238E27FC236}">
                      <a16:creationId xmlns:a16="http://schemas.microsoft.com/office/drawing/2014/main" id="{270E5345-2C77-418C-B743-827BEC8D78C5}"/>
                    </a:ext>
                  </a:extLst>
                </p:cNvPr>
                <p:cNvGrpSpPr/>
                <p:nvPr/>
              </p:nvGrpSpPr>
              <p:grpSpPr>
                <a:xfrm>
                  <a:off x="5807678" y="410336"/>
                  <a:ext cx="557498" cy="408050"/>
                  <a:chOff x="5807678" y="410336"/>
                  <a:chExt cx="557498" cy="408050"/>
                </a:xfrm>
                <a:grpFill/>
              </p:grpSpPr>
              <p:sp>
                <p:nvSpPr>
                  <p:cNvPr id="478" name="Freeform: Shape 477">
                    <a:extLst>
                      <a:ext uri="{FF2B5EF4-FFF2-40B4-BE49-F238E27FC236}">
                        <a16:creationId xmlns:a16="http://schemas.microsoft.com/office/drawing/2014/main" id="{28C61555-4D87-4C65-B395-95BDB2B13591}"/>
                      </a:ext>
                    </a:extLst>
                  </p:cNvPr>
                  <p:cNvSpPr/>
                  <p:nvPr/>
                </p:nvSpPr>
                <p:spPr>
                  <a:xfrm>
                    <a:off x="6127718" y="655128"/>
                    <a:ext cx="19145" cy="18097"/>
                  </a:xfrm>
                  <a:custGeom>
                    <a:avLst/>
                    <a:gdLst>
                      <a:gd name="connsiteX0" fmla="*/ 19145 w 19145"/>
                      <a:gd name="connsiteY0" fmla="*/ 0 h 18097"/>
                      <a:gd name="connsiteX1" fmla="*/ 0 w 19145"/>
                      <a:gd name="connsiteY1" fmla="*/ 18098 h 18097"/>
                      <a:gd name="connsiteX2" fmla="*/ 19145 w 19145"/>
                      <a:gd name="connsiteY2" fmla="*/ 0 h 18097"/>
                    </a:gdLst>
                    <a:ahLst/>
                    <a:cxnLst>
                      <a:cxn ang="0">
                        <a:pos x="connsiteX0" y="connsiteY0"/>
                      </a:cxn>
                      <a:cxn ang="0">
                        <a:pos x="connsiteX1" y="connsiteY1"/>
                      </a:cxn>
                      <a:cxn ang="0">
                        <a:pos x="connsiteX2" y="connsiteY2"/>
                      </a:cxn>
                    </a:cxnLst>
                    <a:rect l="l" t="t" r="r" b="b"/>
                    <a:pathLst>
                      <a:path w="19145" h="18097">
                        <a:moveTo>
                          <a:pt x="19145" y="0"/>
                        </a:moveTo>
                        <a:lnTo>
                          <a:pt x="0" y="18098"/>
                        </a:lnTo>
                        <a:cubicBezTo>
                          <a:pt x="7620" y="13430"/>
                          <a:pt x="14192" y="7239"/>
                          <a:pt x="19145" y="0"/>
                        </a:cubicBezTo>
                        <a:close/>
                      </a:path>
                    </a:pathLst>
                  </a:custGeom>
                  <a:grpFill/>
                  <a:ln w="9525" cap="flat">
                    <a:noFill/>
                    <a:prstDash val="solid"/>
                    <a:miter/>
                  </a:ln>
                </p:spPr>
                <p:txBody>
                  <a:bodyPr rtlCol="0" anchor="ctr"/>
                  <a:lstStyle/>
                  <a:p>
                    <a:endParaRPr lang="en-US" dirty="0"/>
                  </a:p>
                </p:txBody>
              </p:sp>
              <p:sp>
                <p:nvSpPr>
                  <p:cNvPr id="479" name="Freeform: Shape 478">
                    <a:extLst>
                      <a:ext uri="{FF2B5EF4-FFF2-40B4-BE49-F238E27FC236}">
                        <a16:creationId xmlns:a16="http://schemas.microsoft.com/office/drawing/2014/main" id="{573C1E00-DD22-4A15-B07B-D692C58047EF}"/>
                      </a:ext>
                    </a:extLst>
                  </p:cNvPr>
                  <p:cNvSpPr/>
                  <p:nvPr/>
                </p:nvSpPr>
                <p:spPr>
                  <a:xfrm>
                    <a:off x="5807678" y="410336"/>
                    <a:ext cx="373856" cy="269557"/>
                  </a:xfrm>
                  <a:custGeom>
                    <a:avLst/>
                    <a:gdLst>
                      <a:gd name="connsiteX0" fmla="*/ 328898 w 373856"/>
                      <a:gd name="connsiteY0" fmla="*/ 138684 h 269557"/>
                      <a:gd name="connsiteX1" fmla="*/ 337090 w 373856"/>
                      <a:gd name="connsiteY1" fmla="*/ 100775 h 269557"/>
                      <a:gd name="connsiteX2" fmla="*/ 225647 w 373856"/>
                      <a:gd name="connsiteY2" fmla="*/ 0 h 269557"/>
                      <a:gd name="connsiteX3" fmla="*/ 143447 w 373856"/>
                      <a:gd name="connsiteY3" fmla="*/ 32766 h 269557"/>
                      <a:gd name="connsiteX4" fmla="*/ 132302 w 373856"/>
                      <a:gd name="connsiteY4" fmla="*/ 32099 h 269557"/>
                      <a:gd name="connsiteX5" fmla="*/ 53340 w 373856"/>
                      <a:gd name="connsiteY5" fmla="*/ 103537 h 269557"/>
                      <a:gd name="connsiteX6" fmla="*/ 56293 w 373856"/>
                      <a:gd name="connsiteY6" fmla="*/ 122873 h 269557"/>
                      <a:gd name="connsiteX7" fmla="*/ 0 w 373856"/>
                      <a:gd name="connsiteY7" fmla="*/ 194310 h 269557"/>
                      <a:gd name="connsiteX8" fmla="*/ 75724 w 373856"/>
                      <a:gd name="connsiteY8" fmla="*/ 269558 h 269557"/>
                      <a:gd name="connsiteX9" fmla="*/ 28099 w 373856"/>
                      <a:gd name="connsiteY9" fmla="*/ 204788 h 269557"/>
                      <a:gd name="connsiteX10" fmla="*/ 76105 w 373856"/>
                      <a:gd name="connsiteY10" fmla="*/ 139827 h 269557"/>
                      <a:gd name="connsiteX11" fmla="*/ 73628 w 373856"/>
                      <a:gd name="connsiteY11" fmla="*/ 122206 h 269557"/>
                      <a:gd name="connsiteX12" fmla="*/ 140970 w 373856"/>
                      <a:gd name="connsiteY12" fmla="*/ 57341 h 269557"/>
                      <a:gd name="connsiteX13" fmla="*/ 150400 w 373856"/>
                      <a:gd name="connsiteY13" fmla="*/ 58007 h 269557"/>
                      <a:gd name="connsiteX14" fmla="*/ 220504 w 373856"/>
                      <a:gd name="connsiteY14" fmla="*/ 28289 h 269557"/>
                      <a:gd name="connsiteX15" fmla="*/ 315563 w 373856"/>
                      <a:gd name="connsiteY15" fmla="*/ 119825 h 269557"/>
                      <a:gd name="connsiteX16" fmla="*/ 308610 w 373856"/>
                      <a:gd name="connsiteY16" fmla="*/ 154305 h 269557"/>
                      <a:gd name="connsiteX17" fmla="*/ 349187 w 373856"/>
                      <a:gd name="connsiteY17" fmla="*/ 206312 h 269557"/>
                      <a:gd name="connsiteX18" fmla="*/ 373856 w 373856"/>
                      <a:gd name="connsiteY18" fmla="*/ 182880 h 269557"/>
                      <a:gd name="connsiteX19" fmla="*/ 328898 w 373856"/>
                      <a:gd name="connsiteY19" fmla="*/ 138779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856" h="269557">
                        <a:moveTo>
                          <a:pt x="328898" y="138684"/>
                        </a:moveTo>
                        <a:cubicBezTo>
                          <a:pt x="334137" y="126968"/>
                          <a:pt x="337090" y="114205"/>
                          <a:pt x="337090" y="100775"/>
                        </a:cubicBezTo>
                        <a:cubicBezTo>
                          <a:pt x="337090" y="45148"/>
                          <a:pt x="287179" y="0"/>
                          <a:pt x="225647" y="0"/>
                        </a:cubicBezTo>
                        <a:cubicBezTo>
                          <a:pt x="193072" y="0"/>
                          <a:pt x="163830" y="12573"/>
                          <a:pt x="143447" y="32766"/>
                        </a:cubicBezTo>
                        <a:cubicBezTo>
                          <a:pt x="139827" y="32290"/>
                          <a:pt x="136112" y="32099"/>
                          <a:pt x="132302" y="32099"/>
                        </a:cubicBezTo>
                        <a:cubicBezTo>
                          <a:pt x="88678" y="32099"/>
                          <a:pt x="53340" y="64103"/>
                          <a:pt x="53340" y="103537"/>
                        </a:cubicBezTo>
                        <a:cubicBezTo>
                          <a:pt x="53340" y="110204"/>
                          <a:pt x="54388" y="116777"/>
                          <a:pt x="56293" y="122873"/>
                        </a:cubicBezTo>
                        <a:cubicBezTo>
                          <a:pt x="23527" y="133064"/>
                          <a:pt x="0" y="161258"/>
                          <a:pt x="0" y="194310"/>
                        </a:cubicBezTo>
                        <a:cubicBezTo>
                          <a:pt x="0" y="233648"/>
                          <a:pt x="33242" y="265938"/>
                          <a:pt x="75724" y="269558"/>
                        </a:cubicBezTo>
                        <a:cubicBezTo>
                          <a:pt x="48006" y="260128"/>
                          <a:pt x="28099" y="234696"/>
                          <a:pt x="28099" y="204788"/>
                        </a:cubicBezTo>
                        <a:cubicBezTo>
                          <a:pt x="28099" y="174879"/>
                          <a:pt x="48197" y="149162"/>
                          <a:pt x="76105" y="139827"/>
                        </a:cubicBezTo>
                        <a:cubicBezTo>
                          <a:pt x="74486" y="134207"/>
                          <a:pt x="73628" y="128302"/>
                          <a:pt x="73628" y="122206"/>
                        </a:cubicBezTo>
                        <a:cubicBezTo>
                          <a:pt x="73628" y="86392"/>
                          <a:pt x="103822" y="57341"/>
                          <a:pt x="140970" y="57341"/>
                        </a:cubicBezTo>
                        <a:cubicBezTo>
                          <a:pt x="144209" y="57341"/>
                          <a:pt x="147352" y="57531"/>
                          <a:pt x="150400" y="58007"/>
                        </a:cubicBezTo>
                        <a:cubicBezTo>
                          <a:pt x="167735" y="39719"/>
                          <a:pt x="192786" y="28289"/>
                          <a:pt x="220504" y="28289"/>
                        </a:cubicBezTo>
                        <a:cubicBezTo>
                          <a:pt x="272987" y="28289"/>
                          <a:pt x="315563" y="69342"/>
                          <a:pt x="315563" y="119825"/>
                        </a:cubicBezTo>
                        <a:cubicBezTo>
                          <a:pt x="315563" y="132017"/>
                          <a:pt x="313087" y="143637"/>
                          <a:pt x="308610" y="154305"/>
                        </a:cubicBezTo>
                        <a:cubicBezTo>
                          <a:pt x="330994" y="162401"/>
                          <a:pt x="347091" y="182404"/>
                          <a:pt x="349187" y="206312"/>
                        </a:cubicBezTo>
                        <a:lnTo>
                          <a:pt x="373856" y="182880"/>
                        </a:lnTo>
                        <a:cubicBezTo>
                          <a:pt x="367284" y="162592"/>
                          <a:pt x="350615" y="146209"/>
                          <a:pt x="328898" y="138779"/>
                        </a:cubicBezTo>
                        <a:close/>
                      </a:path>
                    </a:pathLst>
                  </a:custGeom>
                  <a:grpFill/>
                  <a:ln w="9525" cap="flat">
                    <a:noFill/>
                    <a:prstDash val="solid"/>
                    <a:miter/>
                  </a:ln>
                </p:spPr>
                <p:txBody>
                  <a:bodyPr rtlCol="0" anchor="ctr"/>
                  <a:lstStyle/>
                  <a:p>
                    <a:endParaRPr lang="en-US" dirty="0"/>
                  </a:p>
                </p:txBody>
              </p:sp>
              <p:sp>
                <p:nvSpPr>
                  <p:cNvPr id="480" name="Freeform: Shape 479">
                    <a:extLst>
                      <a:ext uri="{FF2B5EF4-FFF2-40B4-BE49-F238E27FC236}">
                        <a16:creationId xmlns:a16="http://schemas.microsoft.com/office/drawing/2014/main" id="{7C0A87B1-448A-457E-9784-D903DAA83ED3}"/>
                      </a:ext>
                    </a:extLst>
                  </p:cNvPr>
                  <p:cNvSpPr/>
                  <p:nvPr/>
                </p:nvSpPr>
                <p:spPr>
                  <a:xfrm>
                    <a:off x="6065234" y="616648"/>
                    <a:ext cx="92106" cy="100679"/>
                  </a:xfrm>
                  <a:custGeom>
                    <a:avLst/>
                    <a:gdLst>
                      <a:gd name="connsiteX0" fmla="*/ 62484 w 92106"/>
                      <a:gd name="connsiteY0" fmla="*/ 56578 h 100679"/>
                      <a:gd name="connsiteX1" fmla="*/ 81629 w 92106"/>
                      <a:gd name="connsiteY1" fmla="*/ 38481 h 100679"/>
                      <a:gd name="connsiteX2" fmla="*/ 92107 w 92106"/>
                      <a:gd name="connsiteY2" fmla="*/ 5143 h 100679"/>
                      <a:gd name="connsiteX3" fmla="*/ 91726 w 92106"/>
                      <a:gd name="connsiteY3" fmla="*/ 0 h 100679"/>
                      <a:gd name="connsiteX4" fmla="*/ 0 w 92106"/>
                      <a:gd name="connsiteY4" fmla="*/ 87154 h 100679"/>
                      <a:gd name="connsiteX5" fmla="*/ 16097 w 92106"/>
                      <a:gd name="connsiteY5" fmla="*/ 100679 h 100679"/>
                      <a:gd name="connsiteX6" fmla="*/ 57245 w 92106"/>
                      <a:gd name="connsiteY6" fmla="*/ 61722 h 100679"/>
                      <a:gd name="connsiteX7" fmla="*/ 50959 w 92106"/>
                      <a:gd name="connsiteY7" fmla="*/ 62484 h 100679"/>
                      <a:gd name="connsiteX8" fmla="*/ 62579 w 92106"/>
                      <a:gd name="connsiteY8" fmla="*/ 56674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06" h="100679">
                        <a:moveTo>
                          <a:pt x="62484" y="56578"/>
                        </a:moveTo>
                        <a:lnTo>
                          <a:pt x="81629" y="38481"/>
                        </a:lnTo>
                        <a:cubicBezTo>
                          <a:pt x="88201" y="28861"/>
                          <a:pt x="92107" y="17431"/>
                          <a:pt x="92107" y="5143"/>
                        </a:cubicBezTo>
                        <a:cubicBezTo>
                          <a:pt x="92107" y="3429"/>
                          <a:pt x="91821" y="1714"/>
                          <a:pt x="91726" y="0"/>
                        </a:cubicBezTo>
                        <a:lnTo>
                          <a:pt x="0" y="87154"/>
                        </a:lnTo>
                        <a:lnTo>
                          <a:pt x="16097" y="100679"/>
                        </a:lnTo>
                        <a:lnTo>
                          <a:pt x="57245" y="61722"/>
                        </a:lnTo>
                        <a:cubicBezTo>
                          <a:pt x="55150" y="62008"/>
                          <a:pt x="53054" y="62293"/>
                          <a:pt x="50959" y="62484"/>
                        </a:cubicBezTo>
                        <a:cubicBezTo>
                          <a:pt x="55054" y="60960"/>
                          <a:pt x="58960" y="58960"/>
                          <a:pt x="62579" y="56674"/>
                        </a:cubicBezTo>
                        <a:close/>
                      </a:path>
                    </a:pathLst>
                  </a:custGeom>
                  <a:grpFill/>
                  <a:ln w="9525" cap="flat">
                    <a:noFill/>
                    <a:prstDash val="solid"/>
                    <a:miter/>
                  </a:ln>
                </p:spPr>
                <p:txBody>
                  <a:bodyPr rtlCol="0" anchor="ctr"/>
                  <a:lstStyle/>
                  <a:p>
                    <a:endParaRPr lang="en-US" dirty="0"/>
                  </a:p>
                </p:txBody>
              </p:sp>
              <p:sp>
                <p:nvSpPr>
                  <p:cNvPr id="481" name="Freeform: Shape 480">
                    <a:extLst>
                      <a:ext uri="{FF2B5EF4-FFF2-40B4-BE49-F238E27FC236}">
                        <a16:creationId xmlns:a16="http://schemas.microsoft.com/office/drawing/2014/main" id="{AC1C460F-FC07-41F2-93E9-4966C2E07ECC}"/>
                      </a:ext>
                    </a:extLst>
                  </p:cNvPr>
                  <p:cNvSpPr/>
                  <p:nvPr/>
                </p:nvSpPr>
                <p:spPr>
                  <a:xfrm>
                    <a:off x="6181534" y="561212"/>
                    <a:ext cx="183642" cy="156019"/>
                  </a:xfrm>
                  <a:custGeom>
                    <a:avLst/>
                    <a:gdLst>
                      <a:gd name="connsiteX0" fmla="*/ 33623 w 183642"/>
                      <a:gd name="connsiteY0" fmla="*/ 0 h 156019"/>
                      <a:gd name="connsiteX1" fmla="*/ 0 w 183642"/>
                      <a:gd name="connsiteY1" fmla="*/ 32004 h 156019"/>
                      <a:gd name="connsiteX2" fmla="*/ 3048 w 183642"/>
                      <a:gd name="connsiteY2" fmla="*/ 50768 h 156019"/>
                      <a:gd name="connsiteX3" fmla="*/ 2477 w 183642"/>
                      <a:gd name="connsiteY3" fmla="*/ 58769 h 156019"/>
                      <a:gd name="connsiteX4" fmla="*/ 33623 w 183642"/>
                      <a:gd name="connsiteY4" fmla="*/ 29242 h 156019"/>
                      <a:gd name="connsiteX5" fmla="*/ 167545 w 183642"/>
                      <a:gd name="connsiteY5" fmla="*/ 156019 h 156019"/>
                      <a:gd name="connsiteX6" fmla="*/ 183642 w 183642"/>
                      <a:gd name="connsiteY6" fmla="*/ 142494 h 156019"/>
                      <a:gd name="connsiteX7" fmla="*/ 33623 w 183642"/>
                      <a:gd name="connsiteY7"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42" h="156019">
                        <a:moveTo>
                          <a:pt x="33623" y="0"/>
                        </a:moveTo>
                        <a:lnTo>
                          <a:pt x="0" y="32004"/>
                        </a:lnTo>
                        <a:cubicBezTo>
                          <a:pt x="1905" y="38005"/>
                          <a:pt x="3048" y="44291"/>
                          <a:pt x="3048" y="50768"/>
                        </a:cubicBezTo>
                        <a:cubicBezTo>
                          <a:pt x="3048" y="53435"/>
                          <a:pt x="2857" y="56102"/>
                          <a:pt x="2477" y="58769"/>
                        </a:cubicBezTo>
                        <a:lnTo>
                          <a:pt x="33623" y="29242"/>
                        </a:lnTo>
                        <a:lnTo>
                          <a:pt x="167545" y="156019"/>
                        </a:lnTo>
                        <a:lnTo>
                          <a:pt x="183642" y="142494"/>
                        </a:lnTo>
                        <a:lnTo>
                          <a:pt x="33623" y="0"/>
                        </a:lnTo>
                        <a:close/>
                      </a:path>
                    </a:pathLst>
                  </a:custGeom>
                  <a:grpFill/>
                  <a:ln w="9525" cap="flat">
                    <a:noFill/>
                    <a:prstDash val="solid"/>
                    <a:miter/>
                  </a:ln>
                </p:spPr>
                <p:txBody>
                  <a:bodyPr rtlCol="0" anchor="ctr"/>
                  <a:lstStyle/>
                  <a:p>
                    <a:endParaRPr lang="en-US" dirty="0"/>
                  </a:p>
                </p:txBody>
              </p:sp>
              <p:sp>
                <p:nvSpPr>
                  <p:cNvPr id="482" name="Freeform: Shape 481">
                    <a:extLst>
                      <a:ext uri="{FF2B5EF4-FFF2-40B4-BE49-F238E27FC236}">
                        <a16:creationId xmlns:a16="http://schemas.microsoft.com/office/drawing/2014/main" id="{02081B94-42D3-43E6-AF97-7EFF170F8D58}"/>
                      </a:ext>
                    </a:extLst>
                  </p:cNvPr>
                  <p:cNvSpPr/>
                  <p:nvPr/>
                </p:nvSpPr>
                <p:spPr>
                  <a:xfrm>
                    <a:off x="6116097" y="673131"/>
                    <a:ext cx="11620" cy="5810"/>
                  </a:xfrm>
                  <a:custGeom>
                    <a:avLst/>
                    <a:gdLst>
                      <a:gd name="connsiteX0" fmla="*/ 0 w 11620"/>
                      <a:gd name="connsiteY0" fmla="*/ 5810 h 5810"/>
                      <a:gd name="connsiteX1" fmla="*/ 6286 w 11620"/>
                      <a:gd name="connsiteY1" fmla="*/ 5048 h 5810"/>
                      <a:gd name="connsiteX2" fmla="*/ 11621 w 11620"/>
                      <a:gd name="connsiteY2" fmla="*/ 0 h 5810"/>
                      <a:gd name="connsiteX3" fmla="*/ 0 w 11620"/>
                      <a:gd name="connsiteY3" fmla="*/ 5810 h 5810"/>
                    </a:gdLst>
                    <a:ahLst/>
                    <a:cxnLst>
                      <a:cxn ang="0">
                        <a:pos x="connsiteX0" y="connsiteY0"/>
                      </a:cxn>
                      <a:cxn ang="0">
                        <a:pos x="connsiteX1" y="connsiteY1"/>
                      </a:cxn>
                      <a:cxn ang="0">
                        <a:pos x="connsiteX2" y="connsiteY2"/>
                      </a:cxn>
                      <a:cxn ang="0">
                        <a:pos x="connsiteX3" y="connsiteY3"/>
                      </a:cxn>
                    </a:cxnLst>
                    <a:rect l="l" t="t" r="r" b="b"/>
                    <a:pathLst>
                      <a:path w="11620" h="5810">
                        <a:moveTo>
                          <a:pt x="0" y="5810"/>
                        </a:moveTo>
                        <a:cubicBezTo>
                          <a:pt x="2096" y="5620"/>
                          <a:pt x="4286" y="5429"/>
                          <a:pt x="6286" y="5048"/>
                        </a:cubicBezTo>
                        <a:lnTo>
                          <a:pt x="11621" y="0"/>
                        </a:lnTo>
                        <a:cubicBezTo>
                          <a:pt x="7906" y="2286"/>
                          <a:pt x="4096" y="4286"/>
                          <a:pt x="0" y="5810"/>
                        </a:cubicBezTo>
                        <a:close/>
                      </a:path>
                    </a:pathLst>
                  </a:custGeom>
                  <a:grpFill/>
                  <a:ln w="9525" cap="flat">
                    <a:noFill/>
                    <a:prstDash val="solid"/>
                    <a:miter/>
                  </a:ln>
                </p:spPr>
                <p:txBody>
                  <a:bodyPr rtlCol="0" anchor="ctr"/>
                  <a:lstStyle/>
                  <a:p>
                    <a:endParaRPr lang="en-US" dirty="0"/>
                  </a:p>
                </p:txBody>
              </p:sp>
              <p:sp>
                <p:nvSpPr>
                  <p:cNvPr id="483" name="Freeform: Shape 482">
                    <a:extLst>
                      <a:ext uri="{FF2B5EF4-FFF2-40B4-BE49-F238E27FC236}">
                        <a16:creationId xmlns:a16="http://schemas.microsoft.com/office/drawing/2014/main" id="{C670EAA4-DFCB-436E-8F97-455DE213987B}"/>
                      </a:ext>
                    </a:extLst>
                  </p:cNvPr>
                  <p:cNvSpPr/>
                  <p:nvPr/>
                </p:nvSpPr>
                <p:spPr>
                  <a:xfrm>
                    <a:off x="6146768" y="593216"/>
                    <a:ext cx="37718" cy="61912"/>
                  </a:xfrm>
                  <a:custGeom>
                    <a:avLst/>
                    <a:gdLst>
                      <a:gd name="connsiteX0" fmla="*/ 34766 w 37718"/>
                      <a:gd name="connsiteY0" fmla="*/ 0 h 61912"/>
                      <a:gd name="connsiteX1" fmla="*/ 10096 w 37718"/>
                      <a:gd name="connsiteY1" fmla="*/ 23432 h 61912"/>
                      <a:gd name="connsiteX2" fmla="*/ 10477 w 37718"/>
                      <a:gd name="connsiteY2" fmla="*/ 28575 h 61912"/>
                      <a:gd name="connsiteX3" fmla="*/ 0 w 37718"/>
                      <a:gd name="connsiteY3" fmla="*/ 61913 h 61912"/>
                      <a:gd name="connsiteX4" fmla="*/ 37147 w 37718"/>
                      <a:gd name="connsiteY4" fmla="*/ 26765 h 61912"/>
                      <a:gd name="connsiteX5" fmla="*/ 37719 w 37718"/>
                      <a:gd name="connsiteY5" fmla="*/ 18764 h 61912"/>
                      <a:gd name="connsiteX6" fmla="*/ 34671 w 37718"/>
                      <a:gd name="connsiteY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8" h="61912">
                        <a:moveTo>
                          <a:pt x="34766" y="0"/>
                        </a:moveTo>
                        <a:lnTo>
                          <a:pt x="10096" y="23432"/>
                        </a:lnTo>
                        <a:cubicBezTo>
                          <a:pt x="10287" y="25146"/>
                          <a:pt x="10477" y="26860"/>
                          <a:pt x="10477" y="28575"/>
                        </a:cubicBezTo>
                        <a:cubicBezTo>
                          <a:pt x="10477" y="40862"/>
                          <a:pt x="6572" y="52292"/>
                          <a:pt x="0" y="61913"/>
                        </a:cubicBezTo>
                        <a:lnTo>
                          <a:pt x="37147" y="26765"/>
                        </a:lnTo>
                        <a:cubicBezTo>
                          <a:pt x="37528" y="24194"/>
                          <a:pt x="37719" y="21527"/>
                          <a:pt x="37719" y="18764"/>
                        </a:cubicBezTo>
                        <a:cubicBezTo>
                          <a:pt x="37719" y="12192"/>
                          <a:pt x="36576" y="6001"/>
                          <a:pt x="34671" y="0"/>
                        </a:cubicBezTo>
                        <a:close/>
                      </a:path>
                    </a:pathLst>
                  </a:custGeom>
                  <a:grpFill/>
                  <a:ln w="9525" cap="flat">
                    <a:noFill/>
                    <a:prstDash val="solid"/>
                    <a:miter/>
                  </a:ln>
                </p:spPr>
                <p:txBody>
                  <a:bodyPr rtlCol="0" anchor="ctr"/>
                  <a:lstStyle/>
                  <a:p>
                    <a:endParaRPr lang="en-US" dirty="0"/>
                  </a:p>
                </p:txBody>
              </p:sp>
              <p:sp>
                <p:nvSpPr>
                  <p:cNvPr id="484" name="Freeform: Shape 483">
                    <a:extLst>
                      <a:ext uri="{FF2B5EF4-FFF2-40B4-BE49-F238E27FC236}">
                        <a16:creationId xmlns:a16="http://schemas.microsoft.com/office/drawing/2014/main" id="{FFAAC8AA-AFA7-4BF6-98F9-5409A4EB4FE9}"/>
                      </a:ext>
                    </a:extLst>
                  </p:cNvPr>
                  <p:cNvSpPr/>
                  <p:nvPr/>
                </p:nvSpPr>
                <p:spPr>
                  <a:xfrm>
                    <a:off x="6108001" y="610361"/>
                    <a:ext cx="214312" cy="208025"/>
                  </a:xfrm>
                  <a:custGeom>
                    <a:avLst/>
                    <a:gdLst>
                      <a:gd name="connsiteX0" fmla="*/ 0 w 214312"/>
                      <a:gd name="connsiteY0" fmla="*/ 101917 h 208025"/>
                      <a:gd name="connsiteX1" fmla="*/ 0 w 214312"/>
                      <a:gd name="connsiteY1" fmla="*/ 208026 h 208025"/>
                      <a:gd name="connsiteX2" fmla="*/ 85725 w 214312"/>
                      <a:gd name="connsiteY2" fmla="*/ 208026 h 208025"/>
                      <a:gd name="connsiteX3" fmla="*/ 85725 w 214312"/>
                      <a:gd name="connsiteY3" fmla="*/ 118681 h 208025"/>
                      <a:gd name="connsiteX4" fmla="*/ 128588 w 214312"/>
                      <a:gd name="connsiteY4" fmla="*/ 118681 h 208025"/>
                      <a:gd name="connsiteX5" fmla="*/ 128588 w 214312"/>
                      <a:gd name="connsiteY5" fmla="*/ 208026 h 208025"/>
                      <a:gd name="connsiteX6" fmla="*/ 214313 w 214312"/>
                      <a:gd name="connsiteY6" fmla="*/ 208026 h 208025"/>
                      <a:gd name="connsiteX7" fmla="*/ 214313 w 214312"/>
                      <a:gd name="connsiteY7" fmla="*/ 101917 h 208025"/>
                      <a:gd name="connsiteX8" fmla="*/ 107156 w 214312"/>
                      <a:gd name="connsiteY8" fmla="*/ 0 h 208025"/>
                      <a:gd name="connsiteX9" fmla="*/ 0 w 214312"/>
                      <a:gd name="connsiteY9" fmla="*/ 101917 h 2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08025">
                        <a:moveTo>
                          <a:pt x="0" y="101917"/>
                        </a:moveTo>
                        <a:lnTo>
                          <a:pt x="0" y="208026"/>
                        </a:lnTo>
                        <a:lnTo>
                          <a:pt x="85725" y="208026"/>
                        </a:lnTo>
                        <a:lnTo>
                          <a:pt x="85725" y="118681"/>
                        </a:lnTo>
                        <a:lnTo>
                          <a:pt x="128588" y="118681"/>
                        </a:lnTo>
                        <a:lnTo>
                          <a:pt x="128588" y="208026"/>
                        </a:lnTo>
                        <a:lnTo>
                          <a:pt x="214313" y="208026"/>
                        </a:lnTo>
                        <a:lnTo>
                          <a:pt x="214313" y="101917"/>
                        </a:lnTo>
                        <a:lnTo>
                          <a:pt x="107156" y="0"/>
                        </a:lnTo>
                        <a:lnTo>
                          <a:pt x="0" y="101917"/>
                        </a:lnTo>
                        <a:close/>
                      </a:path>
                    </a:pathLst>
                  </a:custGeom>
                  <a:grpFill/>
                  <a:ln w="9525" cap="flat">
                    <a:noFill/>
                    <a:prstDash val="solid"/>
                    <a:miter/>
                  </a:ln>
                </p:spPr>
                <p:txBody>
                  <a:bodyPr rtlCol="0" anchor="ctr"/>
                  <a:lstStyle/>
                  <a:p>
                    <a:endParaRPr lang="en-US" dirty="0"/>
                  </a:p>
                </p:txBody>
              </p:sp>
            </p:grpSp>
          </p:grpSp>
        </p:grpSp>
        <p:grpSp>
          <p:nvGrpSpPr>
            <p:cNvPr id="485" name="Graphic 23">
              <a:extLst>
                <a:ext uri="{FF2B5EF4-FFF2-40B4-BE49-F238E27FC236}">
                  <a16:creationId xmlns:a16="http://schemas.microsoft.com/office/drawing/2014/main" id="{F22DE105-5AD5-4838-BF0C-15C7B4657AED}"/>
                </a:ext>
              </a:extLst>
            </p:cNvPr>
            <p:cNvGrpSpPr/>
            <p:nvPr/>
          </p:nvGrpSpPr>
          <p:grpSpPr>
            <a:xfrm>
              <a:off x="9909026" y="2921533"/>
              <a:ext cx="320040" cy="320040"/>
              <a:chOff x="5753100" y="1075181"/>
              <a:chExt cx="685800" cy="685800"/>
            </a:xfrm>
            <a:solidFill>
              <a:schemeClr val="bg1">
                <a:lumMod val="85000"/>
              </a:schemeClr>
            </a:solidFill>
          </p:grpSpPr>
          <p:sp>
            <p:nvSpPr>
              <p:cNvPr id="486" name="Freeform: Shape 485">
                <a:extLst>
                  <a:ext uri="{FF2B5EF4-FFF2-40B4-BE49-F238E27FC236}">
                    <a16:creationId xmlns:a16="http://schemas.microsoft.com/office/drawing/2014/main" id="{38739355-C88E-46EB-A393-3BDF625E0109}"/>
                  </a:ext>
                </a:extLst>
              </p:cNvPr>
              <p:cNvSpPr/>
              <p:nvPr/>
            </p:nvSpPr>
            <p:spPr>
              <a:xfrm>
                <a:off x="5753100" y="1075181"/>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487" name="Graphic 23">
                <a:extLst>
                  <a:ext uri="{FF2B5EF4-FFF2-40B4-BE49-F238E27FC236}">
                    <a16:creationId xmlns:a16="http://schemas.microsoft.com/office/drawing/2014/main" id="{0147A425-65A7-4A78-BB21-340DB8591471}"/>
                  </a:ext>
                </a:extLst>
              </p:cNvPr>
              <p:cNvGrpSpPr/>
              <p:nvPr/>
            </p:nvGrpSpPr>
            <p:grpSpPr>
              <a:xfrm>
                <a:off x="5820346" y="1265300"/>
                <a:ext cx="551402" cy="258127"/>
                <a:chOff x="5820346" y="1265300"/>
                <a:chExt cx="551402" cy="258127"/>
              </a:xfrm>
              <a:grpFill/>
            </p:grpSpPr>
            <p:sp>
              <p:nvSpPr>
                <p:cNvPr id="488" name="Freeform: Shape 487">
                  <a:extLst>
                    <a:ext uri="{FF2B5EF4-FFF2-40B4-BE49-F238E27FC236}">
                      <a16:creationId xmlns:a16="http://schemas.microsoft.com/office/drawing/2014/main" id="{72FA9781-0864-47AE-9121-99BA1E8F160E}"/>
                    </a:ext>
                  </a:extLst>
                </p:cNvPr>
                <p:cNvSpPr/>
                <p:nvPr/>
              </p:nvSpPr>
              <p:spPr>
                <a:xfrm>
                  <a:off x="5859303" y="1265300"/>
                  <a:ext cx="453294" cy="258127"/>
                </a:xfrm>
                <a:custGeom>
                  <a:avLst/>
                  <a:gdLst>
                    <a:gd name="connsiteX0" fmla="*/ 20193 w 453294"/>
                    <a:gd name="connsiteY0" fmla="*/ 258128 h 258127"/>
                    <a:gd name="connsiteX1" fmla="*/ 0 w 453294"/>
                    <a:gd name="connsiteY1" fmla="*/ 258128 h 258127"/>
                    <a:gd name="connsiteX2" fmla="*/ 453295 w 453294"/>
                    <a:gd name="connsiteY2" fmla="*/ 258128 h 258127"/>
                    <a:gd name="connsiteX3" fmla="*/ 307658 w 453294"/>
                    <a:gd name="connsiteY3" fmla="*/ 29718 h 258127"/>
                    <a:gd name="connsiteX4" fmla="*/ 288703 w 453294"/>
                    <a:gd name="connsiteY4" fmla="*/ 0 h 258127"/>
                    <a:gd name="connsiteX5" fmla="*/ 184880 w 453294"/>
                    <a:gd name="connsiteY5" fmla="*/ 0 h 258127"/>
                    <a:gd name="connsiteX6" fmla="*/ 165926 w 453294"/>
                    <a:gd name="connsiteY6" fmla="*/ 29718 h 258127"/>
                    <a:gd name="connsiteX7" fmla="*/ 20288 w 453294"/>
                    <a:gd name="connsiteY7" fmla="*/ 258128 h 258127"/>
                    <a:gd name="connsiteX8" fmla="*/ 234220 w 453294"/>
                    <a:gd name="connsiteY8" fmla="*/ 10287 h 258127"/>
                    <a:gd name="connsiteX9" fmla="*/ 242792 w 453294"/>
                    <a:gd name="connsiteY9" fmla="*/ 10287 h 258127"/>
                    <a:gd name="connsiteX10" fmla="*/ 243078 w 453294"/>
                    <a:gd name="connsiteY10" fmla="*/ 22574 h 258127"/>
                    <a:gd name="connsiteX11" fmla="*/ 233934 w 453294"/>
                    <a:gd name="connsiteY11" fmla="*/ 22574 h 258127"/>
                    <a:gd name="connsiteX12" fmla="*/ 234220 w 453294"/>
                    <a:gd name="connsiteY12" fmla="*/ 10287 h 258127"/>
                    <a:gd name="connsiteX13" fmla="*/ 233553 w 453294"/>
                    <a:gd name="connsiteY13" fmla="*/ 37529 h 258127"/>
                    <a:gd name="connsiteX14" fmla="*/ 243364 w 453294"/>
                    <a:gd name="connsiteY14" fmla="*/ 37529 h 258127"/>
                    <a:gd name="connsiteX15" fmla="*/ 243840 w 453294"/>
                    <a:gd name="connsiteY15" fmla="*/ 56102 h 258127"/>
                    <a:gd name="connsiteX16" fmla="*/ 233172 w 453294"/>
                    <a:gd name="connsiteY16" fmla="*/ 56102 h 258127"/>
                    <a:gd name="connsiteX17" fmla="*/ 233648 w 453294"/>
                    <a:gd name="connsiteY17" fmla="*/ 37529 h 258127"/>
                    <a:gd name="connsiteX18" fmla="*/ 232601 w 453294"/>
                    <a:gd name="connsiteY18" fmla="*/ 79629 h 258127"/>
                    <a:gd name="connsiteX19" fmla="*/ 245174 w 453294"/>
                    <a:gd name="connsiteY19" fmla="*/ 79629 h 258127"/>
                    <a:gd name="connsiteX20" fmla="*/ 245936 w 453294"/>
                    <a:gd name="connsiteY20" fmla="*/ 110585 h 258127"/>
                    <a:gd name="connsiteX21" fmla="*/ 231934 w 453294"/>
                    <a:gd name="connsiteY21" fmla="*/ 110585 h 258127"/>
                    <a:gd name="connsiteX22" fmla="*/ 232696 w 453294"/>
                    <a:gd name="connsiteY22" fmla="*/ 79629 h 258127"/>
                    <a:gd name="connsiteX23" fmla="*/ 230886 w 453294"/>
                    <a:gd name="connsiteY23" fmla="*/ 153067 h 258127"/>
                    <a:gd name="connsiteX24" fmla="*/ 245936 w 453294"/>
                    <a:gd name="connsiteY24" fmla="*/ 153067 h 258127"/>
                    <a:gd name="connsiteX25" fmla="*/ 247364 w 453294"/>
                    <a:gd name="connsiteY25" fmla="*/ 215075 h 258127"/>
                    <a:gd name="connsiteX26" fmla="*/ 229457 w 453294"/>
                    <a:gd name="connsiteY26" fmla="*/ 215075 h 258127"/>
                    <a:gd name="connsiteX27" fmla="*/ 230886 w 453294"/>
                    <a:gd name="connsiteY27" fmla="*/ 153067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3294" h="258127">
                      <a:moveTo>
                        <a:pt x="20193" y="258128"/>
                      </a:moveTo>
                      <a:lnTo>
                        <a:pt x="0" y="258128"/>
                      </a:lnTo>
                      <a:cubicBezTo>
                        <a:pt x="0" y="258128"/>
                        <a:pt x="453295" y="258128"/>
                        <a:pt x="453295" y="258128"/>
                      </a:cubicBezTo>
                      <a:lnTo>
                        <a:pt x="307658" y="29718"/>
                      </a:lnTo>
                      <a:lnTo>
                        <a:pt x="288703" y="0"/>
                      </a:lnTo>
                      <a:lnTo>
                        <a:pt x="184880" y="0"/>
                      </a:lnTo>
                      <a:lnTo>
                        <a:pt x="165926" y="29718"/>
                      </a:lnTo>
                      <a:lnTo>
                        <a:pt x="20288" y="258128"/>
                      </a:lnTo>
                      <a:close/>
                      <a:moveTo>
                        <a:pt x="234220" y="10287"/>
                      </a:moveTo>
                      <a:lnTo>
                        <a:pt x="242792" y="10287"/>
                      </a:lnTo>
                      <a:lnTo>
                        <a:pt x="243078" y="22574"/>
                      </a:lnTo>
                      <a:lnTo>
                        <a:pt x="233934" y="22574"/>
                      </a:lnTo>
                      <a:lnTo>
                        <a:pt x="234220" y="10287"/>
                      </a:lnTo>
                      <a:close/>
                      <a:moveTo>
                        <a:pt x="233553" y="37529"/>
                      </a:moveTo>
                      <a:lnTo>
                        <a:pt x="243364" y="37529"/>
                      </a:lnTo>
                      <a:lnTo>
                        <a:pt x="243840" y="56102"/>
                      </a:lnTo>
                      <a:lnTo>
                        <a:pt x="233172" y="56102"/>
                      </a:lnTo>
                      <a:lnTo>
                        <a:pt x="233648" y="37529"/>
                      </a:lnTo>
                      <a:close/>
                      <a:moveTo>
                        <a:pt x="232601" y="79629"/>
                      </a:moveTo>
                      <a:lnTo>
                        <a:pt x="245174" y="79629"/>
                      </a:lnTo>
                      <a:lnTo>
                        <a:pt x="245936" y="110585"/>
                      </a:lnTo>
                      <a:lnTo>
                        <a:pt x="231934" y="110585"/>
                      </a:lnTo>
                      <a:lnTo>
                        <a:pt x="232696" y="79629"/>
                      </a:lnTo>
                      <a:close/>
                      <a:moveTo>
                        <a:pt x="230886" y="153067"/>
                      </a:moveTo>
                      <a:lnTo>
                        <a:pt x="245936" y="153067"/>
                      </a:lnTo>
                      <a:lnTo>
                        <a:pt x="247364" y="215075"/>
                      </a:lnTo>
                      <a:lnTo>
                        <a:pt x="229457" y="215075"/>
                      </a:lnTo>
                      <a:lnTo>
                        <a:pt x="230886" y="153067"/>
                      </a:lnTo>
                      <a:close/>
                    </a:path>
                  </a:pathLst>
                </a:custGeom>
                <a:grpFill/>
                <a:ln w="9525" cap="flat">
                  <a:noFill/>
                  <a:prstDash val="solid"/>
                  <a:miter/>
                </a:ln>
              </p:spPr>
              <p:txBody>
                <a:bodyPr rtlCol="0" anchor="ctr"/>
                <a:lstStyle/>
                <a:p>
                  <a:endParaRPr lang="en-US" dirty="0"/>
                </a:p>
              </p:txBody>
            </p:sp>
            <p:sp>
              <p:nvSpPr>
                <p:cNvPr id="489" name="Freeform: Shape 488">
                  <a:extLst>
                    <a:ext uri="{FF2B5EF4-FFF2-40B4-BE49-F238E27FC236}">
                      <a16:creationId xmlns:a16="http://schemas.microsoft.com/office/drawing/2014/main" id="{209C8B2E-2EC3-4341-972F-B3FAE0990087}"/>
                    </a:ext>
                  </a:extLst>
                </p:cNvPr>
                <p:cNvSpPr/>
                <p:nvPr/>
              </p:nvSpPr>
              <p:spPr>
                <a:xfrm>
                  <a:off x="5820346" y="1265300"/>
                  <a:ext cx="209740" cy="258127"/>
                </a:xfrm>
                <a:custGeom>
                  <a:avLst/>
                  <a:gdLst>
                    <a:gd name="connsiteX0" fmla="*/ 189357 w 209740"/>
                    <a:gd name="connsiteY0" fmla="*/ 29718 h 258127"/>
                    <a:gd name="connsiteX1" fmla="*/ 209741 w 209740"/>
                    <a:gd name="connsiteY1" fmla="*/ 0 h 258127"/>
                    <a:gd name="connsiteX2" fmla="*/ 200787 w 209740"/>
                    <a:gd name="connsiteY2" fmla="*/ 0 h 258127"/>
                    <a:gd name="connsiteX3" fmla="*/ 0 w 209740"/>
                    <a:gd name="connsiteY3" fmla="*/ 258128 h 258127"/>
                    <a:gd name="connsiteX4" fmla="*/ 33052 w 209740"/>
                    <a:gd name="connsiteY4" fmla="*/ 258128 h 258127"/>
                    <a:gd name="connsiteX5" fmla="*/ 189357 w 209740"/>
                    <a:gd name="connsiteY5" fmla="*/ 29718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40" h="258127">
                      <a:moveTo>
                        <a:pt x="189357" y="29718"/>
                      </a:moveTo>
                      <a:lnTo>
                        <a:pt x="209741" y="0"/>
                      </a:lnTo>
                      <a:lnTo>
                        <a:pt x="200787" y="0"/>
                      </a:lnTo>
                      <a:cubicBezTo>
                        <a:pt x="123444" y="99536"/>
                        <a:pt x="11430" y="243459"/>
                        <a:pt x="0" y="258128"/>
                      </a:cubicBezTo>
                      <a:lnTo>
                        <a:pt x="33052" y="258128"/>
                      </a:lnTo>
                      <a:cubicBezTo>
                        <a:pt x="33052" y="258128"/>
                        <a:pt x="189357" y="29718"/>
                        <a:pt x="189357" y="29718"/>
                      </a:cubicBezTo>
                      <a:close/>
                    </a:path>
                  </a:pathLst>
                </a:custGeom>
                <a:grpFill/>
                <a:ln w="9525" cap="flat">
                  <a:noFill/>
                  <a:prstDash val="solid"/>
                  <a:miter/>
                </a:ln>
              </p:spPr>
              <p:txBody>
                <a:bodyPr rtlCol="0" anchor="ctr"/>
                <a:lstStyle/>
                <a:p>
                  <a:endParaRPr lang="en-US" dirty="0"/>
                </a:p>
              </p:txBody>
            </p:sp>
            <p:sp>
              <p:nvSpPr>
                <p:cNvPr id="490" name="Freeform: Shape 489">
                  <a:extLst>
                    <a:ext uri="{FF2B5EF4-FFF2-40B4-BE49-F238E27FC236}">
                      <a16:creationId xmlns:a16="http://schemas.microsoft.com/office/drawing/2014/main" id="{B085206A-6E70-4B7E-8A1D-274AB661F22F}"/>
                    </a:ext>
                  </a:extLst>
                </p:cNvPr>
                <p:cNvSpPr/>
                <p:nvPr/>
              </p:nvSpPr>
              <p:spPr>
                <a:xfrm>
                  <a:off x="6161912" y="1265300"/>
                  <a:ext cx="209835" cy="258127"/>
                </a:xfrm>
                <a:custGeom>
                  <a:avLst/>
                  <a:gdLst>
                    <a:gd name="connsiteX0" fmla="*/ 0 w 209835"/>
                    <a:gd name="connsiteY0" fmla="*/ 0 h 258127"/>
                    <a:gd name="connsiteX1" fmla="*/ 20384 w 209835"/>
                    <a:gd name="connsiteY1" fmla="*/ 29718 h 258127"/>
                    <a:gd name="connsiteX2" fmla="*/ 176689 w 209835"/>
                    <a:gd name="connsiteY2" fmla="*/ 258128 h 258127"/>
                    <a:gd name="connsiteX3" fmla="*/ 170879 w 209835"/>
                    <a:gd name="connsiteY3" fmla="*/ 258128 h 258127"/>
                    <a:gd name="connsiteX4" fmla="*/ 209836 w 209835"/>
                    <a:gd name="connsiteY4" fmla="*/ 258128 h 258127"/>
                    <a:gd name="connsiteX5" fmla="*/ 9049 w 209835"/>
                    <a:gd name="connsiteY5" fmla="*/ 0 h 258127"/>
                    <a:gd name="connsiteX6" fmla="*/ 95 w 209835"/>
                    <a:gd name="connsiteY6" fmla="*/ 0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35" h="258127">
                      <a:moveTo>
                        <a:pt x="0" y="0"/>
                      </a:moveTo>
                      <a:lnTo>
                        <a:pt x="20384" y="29718"/>
                      </a:lnTo>
                      <a:lnTo>
                        <a:pt x="176689" y="258128"/>
                      </a:lnTo>
                      <a:lnTo>
                        <a:pt x="170879" y="258128"/>
                      </a:lnTo>
                      <a:cubicBezTo>
                        <a:pt x="170879" y="258128"/>
                        <a:pt x="209836" y="258128"/>
                        <a:pt x="209836" y="258128"/>
                      </a:cubicBezTo>
                      <a:cubicBezTo>
                        <a:pt x="182309" y="222695"/>
                        <a:pt x="80963" y="92393"/>
                        <a:pt x="9049" y="0"/>
                      </a:cubicBezTo>
                      <a:lnTo>
                        <a:pt x="95" y="0"/>
                      </a:lnTo>
                      <a:close/>
                    </a:path>
                  </a:pathLst>
                </a:custGeom>
                <a:grpFill/>
                <a:ln w="9525" cap="flat">
                  <a:noFill/>
                  <a:prstDash val="solid"/>
                  <a:miter/>
                </a:ln>
              </p:spPr>
              <p:txBody>
                <a:bodyPr rtlCol="0" anchor="ctr"/>
                <a:lstStyle/>
                <a:p>
                  <a:endParaRPr lang="en-US" dirty="0"/>
                </a:p>
              </p:txBody>
            </p:sp>
          </p:grpSp>
        </p:grpSp>
        <p:grpSp>
          <p:nvGrpSpPr>
            <p:cNvPr id="491" name="Graphic 23">
              <a:extLst>
                <a:ext uri="{FF2B5EF4-FFF2-40B4-BE49-F238E27FC236}">
                  <a16:creationId xmlns:a16="http://schemas.microsoft.com/office/drawing/2014/main" id="{B670CD79-7B0D-455F-BAFA-D592C67C6A40}"/>
                </a:ext>
              </a:extLst>
            </p:cNvPr>
            <p:cNvGrpSpPr/>
            <p:nvPr/>
          </p:nvGrpSpPr>
          <p:grpSpPr>
            <a:xfrm>
              <a:off x="10229499" y="2921533"/>
              <a:ext cx="320040" cy="320040"/>
              <a:chOff x="5753100" y="1878805"/>
              <a:chExt cx="685800" cy="685800"/>
            </a:xfrm>
            <a:solidFill>
              <a:schemeClr val="bg1">
                <a:lumMod val="85000"/>
              </a:schemeClr>
            </a:solidFill>
          </p:grpSpPr>
          <p:sp>
            <p:nvSpPr>
              <p:cNvPr id="492" name="Freeform: Shape 491">
                <a:extLst>
                  <a:ext uri="{FF2B5EF4-FFF2-40B4-BE49-F238E27FC236}">
                    <a16:creationId xmlns:a16="http://schemas.microsoft.com/office/drawing/2014/main" id="{28C72F1F-AAE5-419C-A003-1AF0A2025C49}"/>
                  </a:ext>
                </a:extLst>
              </p:cNvPr>
              <p:cNvSpPr/>
              <p:nvPr/>
            </p:nvSpPr>
            <p:spPr>
              <a:xfrm>
                <a:off x="5753100" y="1878805"/>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493" name="Graphic 23">
                <a:extLst>
                  <a:ext uri="{FF2B5EF4-FFF2-40B4-BE49-F238E27FC236}">
                    <a16:creationId xmlns:a16="http://schemas.microsoft.com/office/drawing/2014/main" id="{55F9ED92-EF6F-47A6-875B-DF3F70CDF003}"/>
                  </a:ext>
                </a:extLst>
              </p:cNvPr>
              <p:cNvGrpSpPr/>
              <p:nvPr/>
            </p:nvGrpSpPr>
            <p:grpSpPr>
              <a:xfrm>
                <a:off x="5881592" y="2012479"/>
                <a:ext cx="424052" cy="413632"/>
                <a:chOff x="5881592" y="2012479"/>
                <a:chExt cx="424052" cy="413632"/>
              </a:xfrm>
              <a:grpFill/>
            </p:grpSpPr>
            <p:grpSp>
              <p:nvGrpSpPr>
                <p:cNvPr id="494" name="Graphic 23">
                  <a:extLst>
                    <a:ext uri="{FF2B5EF4-FFF2-40B4-BE49-F238E27FC236}">
                      <a16:creationId xmlns:a16="http://schemas.microsoft.com/office/drawing/2014/main" id="{9D0F5B0D-19FD-4145-861A-6E152A2F07B2}"/>
                    </a:ext>
                  </a:extLst>
                </p:cNvPr>
                <p:cNvGrpSpPr/>
                <p:nvPr/>
              </p:nvGrpSpPr>
              <p:grpSpPr>
                <a:xfrm>
                  <a:off x="5881592" y="2039873"/>
                  <a:ext cx="424052" cy="386238"/>
                  <a:chOff x="5881592" y="2039873"/>
                  <a:chExt cx="424052" cy="386238"/>
                </a:xfrm>
                <a:grpFill/>
              </p:grpSpPr>
              <p:sp>
                <p:nvSpPr>
                  <p:cNvPr id="502" name="Freeform: Shape 501">
                    <a:extLst>
                      <a:ext uri="{FF2B5EF4-FFF2-40B4-BE49-F238E27FC236}">
                        <a16:creationId xmlns:a16="http://schemas.microsoft.com/office/drawing/2014/main" id="{AC325F07-0ACC-4BE2-8E83-51EE5D74897D}"/>
                      </a:ext>
                    </a:extLst>
                  </p:cNvPr>
                  <p:cNvSpPr/>
                  <p:nvPr/>
                </p:nvSpPr>
                <p:spPr>
                  <a:xfrm>
                    <a:off x="5881592" y="2281713"/>
                    <a:ext cx="54673" cy="144399"/>
                  </a:xfrm>
                  <a:custGeom>
                    <a:avLst/>
                    <a:gdLst>
                      <a:gd name="connsiteX0" fmla="*/ 47149 w 54673"/>
                      <a:gd name="connsiteY0" fmla="*/ 2381 h 144399"/>
                      <a:gd name="connsiteX1" fmla="*/ 0 w 54673"/>
                      <a:gd name="connsiteY1" fmla="*/ 0 h 144399"/>
                      <a:gd name="connsiteX2" fmla="*/ 0 w 54673"/>
                      <a:gd name="connsiteY2" fmla="*/ 144399 h 144399"/>
                      <a:gd name="connsiteX3" fmla="*/ 54673 w 54673"/>
                      <a:gd name="connsiteY3" fmla="*/ 144399 h 144399"/>
                      <a:gd name="connsiteX4" fmla="*/ 54673 w 54673"/>
                      <a:gd name="connsiteY4" fmla="*/ 2286 h 144399"/>
                      <a:gd name="connsiteX5" fmla="*/ 47149 w 54673"/>
                      <a:gd name="connsiteY5" fmla="*/ 2286 h 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4399">
                        <a:moveTo>
                          <a:pt x="47149" y="2381"/>
                        </a:moveTo>
                        <a:cubicBezTo>
                          <a:pt x="24479" y="2381"/>
                          <a:pt x="7715" y="857"/>
                          <a:pt x="0" y="0"/>
                        </a:cubicBezTo>
                        <a:lnTo>
                          <a:pt x="0" y="144399"/>
                        </a:lnTo>
                        <a:lnTo>
                          <a:pt x="54673" y="144399"/>
                        </a:lnTo>
                        <a:lnTo>
                          <a:pt x="54673" y="2286"/>
                        </a:lnTo>
                        <a:cubicBezTo>
                          <a:pt x="52102" y="2286"/>
                          <a:pt x="49530" y="2286"/>
                          <a:pt x="47149" y="2286"/>
                        </a:cubicBezTo>
                        <a:close/>
                      </a:path>
                    </a:pathLst>
                  </a:custGeom>
                  <a:grpFill/>
                  <a:ln w="9525" cap="flat">
                    <a:noFill/>
                    <a:prstDash val="solid"/>
                    <a:miter/>
                  </a:ln>
                </p:spPr>
                <p:txBody>
                  <a:bodyPr rtlCol="0" anchor="ctr"/>
                  <a:lstStyle/>
                  <a:p>
                    <a:endParaRPr lang="en-US" dirty="0"/>
                  </a:p>
                </p:txBody>
              </p:sp>
              <p:sp>
                <p:nvSpPr>
                  <p:cNvPr id="503" name="Freeform: Shape 502">
                    <a:extLst>
                      <a:ext uri="{FF2B5EF4-FFF2-40B4-BE49-F238E27FC236}">
                        <a16:creationId xmlns:a16="http://schemas.microsoft.com/office/drawing/2014/main" id="{C406C10E-382C-49A8-A3A5-130249970D1E}"/>
                      </a:ext>
                    </a:extLst>
                  </p:cNvPr>
                  <p:cNvSpPr/>
                  <p:nvPr/>
                </p:nvSpPr>
                <p:spPr>
                  <a:xfrm>
                    <a:off x="5966841" y="2276188"/>
                    <a:ext cx="54673" cy="149923"/>
                  </a:xfrm>
                  <a:custGeom>
                    <a:avLst/>
                    <a:gdLst>
                      <a:gd name="connsiteX0" fmla="*/ 27051 w 54673"/>
                      <a:gd name="connsiteY0" fmla="*/ 4000 h 149923"/>
                      <a:gd name="connsiteX1" fmla="*/ 0 w 54673"/>
                      <a:gd name="connsiteY1" fmla="*/ 6572 h 149923"/>
                      <a:gd name="connsiteX2" fmla="*/ 0 w 54673"/>
                      <a:gd name="connsiteY2" fmla="*/ 149924 h 149923"/>
                      <a:gd name="connsiteX3" fmla="*/ 54673 w 54673"/>
                      <a:gd name="connsiteY3" fmla="*/ 149924 h 149923"/>
                      <a:gd name="connsiteX4" fmla="*/ 54673 w 54673"/>
                      <a:gd name="connsiteY4" fmla="*/ 0 h 149923"/>
                      <a:gd name="connsiteX5" fmla="*/ 27051 w 54673"/>
                      <a:gd name="connsiteY5" fmla="*/ 4000 h 1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9923">
                        <a:moveTo>
                          <a:pt x="27051" y="4000"/>
                        </a:moveTo>
                        <a:cubicBezTo>
                          <a:pt x="18097" y="5048"/>
                          <a:pt x="9049" y="5905"/>
                          <a:pt x="0" y="6572"/>
                        </a:cubicBezTo>
                        <a:lnTo>
                          <a:pt x="0" y="149924"/>
                        </a:lnTo>
                        <a:lnTo>
                          <a:pt x="54673" y="149924"/>
                        </a:lnTo>
                        <a:lnTo>
                          <a:pt x="54673" y="0"/>
                        </a:lnTo>
                        <a:cubicBezTo>
                          <a:pt x="45529" y="1524"/>
                          <a:pt x="36290" y="2953"/>
                          <a:pt x="27051" y="4000"/>
                        </a:cubicBezTo>
                        <a:close/>
                      </a:path>
                    </a:pathLst>
                  </a:custGeom>
                  <a:grpFill/>
                  <a:ln w="9525" cap="flat">
                    <a:noFill/>
                    <a:prstDash val="solid"/>
                    <a:miter/>
                  </a:ln>
                </p:spPr>
                <p:txBody>
                  <a:bodyPr rtlCol="0" anchor="ctr"/>
                  <a:lstStyle/>
                  <a:p>
                    <a:endParaRPr lang="en-US" dirty="0"/>
                  </a:p>
                </p:txBody>
              </p:sp>
              <p:sp>
                <p:nvSpPr>
                  <p:cNvPr id="504" name="Freeform: Shape 503">
                    <a:extLst>
                      <a:ext uri="{FF2B5EF4-FFF2-40B4-BE49-F238E27FC236}">
                        <a16:creationId xmlns:a16="http://schemas.microsoft.com/office/drawing/2014/main" id="{46E4C85D-6626-4030-8ACF-FFB01FCDC6F4}"/>
                      </a:ext>
                    </a:extLst>
                  </p:cNvPr>
                  <p:cNvSpPr/>
                  <p:nvPr/>
                </p:nvSpPr>
                <p:spPr>
                  <a:xfrm>
                    <a:off x="6052280" y="2254186"/>
                    <a:ext cx="54673" cy="171926"/>
                  </a:xfrm>
                  <a:custGeom>
                    <a:avLst/>
                    <a:gdLst>
                      <a:gd name="connsiteX0" fmla="*/ 0 w 54673"/>
                      <a:gd name="connsiteY0" fmla="*/ 15812 h 171926"/>
                      <a:gd name="connsiteX1" fmla="*/ 0 w 54673"/>
                      <a:gd name="connsiteY1" fmla="*/ 171926 h 171926"/>
                      <a:gd name="connsiteX2" fmla="*/ 54674 w 54673"/>
                      <a:gd name="connsiteY2" fmla="*/ 171926 h 171926"/>
                      <a:gd name="connsiteX3" fmla="*/ 54674 w 54673"/>
                      <a:gd name="connsiteY3" fmla="*/ 0 h 171926"/>
                      <a:gd name="connsiteX4" fmla="*/ 0 w 54673"/>
                      <a:gd name="connsiteY4" fmla="*/ 15812 h 17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 h="171926">
                        <a:moveTo>
                          <a:pt x="0" y="15812"/>
                        </a:moveTo>
                        <a:lnTo>
                          <a:pt x="0" y="171926"/>
                        </a:lnTo>
                        <a:lnTo>
                          <a:pt x="54674" y="171926"/>
                        </a:lnTo>
                        <a:lnTo>
                          <a:pt x="54674" y="0"/>
                        </a:lnTo>
                        <a:cubicBezTo>
                          <a:pt x="36957" y="6191"/>
                          <a:pt x="18574" y="11525"/>
                          <a:pt x="0" y="15812"/>
                        </a:cubicBezTo>
                        <a:close/>
                      </a:path>
                    </a:pathLst>
                  </a:custGeom>
                  <a:grpFill/>
                  <a:ln w="9525" cap="flat">
                    <a:noFill/>
                    <a:prstDash val="solid"/>
                    <a:miter/>
                  </a:ln>
                </p:spPr>
                <p:txBody>
                  <a:bodyPr rtlCol="0" anchor="ctr"/>
                  <a:lstStyle/>
                  <a:p>
                    <a:endParaRPr lang="en-US" dirty="0"/>
                  </a:p>
                </p:txBody>
              </p:sp>
              <p:sp>
                <p:nvSpPr>
                  <p:cNvPr id="505" name="Freeform: Shape 504">
                    <a:extLst>
                      <a:ext uri="{FF2B5EF4-FFF2-40B4-BE49-F238E27FC236}">
                        <a16:creationId xmlns:a16="http://schemas.microsoft.com/office/drawing/2014/main" id="{6BA869FB-FAD3-4917-83D2-16DA4DA7FA5F}"/>
                      </a:ext>
                    </a:extLst>
                  </p:cNvPr>
                  <p:cNvSpPr/>
                  <p:nvPr/>
                </p:nvSpPr>
                <p:spPr>
                  <a:xfrm>
                    <a:off x="6137624" y="2214657"/>
                    <a:ext cx="54673" cy="211455"/>
                  </a:xfrm>
                  <a:custGeom>
                    <a:avLst/>
                    <a:gdLst>
                      <a:gd name="connsiteX0" fmla="*/ 19145 w 54673"/>
                      <a:gd name="connsiteY0" fmla="*/ 18955 h 211455"/>
                      <a:gd name="connsiteX1" fmla="*/ 0 w 54673"/>
                      <a:gd name="connsiteY1" fmla="*/ 27623 h 211455"/>
                      <a:gd name="connsiteX2" fmla="*/ 0 w 54673"/>
                      <a:gd name="connsiteY2" fmla="*/ 211455 h 211455"/>
                      <a:gd name="connsiteX3" fmla="*/ 54674 w 54673"/>
                      <a:gd name="connsiteY3" fmla="*/ 211455 h 211455"/>
                      <a:gd name="connsiteX4" fmla="*/ 54674 w 54673"/>
                      <a:gd name="connsiteY4" fmla="*/ 0 h 211455"/>
                      <a:gd name="connsiteX5" fmla="*/ 19145 w 54673"/>
                      <a:gd name="connsiteY5" fmla="*/ 18955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11455">
                        <a:moveTo>
                          <a:pt x="19145" y="18955"/>
                        </a:moveTo>
                        <a:cubicBezTo>
                          <a:pt x="12859" y="22003"/>
                          <a:pt x="6477" y="24860"/>
                          <a:pt x="0" y="27623"/>
                        </a:cubicBezTo>
                        <a:lnTo>
                          <a:pt x="0" y="211455"/>
                        </a:lnTo>
                        <a:lnTo>
                          <a:pt x="54674" y="211455"/>
                        </a:lnTo>
                        <a:lnTo>
                          <a:pt x="54674" y="0"/>
                        </a:lnTo>
                        <a:cubicBezTo>
                          <a:pt x="43148" y="6763"/>
                          <a:pt x="31242" y="13145"/>
                          <a:pt x="19145" y="18955"/>
                        </a:cubicBezTo>
                        <a:close/>
                      </a:path>
                    </a:pathLst>
                  </a:custGeom>
                  <a:grpFill/>
                  <a:ln w="9525" cap="flat">
                    <a:noFill/>
                    <a:prstDash val="solid"/>
                    <a:miter/>
                  </a:ln>
                </p:spPr>
                <p:txBody>
                  <a:bodyPr rtlCol="0" anchor="ctr"/>
                  <a:lstStyle/>
                  <a:p>
                    <a:endParaRPr lang="en-US" dirty="0"/>
                  </a:p>
                </p:txBody>
              </p:sp>
              <p:sp>
                <p:nvSpPr>
                  <p:cNvPr id="506" name="Freeform: Shape 505">
                    <a:extLst>
                      <a:ext uri="{FF2B5EF4-FFF2-40B4-BE49-F238E27FC236}">
                        <a16:creationId xmlns:a16="http://schemas.microsoft.com/office/drawing/2014/main" id="{6EFB0F1E-914C-456B-A159-B5F8FF49948A}"/>
                      </a:ext>
                    </a:extLst>
                  </p:cNvPr>
                  <p:cNvSpPr/>
                  <p:nvPr/>
                </p:nvSpPr>
                <p:spPr>
                  <a:xfrm>
                    <a:off x="6222872" y="2166365"/>
                    <a:ext cx="54673" cy="259746"/>
                  </a:xfrm>
                  <a:custGeom>
                    <a:avLst/>
                    <a:gdLst>
                      <a:gd name="connsiteX0" fmla="*/ 36481 w 54673"/>
                      <a:gd name="connsiteY0" fmla="*/ 0 h 259746"/>
                      <a:gd name="connsiteX1" fmla="*/ 0 w 54673"/>
                      <a:gd name="connsiteY1" fmla="*/ 28480 h 259746"/>
                      <a:gd name="connsiteX2" fmla="*/ 0 w 54673"/>
                      <a:gd name="connsiteY2" fmla="*/ 259747 h 259746"/>
                      <a:gd name="connsiteX3" fmla="*/ 54674 w 54673"/>
                      <a:gd name="connsiteY3" fmla="*/ 259747 h 259746"/>
                      <a:gd name="connsiteX4" fmla="*/ 54674 w 54673"/>
                      <a:gd name="connsiteY4" fmla="*/ 0 h 259746"/>
                      <a:gd name="connsiteX5" fmla="*/ 36481 w 54673"/>
                      <a:gd name="connsiteY5"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59746">
                        <a:moveTo>
                          <a:pt x="36481" y="0"/>
                        </a:moveTo>
                        <a:cubicBezTo>
                          <a:pt x="24860" y="10096"/>
                          <a:pt x="12573" y="19621"/>
                          <a:pt x="0" y="28480"/>
                        </a:cubicBezTo>
                        <a:lnTo>
                          <a:pt x="0" y="259747"/>
                        </a:lnTo>
                        <a:lnTo>
                          <a:pt x="54674" y="259747"/>
                        </a:lnTo>
                        <a:lnTo>
                          <a:pt x="54674" y="0"/>
                        </a:lnTo>
                        <a:lnTo>
                          <a:pt x="36481" y="0"/>
                        </a:lnTo>
                        <a:close/>
                      </a:path>
                    </a:pathLst>
                  </a:custGeom>
                  <a:grpFill/>
                  <a:ln w="9525" cap="flat">
                    <a:noFill/>
                    <a:prstDash val="solid"/>
                    <a:miter/>
                  </a:ln>
                </p:spPr>
                <p:txBody>
                  <a:bodyPr rtlCol="0" anchor="ctr"/>
                  <a:lstStyle/>
                  <a:p>
                    <a:endParaRPr lang="en-US" dirty="0"/>
                  </a:p>
                </p:txBody>
              </p:sp>
              <p:sp>
                <p:nvSpPr>
                  <p:cNvPr id="507" name="Freeform: Shape 506">
                    <a:extLst>
                      <a:ext uri="{FF2B5EF4-FFF2-40B4-BE49-F238E27FC236}">
                        <a16:creationId xmlns:a16="http://schemas.microsoft.com/office/drawing/2014/main" id="{801B4CD8-788A-4C53-8167-40C3F17FC1FA}"/>
                      </a:ext>
                    </a:extLst>
                  </p:cNvPr>
                  <p:cNvSpPr/>
                  <p:nvPr/>
                </p:nvSpPr>
                <p:spPr>
                  <a:xfrm>
                    <a:off x="5882544" y="2039873"/>
                    <a:ext cx="423100" cy="206846"/>
                  </a:xfrm>
                  <a:custGeom>
                    <a:avLst/>
                    <a:gdLst>
                      <a:gd name="connsiteX0" fmla="*/ 39624 w 423100"/>
                      <a:gd name="connsiteY0" fmla="*/ 163925 h 206846"/>
                      <a:gd name="connsiteX1" fmla="*/ 14192 w 423100"/>
                      <a:gd name="connsiteY1" fmla="*/ 162782 h 206846"/>
                      <a:gd name="connsiteX2" fmla="*/ 0 w 423100"/>
                      <a:gd name="connsiteY2" fmla="*/ 204406 h 206846"/>
                      <a:gd name="connsiteX3" fmla="*/ 108109 w 423100"/>
                      <a:gd name="connsiteY3" fmla="*/ 203168 h 206846"/>
                      <a:gd name="connsiteX4" fmla="*/ 134398 w 423100"/>
                      <a:gd name="connsiteY4" fmla="*/ 199358 h 206846"/>
                      <a:gd name="connsiteX5" fmla="*/ 262128 w 423100"/>
                      <a:gd name="connsiteY5" fmla="*/ 159163 h 206846"/>
                      <a:gd name="connsiteX6" fmla="*/ 392525 w 423100"/>
                      <a:gd name="connsiteY6" fmla="*/ 63151 h 206846"/>
                      <a:gd name="connsiteX7" fmla="*/ 394145 w 423100"/>
                      <a:gd name="connsiteY7" fmla="*/ 61436 h 206846"/>
                      <a:gd name="connsiteX8" fmla="*/ 416719 w 423100"/>
                      <a:gd name="connsiteY8" fmla="*/ 82201 h 206846"/>
                      <a:gd name="connsiteX9" fmla="*/ 423100 w 423100"/>
                      <a:gd name="connsiteY9" fmla="*/ 0 h 206846"/>
                      <a:gd name="connsiteX10" fmla="*/ 340328 w 423100"/>
                      <a:gd name="connsiteY10" fmla="*/ 11906 h 206846"/>
                      <a:gd name="connsiteX11" fmla="*/ 362712 w 423100"/>
                      <a:gd name="connsiteY11" fmla="*/ 32480 h 206846"/>
                      <a:gd name="connsiteX12" fmla="*/ 361093 w 423100"/>
                      <a:gd name="connsiteY12" fmla="*/ 34195 h 206846"/>
                      <a:gd name="connsiteX13" fmla="*/ 244602 w 423100"/>
                      <a:gd name="connsiteY13" fmla="*/ 120205 h 206846"/>
                      <a:gd name="connsiteX14" fmla="*/ 128873 w 423100"/>
                      <a:gd name="connsiteY14" fmla="*/ 156972 h 206846"/>
                      <a:gd name="connsiteX15" fmla="*/ 39719 w 423100"/>
                      <a:gd name="connsiteY15" fmla="*/ 164116 h 2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100" h="206846">
                        <a:moveTo>
                          <a:pt x="39624" y="163925"/>
                        </a:moveTo>
                        <a:cubicBezTo>
                          <a:pt x="22860" y="163639"/>
                          <a:pt x="19050" y="163259"/>
                          <a:pt x="14192" y="162782"/>
                        </a:cubicBezTo>
                        <a:lnTo>
                          <a:pt x="0" y="204406"/>
                        </a:lnTo>
                        <a:cubicBezTo>
                          <a:pt x="10192" y="205645"/>
                          <a:pt x="51816" y="209836"/>
                          <a:pt x="108109" y="203168"/>
                        </a:cubicBezTo>
                        <a:cubicBezTo>
                          <a:pt x="116872" y="202121"/>
                          <a:pt x="125730" y="200882"/>
                          <a:pt x="134398" y="199358"/>
                        </a:cubicBezTo>
                        <a:cubicBezTo>
                          <a:pt x="179737" y="191643"/>
                          <a:pt x="222695" y="178117"/>
                          <a:pt x="262128" y="159163"/>
                        </a:cubicBezTo>
                        <a:cubicBezTo>
                          <a:pt x="311563" y="135446"/>
                          <a:pt x="355473" y="103156"/>
                          <a:pt x="392525" y="63151"/>
                        </a:cubicBezTo>
                        <a:lnTo>
                          <a:pt x="394145" y="61436"/>
                        </a:lnTo>
                        <a:lnTo>
                          <a:pt x="416719" y="82201"/>
                        </a:lnTo>
                        <a:lnTo>
                          <a:pt x="423100" y="0"/>
                        </a:lnTo>
                        <a:lnTo>
                          <a:pt x="340328" y="11906"/>
                        </a:lnTo>
                        <a:lnTo>
                          <a:pt x="362712" y="32480"/>
                        </a:lnTo>
                        <a:lnTo>
                          <a:pt x="361093" y="34195"/>
                        </a:lnTo>
                        <a:cubicBezTo>
                          <a:pt x="327946" y="69913"/>
                          <a:pt x="288703" y="98869"/>
                          <a:pt x="244602" y="120205"/>
                        </a:cubicBezTo>
                        <a:cubicBezTo>
                          <a:pt x="208978" y="137446"/>
                          <a:pt x="170117" y="149828"/>
                          <a:pt x="128873" y="156972"/>
                        </a:cubicBezTo>
                        <a:cubicBezTo>
                          <a:pt x="91916" y="163449"/>
                          <a:pt x="60007" y="164401"/>
                          <a:pt x="39719" y="164116"/>
                        </a:cubicBezTo>
                        <a:close/>
                      </a:path>
                    </a:pathLst>
                  </a:custGeom>
                  <a:grpFill/>
                  <a:ln w="9525" cap="flat">
                    <a:noFill/>
                    <a:prstDash val="solid"/>
                    <a:miter/>
                  </a:ln>
                </p:spPr>
                <p:txBody>
                  <a:bodyPr rtlCol="0" anchor="ctr"/>
                  <a:lstStyle/>
                  <a:p>
                    <a:endParaRPr lang="en-US" dirty="0"/>
                  </a:p>
                </p:txBody>
              </p:sp>
            </p:grpSp>
            <p:sp>
              <p:nvSpPr>
                <p:cNvPr id="495" name="Freeform: Shape 494">
                  <a:extLst>
                    <a:ext uri="{FF2B5EF4-FFF2-40B4-BE49-F238E27FC236}">
                      <a16:creationId xmlns:a16="http://schemas.microsoft.com/office/drawing/2014/main" id="{AE491015-FD81-44D7-8017-1D156F53550C}"/>
                    </a:ext>
                  </a:extLst>
                </p:cNvPr>
                <p:cNvSpPr/>
                <p:nvPr/>
              </p:nvSpPr>
              <p:spPr>
                <a:xfrm>
                  <a:off x="5891307" y="2012479"/>
                  <a:ext cx="321468" cy="169301"/>
                </a:xfrm>
                <a:custGeom>
                  <a:avLst/>
                  <a:gdLst>
                    <a:gd name="connsiteX0" fmla="*/ 0 w 321468"/>
                    <a:gd name="connsiteY0" fmla="*/ 162840 h 169301"/>
                    <a:gd name="connsiteX1" fmla="*/ 198501 w 321468"/>
                    <a:gd name="connsiteY1" fmla="*/ 130836 h 169301"/>
                    <a:gd name="connsiteX2" fmla="*/ 321469 w 321468"/>
                    <a:gd name="connsiteY2" fmla="*/ 53493 h 169301"/>
                    <a:gd name="connsiteX3" fmla="*/ 154781 w 321468"/>
                    <a:gd name="connsiteY3" fmla="*/ 1391 h 169301"/>
                    <a:gd name="connsiteX4" fmla="*/ 0 w 321468"/>
                    <a:gd name="connsiteY4" fmla="*/ 162840 h 169301"/>
                    <a:gd name="connsiteX5" fmla="*/ 0 w 321468"/>
                    <a:gd name="connsiteY5" fmla="*/ 162840 h 16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 h="169301">
                      <a:moveTo>
                        <a:pt x="0" y="162840"/>
                      </a:moveTo>
                      <a:cubicBezTo>
                        <a:pt x="41053" y="165697"/>
                        <a:pt x="115538" y="165316"/>
                        <a:pt x="198501" y="130836"/>
                      </a:cubicBezTo>
                      <a:cubicBezTo>
                        <a:pt x="254413" y="107690"/>
                        <a:pt x="295180" y="76924"/>
                        <a:pt x="321469" y="53493"/>
                      </a:cubicBezTo>
                      <a:cubicBezTo>
                        <a:pt x="311372" y="44635"/>
                        <a:pt x="247460" y="-9277"/>
                        <a:pt x="154781" y="1391"/>
                      </a:cubicBezTo>
                      <a:cubicBezTo>
                        <a:pt x="57912" y="12440"/>
                        <a:pt x="7144" y="152267"/>
                        <a:pt x="0" y="162840"/>
                      </a:cubicBezTo>
                      <a:cubicBezTo>
                        <a:pt x="0" y="185224"/>
                        <a:pt x="0" y="140456"/>
                        <a:pt x="0" y="162840"/>
                      </a:cubicBezTo>
                      <a:close/>
                    </a:path>
                  </a:pathLst>
                </a:custGeom>
                <a:grpFill/>
                <a:ln w="9525" cap="flat">
                  <a:noFill/>
                  <a:prstDash val="solid"/>
                  <a:miter/>
                </a:ln>
              </p:spPr>
              <p:txBody>
                <a:bodyPr rtlCol="0" anchor="ctr"/>
                <a:lstStyle/>
                <a:p>
                  <a:endParaRPr lang="en-US" dirty="0"/>
                </a:p>
              </p:txBody>
            </p:sp>
            <p:sp>
              <p:nvSpPr>
                <p:cNvPr id="497" name="Freeform: Shape 496">
                  <a:extLst>
                    <a:ext uri="{FF2B5EF4-FFF2-40B4-BE49-F238E27FC236}">
                      <a16:creationId xmlns:a16="http://schemas.microsoft.com/office/drawing/2014/main" id="{9BC2686A-F041-4C2F-B049-9187BF49124B}"/>
                    </a:ext>
                  </a:extLst>
                </p:cNvPr>
                <p:cNvSpPr/>
                <p:nvPr/>
              </p:nvSpPr>
              <p:spPr>
                <a:xfrm>
                  <a:off x="6192202" y="2166365"/>
                  <a:ext cx="97059" cy="259746"/>
                </a:xfrm>
                <a:custGeom>
                  <a:avLst/>
                  <a:gdLst>
                    <a:gd name="connsiteX0" fmla="*/ 96393 w 97059"/>
                    <a:gd name="connsiteY0" fmla="*/ 0 h 259746"/>
                    <a:gd name="connsiteX1" fmla="*/ 97060 w 97059"/>
                    <a:gd name="connsiteY1" fmla="*/ 82296 h 259746"/>
                    <a:gd name="connsiteX2" fmla="*/ 85344 w 97059"/>
                    <a:gd name="connsiteY2" fmla="*/ 82296 h 259746"/>
                    <a:gd name="connsiteX3" fmla="*/ 85344 w 97059"/>
                    <a:gd name="connsiteY3" fmla="*/ 259747 h 259746"/>
                    <a:gd name="connsiteX4" fmla="*/ 0 w 97059"/>
                    <a:gd name="connsiteY4" fmla="*/ 259747 h 259746"/>
                    <a:gd name="connsiteX5" fmla="*/ 0 w 97059"/>
                    <a:gd name="connsiteY5" fmla="*/ 48292 h 259746"/>
                    <a:gd name="connsiteX6" fmla="*/ 30671 w 97059"/>
                    <a:gd name="connsiteY6" fmla="*/ 28480 h 259746"/>
                    <a:gd name="connsiteX7" fmla="*/ 67151 w 97059"/>
                    <a:gd name="connsiteY7" fmla="*/ 0 h 259746"/>
                    <a:gd name="connsiteX8" fmla="*/ 96393 w 97059"/>
                    <a:gd name="connsiteY8"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9" h="259746">
                      <a:moveTo>
                        <a:pt x="96393" y="0"/>
                      </a:moveTo>
                      <a:lnTo>
                        <a:pt x="97060" y="82296"/>
                      </a:lnTo>
                      <a:lnTo>
                        <a:pt x="85344" y="82296"/>
                      </a:lnTo>
                      <a:lnTo>
                        <a:pt x="85344" y="259747"/>
                      </a:lnTo>
                      <a:lnTo>
                        <a:pt x="0" y="259747"/>
                      </a:lnTo>
                      <a:lnTo>
                        <a:pt x="0" y="48292"/>
                      </a:lnTo>
                      <a:lnTo>
                        <a:pt x="30671" y="28480"/>
                      </a:lnTo>
                      <a:lnTo>
                        <a:pt x="67151" y="0"/>
                      </a:lnTo>
                      <a:lnTo>
                        <a:pt x="96393" y="0"/>
                      </a:lnTo>
                      <a:close/>
                    </a:path>
                  </a:pathLst>
                </a:custGeom>
                <a:grpFill/>
                <a:ln w="9525" cap="flat">
                  <a:noFill/>
                  <a:prstDash val="solid"/>
                  <a:miter/>
                </a:ln>
              </p:spPr>
              <p:txBody>
                <a:bodyPr rtlCol="0" anchor="ctr"/>
                <a:lstStyle/>
                <a:p>
                  <a:endParaRPr lang="en-US" dirty="0"/>
                </a:p>
              </p:txBody>
            </p:sp>
            <p:sp>
              <p:nvSpPr>
                <p:cNvPr id="498" name="Freeform: Shape 497">
                  <a:extLst>
                    <a:ext uri="{FF2B5EF4-FFF2-40B4-BE49-F238E27FC236}">
                      <a16:creationId xmlns:a16="http://schemas.microsoft.com/office/drawing/2014/main" id="{8A46CE56-871B-4CB6-81B3-6EFFB3CFC5A5}"/>
                    </a:ext>
                  </a:extLst>
                </p:cNvPr>
                <p:cNvSpPr/>
                <p:nvPr/>
              </p:nvSpPr>
              <p:spPr>
                <a:xfrm>
                  <a:off x="6223444"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499" name="Freeform: Shape 498">
                  <a:extLst>
                    <a:ext uri="{FF2B5EF4-FFF2-40B4-BE49-F238E27FC236}">
                      <a16:creationId xmlns:a16="http://schemas.microsoft.com/office/drawing/2014/main" id="{EB1FB0C2-89D0-403E-B17D-04A328F8B8B2}"/>
                    </a:ext>
                  </a:extLst>
                </p:cNvPr>
                <p:cNvSpPr/>
                <p:nvPr/>
              </p:nvSpPr>
              <p:spPr>
                <a:xfrm>
                  <a:off x="6161055"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500" name="Freeform: Shape 499">
                  <a:extLst>
                    <a:ext uri="{FF2B5EF4-FFF2-40B4-BE49-F238E27FC236}">
                      <a16:creationId xmlns:a16="http://schemas.microsoft.com/office/drawing/2014/main" id="{77FEC6A0-E99C-47A9-89DE-4586FE4D06E8}"/>
                    </a:ext>
                  </a:extLst>
                </p:cNvPr>
                <p:cNvSpPr/>
                <p:nvPr/>
              </p:nvSpPr>
              <p:spPr>
                <a:xfrm>
                  <a:off x="6223444"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501" name="Freeform: Shape 500">
                  <a:extLst>
                    <a:ext uri="{FF2B5EF4-FFF2-40B4-BE49-F238E27FC236}">
                      <a16:creationId xmlns:a16="http://schemas.microsoft.com/office/drawing/2014/main" id="{2822453E-9A59-4882-B91F-492BEA47B005}"/>
                    </a:ext>
                  </a:extLst>
                </p:cNvPr>
                <p:cNvSpPr/>
                <p:nvPr/>
              </p:nvSpPr>
              <p:spPr>
                <a:xfrm>
                  <a:off x="6161055"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grpSp>
        </p:grpSp>
        <p:grpSp>
          <p:nvGrpSpPr>
            <p:cNvPr id="508" name="Graphic 23">
              <a:extLst>
                <a:ext uri="{FF2B5EF4-FFF2-40B4-BE49-F238E27FC236}">
                  <a16:creationId xmlns:a16="http://schemas.microsoft.com/office/drawing/2014/main" id="{C2791427-8D95-4432-AB7F-C8A0518CDE56}"/>
                </a:ext>
              </a:extLst>
            </p:cNvPr>
            <p:cNvGrpSpPr/>
            <p:nvPr/>
          </p:nvGrpSpPr>
          <p:grpSpPr>
            <a:xfrm>
              <a:off x="10549972" y="2921533"/>
              <a:ext cx="320040" cy="320040"/>
              <a:chOff x="5753100" y="2682429"/>
              <a:chExt cx="685800" cy="685800"/>
            </a:xfrm>
            <a:solidFill>
              <a:schemeClr val="bg1">
                <a:lumMod val="85000"/>
              </a:schemeClr>
            </a:solidFill>
          </p:grpSpPr>
          <p:sp>
            <p:nvSpPr>
              <p:cNvPr id="509" name="Freeform: Shape 508">
                <a:extLst>
                  <a:ext uri="{FF2B5EF4-FFF2-40B4-BE49-F238E27FC236}">
                    <a16:creationId xmlns:a16="http://schemas.microsoft.com/office/drawing/2014/main" id="{9FD02F3C-6ED7-4EE1-8BCB-19C590550C17}"/>
                  </a:ext>
                </a:extLst>
              </p:cNvPr>
              <p:cNvSpPr/>
              <p:nvPr/>
            </p:nvSpPr>
            <p:spPr>
              <a:xfrm>
                <a:off x="5753100" y="268242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510" name="Graphic 23">
                <a:extLst>
                  <a:ext uri="{FF2B5EF4-FFF2-40B4-BE49-F238E27FC236}">
                    <a16:creationId xmlns:a16="http://schemas.microsoft.com/office/drawing/2014/main" id="{818170FB-625F-4047-92A9-7FBA3E21AC4E}"/>
                  </a:ext>
                </a:extLst>
              </p:cNvPr>
              <p:cNvGrpSpPr/>
              <p:nvPr/>
            </p:nvGrpSpPr>
            <p:grpSpPr>
              <a:xfrm>
                <a:off x="5914739" y="2819399"/>
                <a:ext cx="360045" cy="442150"/>
                <a:chOff x="5914739" y="2819399"/>
                <a:chExt cx="360045" cy="442150"/>
              </a:xfrm>
              <a:grpFill/>
            </p:grpSpPr>
            <p:grpSp>
              <p:nvGrpSpPr>
                <p:cNvPr id="511" name="Graphic 23">
                  <a:extLst>
                    <a:ext uri="{FF2B5EF4-FFF2-40B4-BE49-F238E27FC236}">
                      <a16:creationId xmlns:a16="http://schemas.microsoft.com/office/drawing/2014/main" id="{A93D7F53-CC71-467B-B8F2-2A982CC70122}"/>
                    </a:ext>
                  </a:extLst>
                </p:cNvPr>
                <p:cNvGrpSpPr/>
                <p:nvPr/>
              </p:nvGrpSpPr>
              <p:grpSpPr>
                <a:xfrm>
                  <a:off x="5914739" y="2819399"/>
                  <a:ext cx="360045" cy="442150"/>
                  <a:chOff x="5914739" y="2819399"/>
                  <a:chExt cx="360045" cy="442150"/>
                </a:xfrm>
                <a:grpFill/>
              </p:grpSpPr>
              <p:sp>
                <p:nvSpPr>
                  <p:cNvPr id="513" name="Freeform: Shape 512">
                    <a:extLst>
                      <a:ext uri="{FF2B5EF4-FFF2-40B4-BE49-F238E27FC236}">
                        <a16:creationId xmlns:a16="http://schemas.microsoft.com/office/drawing/2014/main" id="{0E77C7B9-5F2F-4B23-861E-AF6E8EF2143E}"/>
                      </a:ext>
                    </a:extLst>
                  </p:cNvPr>
                  <p:cNvSpPr/>
                  <p:nvPr/>
                </p:nvSpPr>
                <p:spPr>
                  <a:xfrm>
                    <a:off x="5928741" y="2835687"/>
                    <a:ext cx="332041" cy="409575"/>
                  </a:xfrm>
                  <a:custGeom>
                    <a:avLst/>
                    <a:gdLst>
                      <a:gd name="connsiteX0" fmla="*/ 166021 w 332041"/>
                      <a:gd name="connsiteY0" fmla="*/ 409575 h 409575"/>
                      <a:gd name="connsiteX1" fmla="*/ 245269 w 332041"/>
                      <a:gd name="connsiteY1" fmla="*/ 356997 h 409575"/>
                      <a:gd name="connsiteX2" fmla="*/ 332042 w 332041"/>
                      <a:gd name="connsiteY2" fmla="*/ 180118 h 409575"/>
                      <a:gd name="connsiteX3" fmla="*/ 332042 w 332041"/>
                      <a:gd name="connsiteY3" fmla="*/ 64103 h 409575"/>
                      <a:gd name="connsiteX4" fmla="*/ 166021 w 332041"/>
                      <a:gd name="connsiteY4" fmla="*/ 0 h 409575"/>
                      <a:gd name="connsiteX5" fmla="*/ 0 w 332041"/>
                      <a:gd name="connsiteY5" fmla="*/ 64103 h 409575"/>
                      <a:gd name="connsiteX6" fmla="*/ 0 w 332041"/>
                      <a:gd name="connsiteY6" fmla="*/ 180118 h 409575"/>
                      <a:gd name="connsiteX7" fmla="*/ 86773 w 332041"/>
                      <a:gd name="connsiteY7" fmla="*/ 356997 h 409575"/>
                      <a:gd name="connsiteX8" fmla="*/ 166021 w 332041"/>
                      <a:gd name="connsiteY8"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41" h="409575">
                        <a:moveTo>
                          <a:pt x="166021" y="409575"/>
                        </a:moveTo>
                        <a:cubicBezTo>
                          <a:pt x="198215" y="390811"/>
                          <a:pt x="224218" y="373190"/>
                          <a:pt x="245269" y="356997"/>
                        </a:cubicBezTo>
                        <a:cubicBezTo>
                          <a:pt x="300037" y="314706"/>
                          <a:pt x="332042" y="249365"/>
                          <a:pt x="332042" y="180118"/>
                        </a:cubicBezTo>
                        <a:lnTo>
                          <a:pt x="332042" y="64103"/>
                        </a:lnTo>
                        <a:cubicBezTo>
                          <a:pt x="252127" y="51054"/>
                          <a:pt x="166021" y="0"/>
                          <a:pt x="166021" y="0"/>
                        </a:cubicBezTo>
                        <a:cubicBezTo>
                          <a:pt x="166021" y="0"/>
                          <a:pt x="79915" y="51054"/>
                          <a:pt x="0" y="64103"/>
                        </a:cubicBezTo>
                        <a:lnTo>
                          <a:pt x="0" y="180118"/>
                        </a:lnTo>
                        <a:cubicBezTo>
                          <a:pt x="0" y="249365"/>
                          <a:pt x="32004" y="314611"/>
                          <a:pt x="86773" y="356997"/>
                        </a:cubicBezTo>
                        <a:cubicBezTo>
                          <a:pt x="107728" y="373190"/>
                          <a:pt x="133731" y="390811"/>
                          <a:pt x="166021" y="409575"/>
                        </a:cubicBezTo>
                        <a:close/>
                      </a:path>
                    </a:pathLst>
                  </a:custGeom>
                  <a:grpFill/>
                  <a:ln w="9525" cap="flat">
                    <a:noFill/>
                    <a:prstDash val="solid"/>
                    <a:miter/>
                  </a:ln>
                </p:spPr>
                <p:txBody>
                  <a:bodyPr rtlCol="0" anchor="ctr"/>
                  <a:lstStyle/>
                  <a:p>
                    <a:endParaRPr lang="en-US" dirty="0"/>
                  </a:p>
                </p:txBody>
              </p:sp>
              <p:sp>
                <p:nvSpPr>
                  <p:cNvPr id="514" name="Freeform: Shape 513">
                    <a:extLst>
                      <a:ext uri="{FF2B5EF4-FFF2-40B4-BE49-F238E27FC236}">
                        <a16:creationId xmlns:a16="http://schemas.microsoft.com/office/drawing/2014/main" id="{7B7A1F0E-F23D-4182-B3F9-72B8AD8E15BF}"/>
                      </a:ext>
                    </a:extLst>
                  </p:cNvPr>
                  <p:cNvSpPr/>
                  <p:nvPr/>
                </p:nvSpPr>
                <p:spPr>
                  <a:xfrm>
                    <a:off x="5914739" y="2819399"/>
                    <a:ext cx="360045" cy="442150"/>
                  </a:xfrm>
                  <a:custGeom>
                    <a:avLst/>
                    <a:gdLst>
                      <a:gd name="connsiteX0" fmla="*/ 180023 w 360045"/>
                      <a:gd name="connsiteY0" fmla="*/ 442151 h 442150"/>
                      <a:gd name="connsiteX1" fmla="*/ 172974 w 360045"/>
                      <a:gd name="connsiteY1" fmla="*/ 438055 h 442150"/>
                      <a:gd name="connsiteX2" fmla="*/ 92202 w 360045"/>
                      <a:gd name="connsiteY2" fmla="*/ 384429 h 442150"/>
                      <a:gd name="connsiteX3" fmla="*/ 24289 w 360045"/>
                      <a:gd name="connsiteY3" fmla="*/ 301180 h 442150"/>
                      <a:gd name="connsiteX4" fmla="*/ 0 w 360045"/>
                      <a:gd name="connsiteY4" fmla="*/ 196501 h 442150"/>
                      <a:gd name="connsiteX5" fmla="*/ 0 w 360045"/>
                      <a:gd name="connsiteY5" fmla="*/ 68485 h 442150"/>
                      <a:gd name="connsiteX6" fmla="*/ 11811 w 360045"/>
                      <a:gd name="connsiteY6" fmla="*/ 66580 h 442150"/>
                      <a:gd name="connsiteX7" fmla="*/ 172879 w 360045"/>
                      <a:gd name="connsiteY7" fmla="*/ 4286 h 442150"/>
                      <a:gd name="connsiteX8" fmla="*/ 180023 w 360045"/>
                      <a:gd name="connsiteY8" fmla="*/ 0 h 442150"/>
                      <a:gd name="connsiteX9" fmla="*/ 187166 w 360045"/>
                      <a:gd name="connsiteY9" fmla="*/ 4286 h 442150"/>
                      <a:gd name="connsiteX10" fmla="*/ 348234 w 360045"/>
                      <a:gd name="connsiteY10" fmla="*/ 66580 h 442150"/>
                      <a:gd name="connsiteX11" fmla="*/ 360045 w 360045"/>
                      <a:gd name="connsiteY11" fmla="*/ 68485 h 442150"/>
                      <a:gd name="connsiteX12" fmla="*/ 360045 w 360045"/>
                      <a:gd name="connsiteY12" fmla="*/ 196501 h 442150"/>
                      <a:gd name="connsiteX13" fmla="*/ 335756 w 360045"/>
                      <a:gd name="connsiteY13" fmla="*/ 301180 h 442150"/>
                      <a:gd name="connsiteX14" fmla="*/ 267843 w 360045"/>
                      <a:gd name="connsiteY14" fmla="*/ 384429 h 442150"/>
                      <a:gd name="connsiteX15" fmla="*/ 187071 w 360045"/>
                      <a:gd name="connsiteY15" fmla="*/ 438055 h 442150"/>
                      <a:gd name="connsiteX16" fmla="*/ 180023 w 360045"/>
                      <a:gd name="connsiteY16" fmla="*/ 442151 h 442150"/>
                      <a:gd name="connsiteX17" fmla="*/ 28099 w 360045"/>
                      <a:gd name="connsiteY17" fmla="*/ 92107 h 442150"/>
                      <a:gd name="connsiteX18" fmla="*/ 28099 w 360045"/>
                      <a:gd name="connsiteY18" fmla="*/ 196405 h 442150"/>
                      <a:gd name="connsiteX19" fmla="*/ 109442 w 360045"/>
                      <a:gd name="connsiteY19" fmla="*/ 362140 h 442150"/>
                      <a:gd name="connsiteX20" fmla="*/ 180023 w 360045"/>
                      <a:gd name="connsiteY20" fmla="*/ 409575 h 442150"/>
                      <a:gd name="connsiteX21" fmla="*/ 250603 w 360045"/>
                      <a:gd name="connsiteY21" fmla="*/ 362140 h 442150"/>
                      <a:gd name="connsiteX22" fmla="*/ 331946 w 360045"/>
                      <a:gd name="connsiteY22" fmla="*/ 196405 h 442150"/>
                      <a:gd name="connsiteX23" fmla="*/ 331946 w 360045"/>
                      <a:gd name="connsiteY23" fmla="*/ 92107 h 442150"/>
                      <a:gd name="connsiteX24" fmla="*/ 180023 w 360045"/>
                      <a:gd name="connsiteY24" fmla="*/ 32480 h 442150"/>
                      <a:gd name="connsiteX25" fmla="*/ 28099 w 360045"/>
                      <a:gd name="connsiteY25" fmla="*/ 92107 h 44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045" h="442150">
                        <a:moveTo>
                          <a:pt x="180023" y="442151"/>
                        </a:moveTo>
                        <a:lnTo>
                          <a:pt x="172974" y="438055"/>
                        </a:lnTo>
                        <a:cubicBezTo>
                          <a:pt x="142589" y="420338"/>
                          <a:pt x="115443" y="402336"/>
                          <a:pt x="92202" y="384429"/>
                        </a:cubicBezTo>
                        <a:cubicBezTo>
                          <a:pt x="63627" y="362331"/>
                          <a:pt x="40100" y="333565"/>
                          <a:pt x="24289" y="301180"/>
                        </a:cubicBezTo>
                        <a:cubicBezTo>
                          <a:pt x="8382" y="268796"/>
                          <a:pt x="0" y="232601"/>
                          <a:pt x="0" y="196501"/>
                        </a:cubicBezTo>
                        <a:lnTo>
                          <a:pt x="0" y="68485"/>
                        </a:lnTo>
                        <a:lnTo>
                          <a:pt x="11811" y="66580"/>
                        </a:lnTo>
                        <a:cubicBezTo>
                          <a:pt x="88011" y="54197"/>
                          <a:pt x="172022" y="4763"/>
                          <a:pt x="172879" y="4286"/>
                        </a:cubicBezTo>
                        <a:lnTo>
                          <a:pt x="180023" y="0"/>
                        </a:lnTo>
                        <a:lnTo>
                          <a:pt x="187166" y="4286"/>
                        </a:lnTo>
                        <a:cubicBezTo>
                          <a:pt x="188024" y="4763"/>
                          <a:pt x="272034" y="54197"/>
                          <a:pt x="348234" y="66580"/>
                        </a:cubicBezTo>
                        <a:lnTo>
                          <a:pt x="360045" y="68485"/>
                        </a:lnTo>
                        <a:lnTo>
                          <a:pt x="360045" y="196501"/>
                        </a:lnTo>
                        <a:cubicBezTo>
                          <a:pt x="360045" y="232601"/>
                          <a:pt x="351663" y="268796"/>
                          <a:pt x="335756" y="301180"/>
                        </a:cubicBezTo>
                        <a:cubicBezTo>
                          <a:pt x="319850" y="333565"/>
                          <a:pt x="296323" y="362426"/>
                          <a:pt x="267843" y="384429"/>
                        </a:cubicBezTo>
                        <a:cubicBezTo>
                          <a:pt x="244697" y="402336"/>
                          <a:pt x="217551" y="420338"/>
                          <a:pt x="187071" y="438055"/>
                        </a:cubicBezTo>
                        <a:lnTo>
                          <a:pt x="180023" y="442151"/>
                        </a:lnTo>
                        <a:close/>
                        <a:moveTo>
                          <a:pt x="28099" y="92107"/>
                        </a:moveTo>
                        <a:lnTo>
                          <a:pt x="28099" y="196405"/>
                        </a:lnTo>
                        <a:cubicBezTo>
                          <a:pt x="28099" y="260795"/>
                          <a:pt x="58484" y="322802"/>
                          <a:pt x="109442" y="362140"/>
                        </a:cubicBezTo>
                        <a:cubicBezTo>
                          <a:pt x="129826" y="377857"/>
                          <a:pt x="153543" y="393859"/>
                          <a:pt x="180023" y="409575"/>
                        </a:cubicBezTo>
                        <a:cubicBezTo>
                          <a:pt x="206502" y="393859"/>
                          <a:pt x="230219" y="377952"/>
                          <a:pt x="250603" y="362140"/>
                        </a:cubicBezTo>
                        <a:cubicBezTo>
                          <a:pt x="301562" y="322802"/>
                          <a:pt x="331946" y="260890"/>
                          <a:pt x="331946" y="196405"/>
                        </a:cubicBezTo>
                        <a:lnTo>
                          <a:pt x="331946" y="92107"/>
                        </a:lnTo>
                        <a:cubicBezTo>
                          <a:pt x="266700" y="78772"/>
                          <a:pt x="201454" y="44482"/>
                          <a:pt x="180023" y="32480"/>
                        </a:cubicBezTo>
                        <a:cubicBezTo>
                          <a:pt x="158591" y="44387"/>
                          <a:pt x="93345" y="78772"/>
                          <a:pt x="28099" y="92107"/>
                        </a:cubicBezTo>
                        <a:close/>
                      </a:path>
                    </a:pathLst>
                  </a:custGeom>
                  <a:grpFill/>
                  <a:ln w="9525" cap="flat">
                    <a:noFill/>
                    <a:prstDash val="solid"/>
                    <a:miter/>
                  </a:ln>
                </p:spPr>
                <p:txBody>
                  <a:bodyPr rtlCol="0" anchor="ctr"/>
                  <a:lstStyle/>
                  <a:p>
                    <a:endParaRPr lang="en-US" dirty="0"/>
                  </a:p>
                </p:txBody>
              </p:sp>
            </p:grpSp>
            <p:sp>
              <p:nvSpPr>
                <p:cNvPr id="512" name="Freeform: Shape 511">
                  <a:extLst>
                    <a:ext uri="{FF2B5EF4-FFF2-40B4-BE49-F238E27FC236}">
                      <a16:creationId xmlns:a16="http://schemas.microsoft.com/office/drawing/2014/main" id="{54CEBC81-8A49-4009-A1AE-57E237F4B39A}"/>
                    </a:ext>
                  </a:extLst>
                </p:cNvPr>
                <p:cNvSpPr/>
                <p:nvPr/>
              </p:nvSpPr>
              <p:spPr>
                <a:xfrm>
                  <a:off x="6004464" y="2977133"/>
                  <a:ext cx="180403" cy="132873"/>
                </a:xfrm>
                <a:custGeom>
                  <a:avLst/>
                  <a:gdLst>
                    <a:gd name="connsiteX0" fmla="*/ 159734 w 180403"/>
                    <a:gd name="connsiteY0" fmla="*/ 0 h 132873"/>
                    <a:gd name="connsiteX1" fmla="*/ 68294 w 180403"/>
                    <a:gd name="connsiteY1" fmla="*/ 91440 h 132873"/>
                    <a:gd name="connsiteX2" fmla="*/ 20765 w 180403"/>
                    <a:gd name="connsiteY2" fmla="*/ 43910 h 132873"/>
                    <a:gd name="connsiteX3" fmla="*/ 0 w 180403"/>
                    <a:gd name="connsiteY3" fmla="*/ 64579 h 132873"/>
                    <a:gd name="connsiteX4" fmla="*/ 68294 w 180403"/>
                    <a:gd name="connsiteY4" fmla="*/ 132874 h 132873"/>
                    <a:gd name="connsiteX5" fmla="*/ 68294 w 180403"/>
                    <a:gd name="connsiteY5" fmla="*/ 132779 h 132873"/>
                    <a:gd name="connsiteX6" fmla="*/ 68294 w 180403"/>
                    <a:gd name="connsiteY6" fmla="*/ 132874 h 132873"/>
                    <a:gd name="connsiteX7" fmla="*/ 180404 w 180403"/>
                    <a:gd name="connsiteY7" fmla="*/ 20764 h 132873"/>
                    <a:gd name="connsiteX8" fmla="*/ 159734 w 180403"/>
                    <a:gd name="connsiteY8" fmla="*/ 0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03" h="132873">
                      <a:moveTo>
                        <a:pt x="159734" y="0"/>
                      </a:moveTo>
                      <a:lnTo>
                        <a:pt x="68294" y="91440"/>
                      </a:lnTo>
                      <a:lnTo>
                        <a:pt x="20765" y="43910"/>
                      </a:lnTo>
                      <a:lnTo>
                        <a:pt x="0" y="64579"/>
                      </a:lnTo>
                      <a:lnTo>
                        <a:pt x="68294" y="132874"/>
                      </a:lnTo>
                      <a:lnTo>
                        <a:pt x="68294" y="132779"/>
                      </a:lnTo>
                      <a:lnTo>
                        <a:pt x="68294" y="132874"/>
                      </a:lnTo>
                      <a:lnTo>
                        <a:pt x="180404" y="20764"/>
                      </a:lnTo>
                      <a:lnTo>
                        <a:pt x="159734" y="0"/>
                      </a:lnTo>
                      <a:close/>
                    </a:path>
                  </a:pathLst>
                </a:custGeom>
                <a:grpFill/>
                <a:ln w="9525" cap="flat">
                  <a:noFill/>
                  <a:prstDash val="solid"/>
                  <a:miter/>
                </a:ln>
              </p:spPr>
              <p:txBody>
                <a:bodyPr rtlCol="0" anchor="ctr"/>
                <a:lstStyle/>
                <a:p>
                  <a:endParaRPr lang="en-US" dirty="0"/>
                </a:p>
              </p:txBody>
            </p:sp>
          </p:grpSp>
        </p:grpSp>
        <p:grpSp>
          <p:nvGrpSpPr>
            <p:cNvPr id="515" name="Graphic 23">
              <a:extLst>
                <a:ext uri="{FF2B5EF4-FFF2-40B4-BE49-F238E27FC236}">
                  <a16:creationId xmlns:a16="http://schemas.microsoft.com/office/drawing/2014/main" id="{527B14F4-7E2B-4621-B1B5-E3652AA11903}"/>
                </a:ext>
              </a:extLst>
            </p:cNvPr>
            <p:cNvGrpSpPr/>
            <p:nvPr/>
          </p:nvGrpSpPr>
          <p:grpSpPr>
            <a:xfrm>
              <a:off x="10870445" y="2921533"/>
              <a:ext cx="320040" cy="320040"/>
              <a:chOff x="5753100" y="3486149"/>
              <a:chExt cx="685800" cy="685800"/>
            </a:xfrm>
          </p:grpSpPr>
          <p:sp>
            <p:nvSpPr>
              <p:cNvPr id="516" name="Freeform: Shape 515">
                <a:extLst>
                  <a:ext uri="{FF2B5EF4-FFF2-40B4-BE49-F238E27FC236}">
                    <a16:creationId xmlns:a16="http://schemas.microsoft.com/office/drawing/2014/main" id="{DC6BD91C-A376-4B39-BA6A-3484F4DA6F16}"/>
                  </a:ext>
                </a:extLst>
              </p:cNvPr>
              <p:cNvSpPr/>
              <p:nvPr/>
            </p:nvSpPr>
            <p:spPr>
              <a:xfrm>
                <a:off x="5753100" y="348614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F6892E"/>
              </a:solidFill>
              <a:ln w="9525" cap="flat">
                <a:noFill/>
                <a:prstDash val="solid"/>
                <a:miter/>
              </a:ln>
            </p:spPr>
            <p:txBody>
              <a:bodyPr rtlCol="0" anchor="ctr"/>
              <a:lstStyle/>
              <a:p>
                <a:endParaRPr lang="en-US" dirty="0"/>
              </a:p>
            </p:txBody>
          </p:sp>
          <p:grpSp>
            <p:nvGrpSpPr>
              <p:cNvPr id="517" name="Graphic 23">
                <a:extLst>
                  <a:ext uri="{FF2B5EF4-FFF2-40B4-BE49-F238E27FC236}">
                    <a16:creationId xmlns:a16="http://schemas.microsoft.com/office/drawing/2014/main" id="{906EE814-53B3-486C-BA49-E61A68C0DDD0}"/>
                  </a:ext>
                </a:extLst>
              </p:cNvPr>
              <p:cNvGrpSpPr/>
              <p:nvPr/>
            </p:nvGrpSpPr>
            <p:grpSpPr>
              <a:xfrm>
                <a:off x="5846338" y="3613689"/>
                <a:ext cx="521028" cy="393628"/>
                <a:chOff x="5846338" y="3613689"/>
                <a:chExt cx="521028" cy="393628"/>
              </a:xfrm>
              <a:solidFill>
                <a:srgbClr val="FFFFFF"/>
              </a:solidFill>
            </p:grpSpPr>
            <p:grpSp>
              <p:nvGrpSpPr>
                <p:cNvPr id="518" name="Graphic 23">
                  <a:extLst>
                    <a:ext uri="{FF2B5EF4-FFF2-40B4-BE49-F238E27FC236}">
                      <a16:creationId xmlns:a16="http://schemas.microsoft.com/office/drawing/2014/main" id="{75118AF5-234C-4C3B-9F41-98E193713D4D}"/>
                    </a:ext>
                  </a:extLst>
                </p:cNvPr>
                <p:cNvGrpSpPr/>
                <p:nvPr/>
              </p:nvGrpSpPr>
              <p:grpSpPr>
                <a:xfrm>
                  <a:off x="5989796" y="3613689"/>
                  <a:ext cx="377570" cy="339852"/>
                  <a:chOff x="5989796" y="3613689"/>
                  <a:chExt cx="377570" cy="339852"/>
                </a:xfrm>
                <a:solidFill>
                  <a:srgbClr val="FFFFFF"/>
                </a:solidFill>
              </p:grpSpPr>
              <p:sp>
                <p:nvSpPr>
                  <p:cNvPr id="522" name="Freeform: Shape 521">
                    <a:extLst>
                      <a:ext uri="{FF2B5EF4-FFF2-40B4-BE49-F238E27FC236}">
                        <a16:creationId xmlns:a16="http://schemas.microsoft.com/office/drawing/2014/main" id="{852E55D4-D3C9-4339-9A45-DC17F67F6BE5}"/>
                      </a:ext>
                    </a:extLst>
                  </p:cNvPr>
                  <p:cNvSpPr/>
                  <p:nvPr/>
                </p:nvSpPr>
                <p:spPr>
                  <a:xfrm>
                    <a:off x="6079857" y="3661171"/>
                    <a:ext cx="207975" cy="239982"/>
                  </a:xfrm>
                  <a:custGeom>
                    <a:avLst/>
                    <a:gdLst>
                      <a:gd name="connsiteX0" fmla="*/ 196260 w 207975"/>
                      <a:gd name="connsiteY0" fmla="*/ 67389 h 239982"/>
                      <a:gd name="connsiteX1" fmla="*/ 150159 w 207975"/>
                      <a:gd name="connsiteY1" fmla="*/ 67389 h 239982"/>
                      <a:gd name="connsiteX2" fmla="*/ 148159 w 207975"/>
                      <a:gd name="connsiteY2" fmla="*/ 66246 h 239982"/>
                      <a:gd name="connsiteX3" fmla="*/ 115012 w 207975"/>
                      <a:gd name="connsiteY3" fmla="*/ 11763 h 239982"/>
                      <a:gd name="connsiteX4" fmla="*/ 76721 w 207975"/>
                      <a:gd name="connsiteY4" fmla="*/ 7286 h 239982"/>
                      <a:gd name="connsiteX5" fmla="*/ 6046 w 207975"/>
                      <a:gd name="connsiteY5" fmla="*/ 78629 h 239982"/>
                      <a:gd name="connsiteX6" fmla="*/ 10141 w 207975"/>
                      <a:gd name="connsiteY6" fmla="*/ 111299 h 239982"/>
                      <a:gd name="connsiteX7" fmla="*/ 82150 w 207975"/>
                      <a:gd name="connsiteY7" fmla="*/ 154257 h 239982"/>
                      <a:gd name="connsiteX8" fmla="*/ 82150 w 207975"/>
                      <a:gd name="connsiteY8" fmla="*/ 223028 h 239982"/>
                      <a:gd name="connsiteX9" fmla="*/ 99105 w 207975"/>
                      <a:gd name="connsiteY9" fmla="*/ 239982 h 239982"/>
                      <a:gd name="connsiteX10" fmla="*/ 99105 w 207975"/>
                      <a:gd name="connsiteY10" fmla="*/ 239982 h 239982"/>
                      <a:gd name="connsiteX11" fmla="*/ 116060 w 207975"/>
                      <a:gd name="connsiteY11" fmla="*/ 223028 h 239982"/>
                      <a:gd name="connsiteX12" fmla="*/ 116060 w 207975"/>
                      <a:gd name="connsiteY12" fmla="*/ 131302 h 239982"/>
                      <a:gd name="connsiteX13" fmla="*/ 106439 w 207975"/>
                      <a:gd name="connsiteY13" fmla="*/ 115205 h 239982"/>
                      <a:gd name="connsiteX14" fmla="*/ 64243 w 207975"/>
                      <a:gd name="connsiteY14" fmla="*/ 92725 h 239982"/>
                      <a:gd name="connsiteX15" fmla="*/ 105582 w 207975"/>
                      <a:gd name="connsiteY15" fmla="*/ 51387 h 239982"/>
                      <a:gd name="connsiteX16" fmla="*/ 130537 w 207975"/>
                      <a:gd name="connsiteY16" fmla="*/ 89297 h 239982"/>
                      <a:gd name="connsiteX17" fmla="*/ 133776 w 207975"/>
                      <a:gd name="connsiteY17" fmla="*/ 91011 h 239982"/>
                      <a:gd name="connsiteX18" fmla="*/ 196165 w 207975"/>
                      <a:gd name="connsiteY18" fmla="*/ 91011 h 239982"/>
                      <a:gd name="connsiteX19" fmla="*/ 207976 w 207975"/>
                      <a:gd name="connsiteY19" fmla="*/ 79200 h 239982"/>
                      <a:gd name="connsiteX20" fmla="*/ 207976 w 207975"/>
                      <a:gd name="connsiteY20" fmla="*/ 79200 h 239982"/>
                      <a:gd name="connsiteX21" fmla="*/ 196165 w 207975"/>
                      <a:gd name="connsiteY21" fmla="*/ 67389 h 23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975" h="239982">
                        <a:moveTo>
                          <a:pt x="196260" y="67389"/>
                        </a:moveTo>
                        <a:lnTo>
                          <a:pt x="150159" y="67389"/>
                        </a:lnTo>
                        <a:cubicBezTo>
                          <a:pt x="149397" y="67389"/>
                          <a:pt x="148635" y="67008"/>
                          <a:pt x="148159" y="66246"/>
                        </a:cubicBezTo>
                        <a:lnTo>
                          <a:pt x="115012" y="11763"/>
                        </a:lnTo>
                        <a:cubicBezTo>
                          <a:pt x="106725" y="-1858"/>
                          <a:pt x="87961" y="-4048"/>
                          <a:pt x="76721" y="7286"/>
                        </a:cubicBezTo>
                        <a:lnTo>
                          <a:pt x="6046" y="78629"/>
                        </a:lnTo>
                        <a:cubicBezTo>
                          <a:pt x="-3479" y="88249"/>
                          <a:pt x="-1479" y="104346"/>
                          <a:pt x="10141" y="111299"/>
                        </a:cubicBezTo>
                        <a:lnTo>
                          <a:pt x="82150" y="154257"/>
                        </a:lnTo>
                        <a:lnTo>
                          <a:pt x="82150" y="223028"/>
                        </a:lnTo>
                        <a:cubicBezTo>
                          <a:pt x="82150" y="232362"/>
                          <a:pt x="89770" y="239982"/>
                          <a:pt x="99105" y="239982"/>
                        </a:cubicBezTo>
                        <a:lnTo>
                          <a:pt x="99105" y="239982"/>
                        </a:lnTo>
                        <a:cubicBezTo>
                          <a:pt x="108439" y="239982"/>
                          <a:pt x="116060" y="232362"/>
                          <a:pt x="116060" y="223028"/>
                        </a:cubicBezTo>
                        <a:lnTo>
                          <a:pt x="116060" y="131302"/>
                        </a:lnTo>
                        <a:cubicBezTo>
                          <a:pt x="116060" y="124539"/>
                          <a:pt x="112345" y="118348"/>
                          <a:pt x="106439" y="115205"/>
                        </a:cubicBezTo>
                        <a:lnTo>
                          <a:pt x="64243" y="92725"/>
                        </a:lnTo>
                        <a:lnTo>
                          <a:pt x="105582" y="51387"/>
                        </a:lnTo>
                        <a:lnTo>
                          <a:pt x="130537" y="89297"/>
                        </a:lnTo>
                        <a:cubicBezTo>
                          <a:pt x="131204" y="90344"/>
                          <a:pt x="132442" y="91011"/>
                          <a:pt x="133776" y="91011"/>
                        </a:cubicBezTo>
                        <a:lnTo>
                          <a:pt x="196165" y="91011"/>
                        </a:lnTo>
                        <a:cubicBezTo>
                          <a:pt x="202737" y="91011"/>
                          <a:pt x="207976" y="85677"/>
                          <a:pt x="207976" y="79200"/>
                        </a:cubicBezTo>
                        <a:lnTo>
                          <a:pt x="207976" y="79200"/>
                        </a:lnTo>
                        <a:cubicBezTo>
                          <a:pt x="207976" y="72628"/>
                          <a:pt x="202642" y="67389"/>
                          <a:pt x="196165" y="67389"/>
                        </a:cubicBezTo>
                        <a:close/>
                      </a:path>
                    </a:pathLst>
                  </a:custGeom>
                  <a:solidFill>
                    <a:srgbClr val="FFFFFF"/>
                  </a:solidFill>
                  <a:ln w="9525" cap="flat">
                    <a:noFill/>
                    <a:prstDash val="solid"/>
                    <a:miter/>
                  </a:ln>
                </p:spPr>
                <p:txBody>
                  <a:bodyPr rtlCol="0" anchor="ctr"/>
                  <a:lstStyle/>
                  <a:p>
                    <a:endParaRPr lang="en-US" dirty="0"/>
                  </a:p>
                </p:txBody>
              </p:sp>
              <p:sp>
                <p:nvSpPr>
                  <p:cNvPr id="523" name="Freeform: Shape 522">
                    <a:extLst>
                      <a:ext uri="{FF2B5EF4-FFF2-40B4-BE49-F238E27FC236}">
                        <a16:creationId xmlns:a16="http://schemas.microsoft.com/office/drawing/2014/main" id="{6608E52E-7F60-4504-9202-87533DA571D6}"/>
                      </a:ext>
                    </a:extLst>
                  </p:cNvPr>
                  <p:cNvSpPr/>
                  <p:nvPr/>
                </p:nvSpPr>
                <p:spPr>
                  <a:xfrm>
                    <a:off x="5989796"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solidFill>
                    <a:srgbClr val="FFFFFF"/>
                  </a:solidFill>
                  <a:ln w="9525" cap="flat">
                    <a:noFill/>
                    <a:prstDash val="solid"/>
                    <a:miter/>
                  </a:ln>
                </p:spPr>
                <p:txBody>
                  <a:bodyPr rtlCol="0" anchor="ctr"/>
                  <a:lstStyle/>
                  <a:p>
                    <a:endParaRPr lang="en-US" dirty="0"/>
                  </a:p>
                </p:txBody>
              </p:sp>
              <p:sp>
                <p:nvSpPr>
                  <p:cNvPr id="524" name="Freeform: Shape 523">
                    <a:extLst>
                      <a:ext uri="{FF2B5EF4-FFF2-40B4-BE49-F238E27FC236}">
                        <a16:creationId xmlns:a16="http://schemas.microsoft.com/office/drawing/2014/main" id="{B9E2826A-A55F-4D24-BD6D-A9F62CC1DB5C}"/>
                      </a:ext>
                    </a:extLst>
                  </p:cNvPr>
                  <p:cNvSpPr/>
                  <p:nvPr/>
                </p:nvSpPr>
                <p:spPr>
                  <a:xfrm>
                    <a:off x="6213443"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solidFill>
                    <a:srgbClr val="FFFFFF"/>
                  </a:solidFill>
                  <a:ln w="9525" cap="flat">
                    <a:noFill/>
                    <a:prstDash val="solid"/>
                    <a:miter/>
                  </a:ln>
                </p:spPr>
                <p:txBody>
                  <a:bodyPr rtlCol="0" anchor="ctr"/>
                  <a:lstStyle/>
                  <a:p>
                    <a:endParaRPr lang="en-US" dirty="0"/>
                  </a:p>
                </p:txBody>
              </p:sp>
              <p:sp>
                <p:nvSpPr>
                  <p:cNvPr id="525" name="Freeform: Shape 524">
                    <a:extLst>
                      <a:ext uri="{FF2B5EF4-FFF2-40B4-BE49-F238E27FC236}">
                        <a16:creationId xmlns:a16="http://schemas.microsoft.com/office/drawing/2014/main" id="{5E360C90-F755-407D-A549-75018C78ECC5}"/>
                      </a:ext>
                    </a:extLst>
                  </p:cNvPr>
                  <p:cNvSpPr/>
                  <p:nvPr/>
                </p:nvSpPr>
                <p:spPr>
                  <a:xfrm>
                    <a:off x="6189821" y="3613689"/>
                    <a:ext cx="58293" cy="58293"/>
                  </a:xfrm>
                  <a:custGeom>
                    <a:avLst/>
                    <a:gdLst>
                      <a:gd name="connsiteX0" fmla="*/ 58293 w 58293"/>
                      <a:gd name="connsiteY0" fmla="*/ 29147 h 58293"/>
                      <a:gd name="connsiteX1" fmla="*/ 29146 w 58293"/>
                      <a:gd name="connsiteY1" fmla="*/ 58293 h 58293"/>
                      <a:gd name="connsiteX2" fmla="*/ 0 w 58293"/>
                      <a:gd name="connsiteY2" fmla="*/ 29147 h 58293"/>
                      <a:gd name="connsiteX3" fmla="*/ 29146 w 58293"/>
                      <a:gd name="connsiteY3" fmla="*/ 0 h 58293"/>
                      <a:gd name="connsiteX4" fmla="*/ 58293 w 58293"/>
                      <a:gd name="connsiteY4" fmla="*/ 29147 h 58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 h="58293">
                        <a:moveTo>
                          <a:pt x="58293" y="29147"/>
                        </a:moveTo>
                        <a:cubicBezTo>
                          <a:pt x="58293" y="45244"/>
                          <a:pt x="45244" y="58293"/>
                          <a:pt x="29146" y="58293"/>
                        </a:cubicBezTo>
                        <a:cubicBezTo>
                          <a:pt x="13049" y="58293"/>
                          <a:pt x="0" y="45244"/>
                          <a:pt x="0" y="29147"/>
                        </a:cubicBezTo>
                        <a:cubicBezTo>
                          <a:pt x="0" y="13049"/>
                          <a:pt x="13049" y="0"/>
                          <a:pt x="29146" y="0"/>
                        </a:cubicBezTo>
                        <a:cubicBezTo>
                          <a:pt x="45244" y="0"/>
                          <a:pt x="58293" y="13049"/>
                          <a:pt x="58293" y="29147"/>
                        </a:cubicBezTo>
                        <a:close/>
                      </a:path>
                    </a:pathLst>
                  </a:custGeom>
                  <a:solidFill>
                    <a:srgbClr val="FFFFFF"/>
                  </a:solidFill>
                  <a:ln w="9525" cap="flat">
                    <a:noFill/>
                    <a:prstDash val="solid"/>
                    <a:miter/>
                  </a:ln>
                </p:spPr>
                <p:txBody>
                  <a:bodyPr rtlCol="0" anchor="ctr"/>
                  <a:lstStyle/>
                  <a:p>
                    <a:endParaRPr lang="en-US" dirty="0"/>
                  </a:p>
                </p:txBody>
              </p:sp>
            </p:grpSp>
            <p:grpSp>
              <p:nvGrpSpPr>
                <p:cNvPr id="519" name="Graphic 23">
                  <a:extLst>
                    <a:ext uri="{FF2B5EF4-FFF2-40B4-BE49-F238E27FC236}">
                      <a16:creationId xmlns:a16="http://schemas.microsoft.com/office/drawing/2014/main" id="{EA0CF0D4-801B-418F-9E07-D6FA1F5B410F}"/>
                    </a:ext>
                  </a:extLst>
                </p:cNvPr>
                <p:cNvGrpSpPr/>
                <p:nvPr/>
              </p:nvGrpSpPr>
              <p:grpSpPr>
                <a:xfrm>
                  <a:off x="5846338" y="3667600"/>
                  <a:ext cx="206132" cy="339717"/>
                  <a:chOff x="5846338" y="3667600"/>
                  <a:chExt cx="206132" cy="339717"/>
                </a:xfrm>
                <a:solidFill>
                  <a:srgbClr val="FFFFFF"/>
                </a:solidFill>
              </p:grpSpPr>
              <p:sp>
                <p:nvSpPr>
                  <p:cNvPr id="520" name="Freeform: Shape 519">
                    <a:extLst>
                      <a:ext uri="{FF2B5EF4-FFF2-40B4-BE49-F238E27FC236}">
                        <a16:creationId xmlns:a16="http://schemas.microsoft.com/office/drawing/2014/main" id="{26992601-D061-4177-8FE8-FBB0D541BC2B}"/>
                      </a:ext>
                    </a:extLst>
                  </p:cNvPr>
                  <p:cNvSpPr/>
                  <p:nvPr/>
                </p:nvSpPr>
                <p:spPr>
                  <a:xfrm>
                    <a:off x="5846338" y="3743991"/>
                    <a:ext cx="206132" cy="263326"/>
                  </a:xfrm>
                  <a:custGeom>
                    <a:avLst/>
                    <a:gdLst>
                      <a:gd name="connsiteX0" fmla="*/ 136123 w 206132"/>
                      <a:gd name="connsiteY0" fmla="*/ 93250 h 263326"/>
                      <a:gd name="connsiteX1" fmla="*/ 188225 w 206132"/>
                      <a:gd name="connsiteY1" fmla="*/ 118015 h 263326"/>
                      <a:gd name="connsiteX2" fmla="*/ 205370 w 206132"/>
                      <a:gd name="connsiteY2" fmla="*/ 111062 h 263326"/>
                      <a:gd name="connsiteX3" fmla="*/ 205370 w 206132"/>
                      <a:gd name="connsiteY3" fmla="*/ 111062 h 263326"/>
                      <a:gd name="connsiteX4" fmla="*/ 199179 w 206132"/>
                      <a:gd name="connsiteY4" fmla="*/ 95536 h 263326"/>
                      <a:gd name="connsiteX5" fmla="*/ 154602 w 206132"/>
                      <a:gd name="connsiteY5" fmla="*/ 73628 h 263326"/>
                      <a:gd name="connsiteX6" fmla="*/ 147267 w 206132"/>
                      <a:gd name="connsiteY6" fmla="*/ 66199 h 263326"/>
                      <a:gd name="connsiteX7" fmla="*/ 120026 w 206132"/>
                      <a:gd name="connsiteY7" fmla="*/ 8191 h 263326"/>
                      <a:gd name="connsiteX8" fmla="*/ 107072 w 206132"/>
                      <a:gd name="connsiteY8" fmla="*/ 0 h 263326"/>
                      <a:gd name="connsiteX9" fmla="*/ 82212 w 206132"/>
                      <a:gd name="connsiteY9" fmla="*/ 0 h 263326"/>
                      <a:gd name="connsiteX10" fmla="*/ 72782 w 206132"/>
                      <a:gd name="connsiteY10" fmla="*/ 3524 h 263326"/>
                      <a:gd name="connsiteX11" fmla="*/ 22299 w 206132"/>
                      <a:gd name="connsiteY11" fmla="*/ 47434 h 263326"/>
                      <a:gd name="connsiteX12" fmla="*/ 18108 w 206132"/>
                      <a:gd name="connsiteY12" fmla="*/ 55150 h 263326"/>
                      <a:gd name="connsiteX13" fmla="*/ 9250 w 206132"/>
                      <a:gd name="connsiteY13" fmla="*/ 117538 h 263326"/>
                      <a:gd name="connsiteX14" fmla="*/ 21918 w 206132"/>
                      <a:gd name="connsiteY14" fmla="*/ 132112 h 263326"/>
                      <a:gd name="connsiteX15" fmla="*/ 21918 w 206132"/>
                      <a:gd name="connsiteY15" fmla="*/ 132112 h 263326"/>
                      <a:gd name="connsiteX16" fmla="*/ 34587 w 206132"/>
                      <a:gd name="connsiteY16" fmla="*/ 121444 h 263326"/>
                      <a:gd name="connsiteX17" fmla="*/ 42873 w 206132"/>
                      <a:gd name="connsiteY17" fmla="*/ 71152 h 263326"/>
                      <a:gd name="connsiteX18" fmla="*/ 47826 w 206132"/>
                      <a:gd name="connsiteY18" fmla="*/ 63055 h 263326"/>
                      <a:gd name="connsiteX19" fmla="*/ 72020 w 206132"/>
                      <a:gd name="connsiteY19" fmla="*/ 45434 h 263326"/>
                      <a:gd name="connsiteX20" fmla="*/ 47160 w 206132"/>
                      <a:gd name="connsiteY20" fmla="*/ 159639 h 263326"/>
                      <a:gd name="connsiteX21" fmla="*/ 28014 w 206132"/>
                      <a:gd name="connsiteY21" fmla="*/ 203454 h 263326"/>
                      <a:gd name="connsiteX22" fmla="*/ 2678 w 206132"/>
                      <a:gd name="connsiteY22" fmla="*/ 239839 h 263326"/>
                      <a:gd name="connsiteX23" fmla="*/ 5631 w 206132"/>
                      <a:gd name="connsiteY23" fmla="*/ 260032 h 263326"/>
                      <a:gd name="connsiteX24" fmla="*/ 5631 w 206132"/>
                      <a:gd name="connsiteY24" fmla="*/ 260032 h 263326"/>
                      <a:gd name="connsiteX25" fmla="*/ 26776 w 206132"/>
                      <a:gd name="connsiteY25" fmla="*/ 257556 h 263326"/>
                      <a:gd name="connsiteX26" fmla="*/ 56970 w 206132"/>
                      <a:gd name="connsiteY26" fmla="*/ 218694 h 263326"/>
                      <a:gd name="connsiteX27" fmla="*/ 76592 w 206132"/>
                      <a:gd name="connsiteY27" fmla="*/ 188500 h 263326"/>
                      <a:gd name="connsiteX28" fmla="*/ 92689 w 206132"/>
                      <a:gd name="connsiteY28" fmla="*/ 158401 h 263326"/>
                      <a:gd name="connsiteX29" fmla="*/ 154411 w 206132"/>
                      <a:gd name="connsiteY29" fmla="*/ 254508 h 263326"/>
                      <a:gd name="connsiteX30" fmla="*/ 176033 w 206132"/>
                      <a:gd name="connsiteY30" fmla="*/ 260032 h 263326"/>
                      <a:gd name="connsiteX31" fmla="*/ 176033 w 206132"/>
                      <a:gd name="connsiteY31" fmla="*/ 260032 h 263326"/>
                      <a:gd name="connsiteX32" fmla="*/ 182129 w 206132"/>
                      <a:gd name="connsiteY32" fmla="*/ 237172 h 263326"/>
                      <a:gd name="connsiteX33" fmla="*/ 114025 w 206132"/>
                      <a:gd name="connsiteY33" fmla="*/ 125825 h 263326"/>
                      <a:gd name="connsiteX34" fmla="*/ 111072 w 206132"/>
                      <a:gd name="connsiteY34" fmla="*/ 106966 h 263326"/>
                      <a:gd name="connsiteX35" fmla="*/ 119359 w 206132"/>
                      <a:gd name="connsiteY35" fmla="*/ 71914 h 263326"/>
                      <a:gd name="connsiteX36" fmla="*/ 129646 w 206132"/>
                      <a:gd name="connsiteY36" fmla="*/ 87725 h 263326"/>
                      <a:gd name="connsiteX37" fmla="*/ 136123 w 206132"/>
                      <a:gd name="connsiteY37" fmla="*/ 93345 h 2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132" h="263326">
                        <a:moveTo>
                          <a:pt x="136123" y="93250"/>
                        </a:moveTo>
                        <a:lnTo>
                          <a:pt x="188225" y="118015"/>
                        </a:lnTo>
                        <a:cubicBezTo>
                          <a:pt x="194892" y="121158"/>
                          <a:pt x="202798" y="118015"/>
                          <a:pt x="205370" y="111062"/>
                        </a:cubicBezTo>
                        <a:lnTo>
                          <a:pt x="205370" y="111062"/>
                        </a:lnTo>
                        <a:cubicBezTo>
                          <a:pt x="207561" y="105061"/>
                          <a:pt x="204894" y="98298"/>
                          <a:pt x="199179" y="95536"/>
                        </a:cubicBezTo>
                        <a:lnTo>
                          <a:pt x="154602" y="73628"/>
                        </a:lnTo>
                        <a:cubicBezTo>
                          <a:pt x="151363" y="72009"/>
                          <a:pt x="148791" y="69437"/>
                          <a:pt x="147267" y="66199"/>
                        </a:cubicBezTo>
                        <a:lnTo>
                          <a:pt x="120026" y="8191"/>
                        </a:lnTo>
                        <a:cubicBezTo>
                          <a:pt x="117645" y="3143"/>
                          <a:pt x="112596" y="0"/>
                          <a:pt x="107072" y="0"/>
                        </a:cubicBezTo>
                        <a:lnTo>
                          <a:pt x="82212" y="0"/>
                        </a:lnTo>
                        <a:cubicBezTo>
                          <a:pt x="78783" y="0"/>
                          <a:pt x="75449" y="1238"/>
                          <a:pt x="72782" y="3524"/>
                        </a:cubicBezTo>
                        <a:lnTo>
                          <a:pt x="22299" y="47434"/>
                        </a:lnTo>
                        <a:cubicBezTo>
                          <a:pt x="20013" y="49435"/>
                          <a:pt x="18489" y="52197"/>
                          <a:pt x="18108" y="55150"/>
                        </a:cubicBezTo>
                        <a:lnTo>
                          <a:pt x="9250" y="117538"/>
                        </a:lnTo>
                        <a:cubicBezTo>
                          <a:pt x="8107" y="125254"/>
                          <a:pt x="14108" y="132112"/>
                          <a:pt x="21918" y="132112"/>
                        </a:cubicBezTo>
                        <a:lnTo>
                          <a:pt x="21918" y="132112"/>
                        </a:lnTo>
                        <a:cubicBezTo>
                          <a:pt x="28205" y="132112"/>
                          <a:pt x="33539" y="127540"/>
                          <a:pt x="34587" y="121444"/>
                        </a:cubicBezTo>
                        <a:lnTo>
                          <a:pt x="42873" y="71152"/>
                        </a:lnTo>
                        <a:cubicBezTo>
                          <a:pt x="43445" y="67913"/>
                          <a:pt x="45159" y="64961"/>
                          <a:pt x="47826" y="63055"/>
                        </a:cubicBezTo>
                        <a:lnTo>
                          <a:pt x="72020" y="45434"/>
                        </a:lnTo>
                        <a:lnTo>
                          <a:pt x="47160" y="159639"/>
                        </a:lnTo>
                        <a:cubicBezTo>
                          <a:pt x="43731" y="175355"/>
                          <a:pt x="37254" y="190309"/>
                          <a:pt x="28014" y="203454"/>
                        </a:cubicBezTo>
                        <a:lnTo>
                          <a:pt x="2678" y="239839"/>
                        </a:lnTo>
                        <a:cubicBezTo>
                          <a:pt x="-1799" y="246316"/>
                          <a:pt x="-561" y="255175"/>
                          <a:pt x="5631" y="260032"/>
                        </a:cubicBezTo>
                        <a:lnTo>
                          <a:pt x="5631" y="260032"/>
                        </a:lnTo>
                        <a:cubicBezTo>
                          <a:pt x="12108" y="265271"/>
                          <a:pt x="21633" y="264128"/>
                          <a:pt x="26776" y="257556"/>
                        </a:cubicBezTo>
                        <a:lnTo>
                          <a:pt x="56970" y="218694"/>
                        </a:lnTo>
                        <a:cubicBezTo>
                          <a:pt x="64305" y="209169"/>
                          <a:pt x="70877" y="199072"/>
                          <a:pt x="76592" y="188500"/>
                        </a:cubicBezTo>
                        <a:lnTo>
                          <a:pt x="92689" y="158401"/>
                        </a:lnTo>
                        <a:lnTo>
                          <a:pt x="154411" y="254508"/>
                        </a:lnTo>
                        <a:cubicBezTo>
                          <a:pt x="159078" y="261747"/>
                          <a:pt x="168508" y="264128"/>
                          <a:pt x="176033" y="260032"/>
                        </a:cubicBezTo>
                        <a:lnTo>
                          <a:pt x="176033" y="260032"/>
                        </a:lnTo>
                        <a:cubicBezTo>
                          <a:pt x="184224" y="255556"/>
                          <a:pt x="186987" y="245173"/>
                          <a:pt x="182129" y="237172"/>
                        </a:cubicBezTo>
                        <a:lnTo>
                          <a:pt x="114025" y="125825"/>
                        </a:lnTo>
                        <a:cubicBezTo>
                          <a:pt x="110596" y="120205"/>
                          <a:pt x="109548" y="113443"/>
                          <a:pt x="111072" y="106966"/>
                        </a:cubicBezTo>
                        <a:lnTo>
                          <a:pt x="119359" y="71914"/>
                        </a:lnTo>
                        <a:lnTo>
                          <a:pt x="129646" y="87725"/>
                        </a:lnTo>
                        <a:cubicBezTo>
                          <a:pt x="131265" y="90202"/>
                          <a:pt x="133456" y="92107"/>
                          <a:pt x="136123" y="93345"/>
                        </a:cubicBezTo>
                        <a:close/>
                      </a:path>
                    </a:pathLst>
                  </a:custGeom>
                  <a:solidFill>
                    <a:srgbClr val="FFFFFF"/>
                  </a:solidFill>
                  <a:ln w="9525" cap="flat">
                    <a:noFill/>
                    <a:prstDash val="solid"/>
                    <a:miter/>
                  </a:ln>
                </p:spPr>
                <p:txBody>
                  <a:bodyPr rtlCol="0" anchor="ctr"/>
                  <a:lstStyle/>
                  <a:p>
                    <a:endParaRPr lang="en-US" dirty="0"/>
                  </a:p>
                </p:txBody>
              </p:sp>
              <p:sp>
                <p:nvSpPr>
                  <p:cNvPr id="521" name="Freeform: Shape 520">
                    <a:extLst>
                      <a:ext uri="{FF2B5EF4-FFF2-40B4-BE49-F238E27FC236}">
                        <a16:creationId xmlns:a16="http://schemas.microsoft.com/office/drawing/2014/main" id="{54FF247A-29B7-40B8-95DD-9F882FABF4C8}"/>
                      </a:ext>
                    </a:extLst>
                  </p:cNvPr>
                  <p:cNvSpPr/>
                  <p:nvPr/>
                </p:nvSpPr>
                <p:spPr>
                  <a:xfrm>
                    <a:off x="5931693" y="3667600"/>
                    <a:ext cx="67436" cy="67437"/>
                  </a:xfrm>
                  <a:custGeom>
                    <a:avLst/>
                    <a:gdLst>
                      <a:gd name="connsiteX0" fmla="*/ 67437 w 67436"/>
                      <a:gd name="connsiteY0" fmla="*/ 33718 h 67437"/>
                      <a:gd name="connsiteX1" fmla="*/ 33718 w 67436"/>
                      <a:gd name="connsiteY1" fmla="*/ 67437 h 67437"/>
                      <a:gd name="connsiteX2" fmla="*/ 0 w 67436"/>
                      <a:gd name="connsiteY2" fmla="*/ 33718 h 67437"/>
                      <a:gd name="connsiteX3" fmla="*/ 33718 w 67436"/>
                      <a:gd name="connsiteY3" fmla="*/ 0 h 67437"/>
                      <a:gd name="connsiteX4" fmla="*/ 67437 w 67436"/>
                      <a:gd name="connsiteY4" fmla="*/ 33718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6" h="67437">
                        <a:moveTo>
                          <a:pt x="67437" y="33718"/>
                        </a:moveTo>
                        <a:cubicBezTo>
                          <a:pt x="67437" y="52341"/>
                          <a:pt x="52341" y="67437"/>
                          <a:pt x="33718" y="67437"/>
                        </a:cubicBezTo>
                        <a:cubicBezTo>
                          <a:pt x="15096" y="67437"/>
                          <a:pt x="0" y="52341"/>
                          <a:pt x="0" y="33718"/>
                        </a:cubicBezTo>
                        <a:cubicBezTo>
                          <a:pt x="0" y="15096"/>
                          <a:pt x="15096" y="0"/>
                          <a:pt x="33718" y="0"/>
                        </a:cubicBezTo>
                        <a:cubicBezTo>
                          <a:pt x="52341" y="0"/>
                          <a:pt x="67437" y="15096"/>
                          <a:pt x="67437" y="33718"/>
                        </a:cubicBezTo>
                        <a:close/>
                      </a:path>
                    </a:pathLst>
                  </a:custGeom>
                  <a:solidFill>
                    <a:srgbClr val="FFFFFF"/>
                  </a:solidFill>
                  <a:ln w="9525" cap="flat">
                    <a:noFill/>
                    <a:prstDash val="solid"/>
                    <a:miter/>
                  </a:ln>
                </p:spPr>
                <p:txBody>
                  <a:bodyPr rtlCol="0" anchor="ctr"/>
                  <a:lstStyle/>
                  <a:p>
                    <a:endParaRPr lang="en-US" dirty="0"/>
                  </a:p>
                </p:txBody>
              </p:sp>
            </p:grpSp>
          </p:grpSp>
        </p:grpSp>
        <p:grpSp>
          <p:nvGrpSpPr>
            <p:cNvPr id="526" name="Graphic 23">
              <a:extLst>
                <a:ext uri="{FF2B5EF4-FFF2-40B4-BE49-F238E27FC236}">
                  <a16:creationId xmlns:a16="http://schemas.microsoft.com/office/drawing/2014/main" id="{08D5A4C0-1E41-4941-AB81-EF12756A78F7}"/>
                </a:ext>
              </a:extLst>
            </p:cNvPr>
            <p:cNvGrpSpPr/>
            <p:nvPr/>
          </p:nvGrpSpPr>
          <p:grpSpPr>
            <a:xfrm>
              <a:off x="11190918" y="2921533"/>
              <a:ext cx="320040" cy="320040"/>
              <a:chOff x="5753100" y="4289869"/>
              <a:chExt cx="685800" cy="685800"/>
            </a:xfrm>
            <a:solidFill>
              <a:schemeClr val="bg1">
                <a:lumMod val="85000"/>
              </a:schemeClr>
            </a:solidFill>
          </p:grpSpPr>
          <p:sp>
            <p:nvSpPr>
              <p:cNvPr id="527" name="Freeform: Shape 526">
                <a:extLst>
                  <a:ext uri="{FF2B5EF4-FFF2-40B4-BE49-F238E27FC236}">
                    <a16:creationId xmlns:a16="http://schemas.microsoft.com/office/drawing/2014/main" id="{62ED6BB3-78C1-4660-ADD7-A616E9AEC6CD}"/>
                  </a:ext>
                </a:extLst>
              </p:cNvPr>
              <p:cNvSpPr/>
              <p:nvPr/>
            </p:nvSpPr>
            <p:spPr>
              <a:xfrm>
                <a:off x="5753100" y="428986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528" name="Graphic 23">
                <a:extLst>
                  <a:ext uri="{FF2B5EF4-FFF2-40B4-BE49-F238E27FC236}">
                    <a16:creationId xmlns:a16="http://schemas.microsoft.com/office/drawing/2014/main" id="{883C4EEF-D1BA-4CD1-B6FB-5B35F9417BD5}"/>
                  </a:ext>
                </a:extLst>
              </p:cNvPr>
              <p:cNvGrpSpPr/>
              <p:nvPr/>
            </p:nvGrpSpPr>
            <p:grpSpPr>
              <a:xfrm>
                <a:off x="5873311" y="4384166"/>
                <a:ext cx="395662" cy="475107"/>
                <a:chOff x="5873311" y="4384166"/>
                <a:chExt cx="395662" cy="475107"/>
              </a:xfrm>
              <a:grpFill/>
            </p:grpSpPr>
            <p:sp>
              <p:nvSpPr>
                <p:cNvPr id="529" name="Freeform: Shape 528">
                  <a:extLst>
                    <a:ext uri="{FF2B5EF4-FFF2-40B4-BE49-F238E27FC236}">
                      <a16:creationId xmlns:a16="http://schemas.microsoft.com/office/drawing/2014/main" id="{2B5D16AD-AA79-49B9-BBBB-5AF6AB09D81B}"/>
                    </a:ext>
                  </a:extLst>
                </p:cNvPr>
                <p:cNvSpPr/>
                <p:nvPr/>
              </p:nvSpPr>
              <p:spPr>
                <a:xfrm>
                  <a:off x="6023514" y="4602860"/>
                  <a:ext cx="147447" cy="147447"/>
                </a:xfrm>
                <a:custGeom>
                  <a:avLst/>
                  <a:gdLst>
                    <a:gd name="connsiteX0" fmla="*/ 147447 w 147447"/>
                    <a:gd name="connsiteY0" fmla="*/ 73724 h 147447"/>
                    <a:gd name="connsiteX1" fmla="*/ 73723 w 147447"/>
                    <a:gd name="connsiteY1" fmla="*/ 147447 h 147447"/>
                    <a:gd name="connsiteX2" fmla="*/ 0 w 147447"/>
                    <a:gd name="connsiteY2" fmla="*/ 73724 h 147447"/>
                    <a:gd name="connsiteX3" fmla="*/ 73723 w 147447"/>
                    <a:gd name="connsiteY3" fmla="*/ 0 h 147447"/>
                    <a:gd name="connsiteX4" fmla="*/ 147447 w 147447"/>
                    <a:gd name="connsiteY4" fmla="*/ 73724 h 14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47" h="147447">
                      <a:moveTo>
                        <a:pt x="147447" y="73724"/>
                      </a:moveTo>
                      <a:cubicBezTo>
                        <a:pt x="147447" y="114440"/>
                        <a:pt x="114440" y="147447"/>
                        <a:pt x="73723" y="147447"/>
                      </a:cubicBezTo>
                      <a:cubicBezTo>
                        <a:pt x="33007" y="147447"/>
                        <a:pt x="0" y="114440"/>
                        <a:pt x="0" y="73724"/>
                      </a:cubicBezTo>
                      <a:cubicBezTo>
                        <a:pt x="0" y="33007"/>
                        <a:pt x="33007" y="0"/>
                        <a:pt x="73723" y="0"/>
                      </a:cubicBezTo>
                      <a:cubicBezTo>
                        <a:pt x="114440" y="0"/>
                        <a:pt x="147447" y="33007"/>
                        <a:pt x="147447" y="73724"/>
                      </a:cubicBezTo>
                      <a:close/>
                    </a:path>
                  </a:pathLst>
                </a:custGeom>
                <a:grpFill/>
                <a:ln w="9525" cap="flat">
                  <a:noFill/>
                  <a:prstDash val="solid"/>
                  <a:miter/>
                </a:ln>
              </p:spPr>
              <p:txBody>
                <a:bodyPr rtlCol="0" anchor="ctr"/>
                <a:lstStyle/>
                <a:p>
                  <a:endParaRPr lang="en-US" dirty="0"/>
                </a:p>
              </p:txBody>
            </p:sp>
            <p:sp>
              <p:nvSpPr>
                <p:cNvPr id="530" name="Freeform: Shape 529">
                  <a:extLst>
                    <a:ext uri="{FF2B5EF4-FFF2-40B4-BE49-F238E27FC236}">
                      <a16:creationId xmlns:a16="http://schemas.microsoft.com/office/drawing/2014/main" id="{D266B753-DC64-407C-ADD9-C3F26D8F154B}"/>
                    </a:ext>
                  </a:extLst>
                </p:cNvPr>
                <p:cNvSpPr/>
                <p:nvPr/>
              </p:nvSpPr>
              <p:spPr>
                <a:xfrm>
                  <a:off x="5873311" y="4384166"/>
                  <a:ext cx="395662" cy="475107"/>
                </a:xfrm>
                <a:custGeom>
                  <a:avLst/>
                  <a:gdLst>
                    <a:gd name="connsiteX0" fmla="*/ 363087 w 395662"/>
                    <a:gd name="connsiteY0" fmla="*/ 410528 h 475107"/>
                    <a:gd name="connsiteX1" fmla="*/ 343275 w 395662"/>
                    <a:gd name="connsiteY1" fmla="*/ 417386 h 475107"/>
                    <a:gd name="connsiteX2" fmla="*/ 273076 w 395662"/>
                    <a:gd name="connsiteY2" fmla="*/ 347186 h 475107"/>
                    <a:gd name="connsiteX3" fmla="*/ 295269 w 395662"/>
                    <a:gd name="connsiteY3" fmla="*/ 310420 h 475107"/>
                    <a:gd name="connsiteX4" fmla="*/ 343656 w 395662"/>
                    <a:gd name="connsiteY4" fmla="*/ 316706 h 475107"/>
                    <a:gd name="connsiteX5" fmla="*/ 348324 w 395662"/>
                    <a:gd name="connsiteY5" fmla="*/ 328994 h 475107"/>
                    <a:gd name="connsiteX6" fmla="*/ 380518 w 395662"/>
                    <a:gd name="connsiteY6" fmla="*/ 333185 h 475107"/>
                    <a:gd name="connsiteX7" fmla="*/ 384709 w 395662"/>
                    <a:gd name="connsiteY7" fmla="*/ 300990 h 475107"/>
                    <a:gd name="connsiteX8" fmla="*/ 352515 w 395662"/>
                    <a:gd name="connsiteY8" fmla="*/ 296799 h 475107"/>
                    <a:gd name="connsiteX9" fmla="*/ 346323 w 395662"/>
                    <a:gd name="connsiteY9" fmla="*/ 304133 h 475107"/>
                    <a:gd name="connsiteX10" fmla="*/ 297270 w 395662"/>
                    <a:gd name="connsiteY10" fmla="*/ 297752 h 475107"/>
                    <a:gd name="connsiteX11" fmla="*/ 297460 w 395662"/>
                    <a:gd name="connsiteY11" fmla="*/ 292513 h 475107"/>
                    <a:gd name="connsiteX12" fmla="*/ 290031 w 395662"/>
                    <a:gd name="connsiteY12" fmla="*/ 260318 h 475107"/>
                    <a:gd name="connsiteX13" fmla="*/ 321749 w 395662"/>
                    <a:gd name="connsiteY13" fmla="*/ 228600 h 475107"/>
                    <a:gd name="connsiteX14" fmla="*/ 382233 w 395662"/>
                    <a:gd name="connsiteY14" fmla="*/ 224695 h 475107"/>
                    <a:gd name="connsiteX15" fmla="*/ 382233 w 395662"/>
                    <a:gd name="connsiteY15" fmla="*/ 159734 h 475107"/>
                    <a:gd name="connsiteX16" fmla="*/ 317272 w 395662"/>
                    <a:gd name="connsiteY16" fmla="*/ 159734 h 475107"/>
                    <a:gd name="connsiteX17" fmla="*/ 312795 w 395662"/>
                    <a:gd name="connsiteY17" fmla="*/ 219456 h 475107"/>
                    <a:gd name="connsiteX18" fmla="*/ 282982 w 395662"/>
                    <a:gd name="connsiteY18" fmla="*/ 249079 h 475107"/>
                    <a:gd name="connsiteX19" fmla="*/ 230880 w 395662"/>
                    <a:gd name="connsiteY19" fmla="*/ 219456 h 475107"/>
                    <a:gd name="connsiteX20" fmla="*/ 230880 w 395662"/>
                    <a:gd name="connsiteY20" fmla="*/ 91440 h 475107"/>
                    <a:gd name="connsiteX21" fmla="*/ 271076 w 395662"/>
                    <a:gd name="connsiteY21" fmla="*/ 45911 h 475107"/>
                    <a:gd name="connsiteX22" fmla="*/ 225261 w 395662"/>
                    <a:gd name="connsiteY22" fmla="*/ 0 h 475107"/>
                    <a:gd name="connsiteX23" fmla="*/ 179160 w 395662"/>
                    <a:gd name="connsiteY23" fmla="*/ 45911 h 475107"/>
                    <a:gd name="connsiteX24" fmla="*/ 218022 w 395662"/>
                    <a:gd name="connsiteY24" fmla="*/ 91345 h 475107"/>
                    <a:gd name="connsiteX25" fmla="*/ 218022 w 395662"/>
                    <a:gd name="connsiteY25" fmla="*/ 219361 h 475107"/>
                    <a:gd name="connsiteX26" fmla="*/ 169063 w 395662"/>
                    <a:gd name="connsiteY26" fmla="*/ 243554 h 475107"/>
                    <a:gd name="connsiteX27" fmla="*/ 122676 w 395662"/>
                    <a:gd name="connsiteY27" fmla="*/ 197072 h 475107"/>
                    <a:gd name="connsiteX28" fmla="*/ 126677 w 395662"/>
                    <a:gd name="connsiteY28" fmla="*/ 182975 h 475107"/>
                    <a:gd name="connsiteX29" fmla="*/ 99150 w 395662"/>
                    <a:gd name="connsiteY29" fmla="*/ 155448 h 475107"/>
                    <a:gd name="connsiteX30" fmla="*/ 71622 w 395662"/>
                    <a:gd name="connsiteY30" fmla="*/ 182975 h 475107"/>
                    <a:gd name="connsiteX31" fmla="*/ 99150 w 395662"/>
                    <a:gd name="connsiteY31" fmla="*/ 210503 h 475107"/>
                    <a:gd name="connsiteX32" fmla="*/ 113818 w 395662"/>
                    <a:gd name="connsiteY32" fmla="*/ 206216 h 475107"/>
                    <a:gd name="connsiteX33" fmla="*/ 161538 w 395662"/>
                    <a:gd name="connsiteY33" fmla="*/ 253937 h 475107"/>
                    <a:gd name="connsiteX34" fmla="*/ 150489 w 395662"/>
                    <a:gd name="connsiteY34" fmla="*/ 292608 h 475107"/>
                    <a:gd name="connsiteX35" fmla="*/ 151347 w 395662"/>
                    <a:gd name="connsiteY35" fmla="*/ 303467 h 475107"/>
                    <a:gd name="connsiteX36" fmla="*/ 87624 w 395662"/>
                    <a:gd name="connsiteY36" fmla="*/ 323469 h 475107"/>
                    <a:gd name="connsiteX37" fmla="*/ 32189 w 395662"/>
                    <a:gd name="connsiteY37" fmla="*/ 298990 h 475107"/>
                    <a:gd name="connsiteX38" fmla="*/ 2090 w 395662"/>
                    <a:gd name="connsiteY38" fmla="*/ 356616 h 475107"/>
                    <a:gd name="connsiteX39" fmla="*/ 59716 w 395662"/>
                    <a:gd name="connsiteY39" fmla="*/ 386715 h 475107"/>
                    <a:gd name="connsiteX40" fmla="*/ 91339 w 395662"/>
                    <a:gd name="connsiteY40" fmla="*/ 335852 h 475107"/>
                    <a:gd name="connsiteX41" fmla="*/ 154299 w 395662"/>
                    <a:gd name="connsiteY41" fmla="*/ 316039 h 475107"/>
                    <a:gd name="connsiteX42" fmla="*/ 199162 w 395662"/>
                    <a:gd name="connsiteY42" fmla="*/ 361855 h 475107"/>
                    <a:gd name="connsiteX43" fmla="*/ 189256 w 395662"/>
                    <a:gd name="connsiteY43" fmla="*/ 395954 h 475107"/>
                    <a:gd name="connsiteX44" fmla="*/ 176397 w 395662"/>
                    <a:gd name="connsiteY44" fmla="*/ 398717 h 475107"/>
                    <a:gd name="connsiteX45" fmla="*/ 167349 w 395662"/>
                    <a:gd name="connsiteY45" fmla="*/ 429863 h 475107"/>
                    <a:gd name="connsiteX46" fmla="*/ 198495 w 395662"/>
                    <a:gd name="connsiteY46" fmla="*/ 438912 h 475107"/>
                    <a:gd name="connsiteX47" fmla="*/ 207544 w 395662"/>
                    <a:gd name="connsiteY47" fmla="*/ 407765 h 475107"/>
                    <a:gd name="connsiteX48" fmla="*/ 201258 w 395662"/>
                    <a:gd name="connsiteY48" fmla="*/ 400526 h 475107"/>
                    <a:gd name="connsiteX49" fmla="*/ 211545 w 395662"/>
                    <a:gd name="connsiteY49" fmla="*/ 365093 h 475107"/>
                    <a:gd name="connsiteX50" fmla="*/ 223927 w 395662"/>
                    <a:gd name="connsiteY50" fmla="*/ 366141 h 475107"/>
                    <a:gd name="connsiteX51" fmla="*/ 262599 w 395662"/>
                    <a:gd name="connsiteY51" fmla="*/ 355092 h 475107"/>
                    <a:gd name="connsiteX52" fmla="*/ 334893 w 395662"/>
                    <a:gd name="connsiteY52" fmla="*/ 427387 h 475107"/>
                    <a:gd name="connsiteX53" fmla="*/ 330893 w 395662"/>
                    <a:gd name="connsiteY53" fmla="*/ 442913 h 475107"/>
                    <a:gd name="connsiteX54" fmla="*/ 363087 w 395662"/>
                    <a:gd name="connsiteY54" fmla="*/ 475107 h 475107"/>
                    <a:gd name="connsiteX55" fmla="*/ 395282 w 395662"/>
                    <a:gd name="connsiteY55" fmla="*/ 442913 h 475107"/>
                    <a:gd name="connsiteX56" fmla="*/ 363087 w 395662"/>
                    <a:gd name="connsiteY56" fmla="*/ 410718 h 475107"/>
                    <a:gd name="connsiteX57" fmla="*/ 374517 w 395662"/>
                    <a:gd name="connsiteY57" fmla="*/ 308705 h 475107"/>
                    <a:gd name="connsiteX58" fmla="*/ 372708 w 395662"/>
                    <a:gd name="connsiteY58" fmla="*/ 322897 h 475107"/>
                    <a:gd name="connsiteX59" fmla="*/ 358515 w 395662"/>
                    <a:gd name="connsiteY59" fmla="*/ 321088 h 475107"/>
                    <a:gd name="connsiteX60" fmla="*/ 360325 w 395662"/>
                    <a:gd name="connsiteY60" fmla="*/ 306896 h 475107"/>
                    <a:gd name="connsiteX61" fmla="*/ 374517 w 395662"/>
                    <a:gd name="connsiteY61" fmla="*/ 308705 h 475107"/>
                    <a:gd name="connsiteX62" fmla="*/ 326416 w 395662"/>
                    <a:gd name="connsiteY62" fmla="*/ 168688 h 475107"/>
                    <a:gd name="connsiteX63" fmla="*/ 373184 w 395662"/>
                    <a:gd name="connsiteY63" fmla="*/ 168688 h 475107"/>
                    <a:gd name="connsiteX64" fmla="*/ 373184 w 395662"/>
                    <a:gd name="connsiteY64" fmla="*/ 215455 h 475107"/>
                    <a:gd name="connsiteX65" fmla="*/ 326416 w 395662"/>
                    <a:gd name="connsiteY65" fmla="*/ 215455 h 475107"/>
                    <a:gd name="connsiteX66" fmla="*/ 326416 w 395662"/>
                    <a:gd name="connsiteY66" fmla="*/ 168688 h 475107"/>
                    <a:gd name="connsiteX67" fmla="*/ 99150 w 395662"/>
                    <a:gd name="connsiteY67" fmla="*/ 197358 h 475107"/>
                    <a:gd name="connsiteX68" fmla="*/ 84481 w 395662"/>
                    <a:gd name="connsiteY68" fmla="*/ 182689 h 475107"/>
                    <a:gd name="connsiteX69" fmla="*/ 99150 w 395662"/>
                    <a:gd name="connsiteY69" fmla="*/ 168021 h 475107"/>
                    <a:gd name="connsiteX70" fmla="*/ 113818 w 395662"/>
                    <a:gd name="connsiteY70" fmla="*/ 182689 h 475107"/>
                    <a:gd name="connsiteX71" fmla="*/ 99150 w 395662"/>
                    <a:gd name="connsiteY71" fmla="*/ 197358 h 475107"/>
                    <a:gd name="connsiteX72" fmla="*/ 55906 w 395662"/>
                    <a:gd name="connsiteY72" fmla="*/ 374142 h 475107"/>
                    <a:gd name="connsiteX73" fmla="*/ 14472 w 395662"/>
                    <a:gd name="connsiteY73" fmla="*/ 352520 h 475107"/>
                    <a:gd name="connsiteX74" fmla="*/ 36094 w 395662"/>
                    <a:gd name="connsiteY74" fmla="*/ 311087 h 475107"/>
                    <a:gd name="connsiteX75" fmla="*/ 77528 w 395662"/>
                    <a:gd name="connsiteY75" fmla="*/ 332708 h 475107"/>
                    <a:gd name="connsiteX76" fmla="*/ 55906 w 395662"/>
                    <a:gd name="connsiteY76" fmla="*/ 374142 h 475107"/>
                    <a:gd name="connsiteX77" fmla="*/ 192399 w 395662"/>
                    <a:gd name="connsiteY77" fmla="*/ 427387 h 475107"/>
                    <a:gd name="connsiteX78" fmla="*/ 178683 w 395662"/>
                    <a:gd name="connsiteY78" fmla="*/ 423386 h 475107"/>
                    <a:gd name="connsiteX79" fmla="*/ 182684 w 395662"/>
                    <a:gd name="connsiteY79" fmla="*/ 409670 h 475107"/>
                    <a:gd name="connsiteX80" fmla="*/ 196400 w 395662"/>
                    <a:gd name="connsiteY80" fmla="*/ 413671 h 475107"/>
                    <a:gd name="connsiteX81" fmla="*/ 192399 w 395662"/>
                    <a:gd name="connsiteY81" fmla="*/ 427387 h 475107"/>
                    <a:gd name="connsiteX82" fmla="*/ 192399 w 395662"/>
                    <a:gd name="connsiteY82" fmla="*/ 45625 h 475107"/>
                    <a:gd name="connsiteX83" fmla="*/ 225451 w 395662"/>
                    <a:gd name="connsiteY83" fmla="*/ 12573 h 475107"/>
                    <a:gd name="connsiteX84" fmla="*/ 258503 w 395662"/>
                    <a:gd name="connsiteY84" fmla="*/ 45625 h 475107"/>
                    <a:gd name="connsiteX85" fmla="*/ 225451 w 395662"/>
                    <a:gd name="connsiteY85" fmla="*/ 78677 h 475107"/>
                    <a:gd name="connsiteX86" fmla="*/ 192399 w 395662"/>
                    <a:gd name="connsiteY86" fmla="*/ 45625 h 475107"/>
                    <a:gd name="connsiteX87" fmla="*/ 224118 w 395662"/>
                    <a:gd name="connsiteY87" fmla="*/ 352996 h 475107"/>
                    <a:gd name="connsiteX88" fmla="*/ 163443 w 395662"/>
                    <a:gd name="connsiteY88" fmla="*/ 292322 h 475107"/>
                    <a:gd name="connsiteX89" fmla="*/ 224118 w 395662"/>
                    <a:gd name="connsiteY89" fmla="*/ 231648 h 475107"/>
                    <a:gd name="connsiteX90" fmla="*/ 284792 w 395662"/>
                    <a:gd name="connsiteY90" fmla="*/ 292322 h 475107"/>
                    <a:gd name="connsiteX91" fmla="*/ 224118 w 395662"/>
                    <a:gd name="connsiteY91" fmla="*/ 352996 h 475107"/>
                    <a:gd name="connsiteX92" fmla="*/ 363278 w 395662"/>
                    <a:gd name="connsiteY92" fmla="*/ 461867 h 475107"/>
                    <a:gd name="connsiteX93" fmla="*/ 343942 w 395662"/>
                    <a:gd name="connsiteY93" fmla="*/ 442531 h 475107"/>
                    <a:gd name="connsiteX94" fmla="*/ 363278 w 395662"/>
                    <a:gd name="connsiteY94" fmla="*/ 423196 h 475107"/>
                    <a:gd name="connsiteX95" fmla="*/ 382614 w 395662"/>
                    <a:gd name="connsiteY95" fmla="*/ 442531 h 475107"/>
                    <a:gd name="connsiteX96" fmla="*/ 363278 w 395662"/>
                    <a:gd name="connsiteY96" fmla="*/ 461867 h 4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5662" h="475107">
                      <a:moveTo>
                        <a:pt x="363087" y="410528"/>
                      </a:moveTo>
                      <a:cubicBezTo>
                        <a:pt x="355658" y="410528"/>
                        <a:pt x="348705" y="413099"/>
                        <a:pt x="343275" y="417386"/>
                      </a:cubicBezTo>
                      <a:lnTo>
                        <a:pt x="273076" y="347186"/>
                      </a:lnTo>
                      <a:cubicBezTo>
                        <a:pt x="283744" y="337566"/>
                        <a:pt x="291650" y="324898"/>
                        <a:pt x="295269" y="310420"/>
                      </a:cubicBezTo>
                      <a:lnTo>
                        <a:pt x="343656" y="316706"/>
                      </a:lnTo>
                      <a:cubicBezTo>
                        <a:pt x="343942" y="320993"/>
                        <a:pt x="345561" y="325279"/>
                        <a:pt x="348324" y="328994"/>
                      </a:cubicBezTo>
                      <a:cubicBezTo>
                        <a:pt x="356039" y="339090"/>
                        <a:pt x="370517" y="340900"/>
                        <a:pt x="380518" y="333185"/>
                      </a:cubicBezTo>
                      <a:cubicBezTo>
                        <a:pt x="390615" y="325469"/>
                        <a:pt x="392424" y="310991"/>
                        <a:pt x="384709" y="300990"/>
                      </a:cubicBezTo>
                      <a:cubicBezTo>
                        <a:pt x="376994" y="290989"/>
                        <a:pt x="362516" y="289084"/>
                        <a:pt x="352515" y="296799"/>
                      </a:cubicBezTo>
                      <a:cubicBezTo>
                        <a:pt x="349848" y="298799"/>
                        <a:pt x="347752" y="301371"/>
                        <a:pt x="346323" y="304133"/>
                      </a:cubicBezTo>
                      <a:lnTo>
                        <a:pt x="297270" y="297752"/>
                      </a:lnTo>
                      <a:cubicBezTo>
                        <a:pt x="297365" y="296037"/>
                        <a:pt x="297460" y="294227"/>
                        <a:pt x="297460" y="292513"/>
                      </a:cubicBezTo>
                      <a:cubicBezTo>
                        <a:pt x="297460" y="280988"/>
                        <a:pt x="294793" y="270034"/>
                        <a:pt x="290031" y="260318"/>
                      </a:cubicBezTo>
                      <a:lnTo>
                        <a:pt x="321749" y="228600"/>
                      </a:lnTo>
                      <a:cubicBezTo>
                        <a:pt x="339751" y="242506"/>
                        <a:pt x="365659" y="241173"/>
                        <a:pt x="382233" y="224695"/>
                      </a:cubicBezTo>
                      <a:cubicBezTo>
                        <a:pt x="400140" y="206788"/>
                        <a:pt x="400140" y="177641"/>
                        <a:pt x="382233" y="159734"/>
                      </a:cubicBezTo>
                      <a:cubicBezTo>
                        <a:pt x="364326" y="141827"/>
                        <a:pt x="335179" y="141827"/>
                        <a:pt x="317272" y="159734"/>
                      </a:cubicBezTo>
                      <a:cubicBezTo>
                        <a:pt x="300984" y="176022"/>
                        <a:pt x="299460" y="201454"/>
                        <a:pt x="312795" y="219456"/>
                      </a:cubicBezTo>
                      <a:lnTo>
                        <a:pt x="282982" y="249079"/>
                      </a:lnTo>
                      <a:cubicBezTo>
                        <a:pt x="270981" y="232696"/>
                        <a:pt x="252978" y="221552"/>
                        <a:pt x="230880" y="219456"/>
                      </a:cubicBezTo>
                      <a:lnTo>
                        <a:pt x="230880" y="91440"/>
                      </a:lnTo>
                      <a:cubicBezTo>
                        <a:pt x="252978" y="88487"/>
                        <a:pt x="271076" y="69247"/>
                        <a:pt x="271076" y="45911"/>
                      </a:cubicBezTo>
                      <a:cubicBezTo>
                        <a:pt x="271076" y="20574"/>
                        <a:pt x="250597" y="0"/>
                        <a:pt x="225261" y="0"/>
                      </a:cubicBezTo>
                      <a:cubicBezTo>
                        <a:pt x="199924" y="0"/>
                        <a:pt x="179160" y="20574"/>
                        <a:pt x="179160" y="45911"/>
                      </a:cubicBezTo>
                      <a:cubicBezTo>
                        <a:pt x="179160" y="68961"/>
                        <a:pt x="196019" y="88011"/>
                        <a:pt x="218022" y="91345"/>
                      </a:cubicBezTo>
                      <a:lnTo>
                        <a:pt x="218022" y="219361"/>
                      </a:lnTo>
                      <a:cubicBezTo>
                        <a:pt x="199638" y="220789"/>
                        <a:pt x="181350" y="229838"/>
                        <a:pt x="169063" y="243554"/>
                      </a:cubicBezTo>
                      <a:lnTo>
                        <a:pt x="122676" y="197072"/>
                      </a:lnTo>
                      <a:cubicBezTo>
                        <a:pt x="125153" y="192977"/>
                        <a:pt x="126677" y="188119"/>
                        <a:pt x="126677" y="182975"/>
                      </a:cubicBezTo>
                      <a:cubicBezTo>
                        <a:pt x="126677" y="167735"/>
                        <a:pt x="114390" y="155448"/>
                        <a:pt x="99150" y="155448"/>
                      </a:cubicBezTo>
                      <a:cubicBezTo>
                        <a:pt x="83910" y="155448"/>
                        <a:pt x="71622" y="167830"/>
                        <a:pt x="71622" y="182975"/>
                      </a:cubicBezTo>
                      <a:cubicBezTo>
                        <a:pt x="71622" y="198120"/>
                        <a:pt x="84005" y="210503"/>
                        <a:pt x="99150" y="210503"/>
                      </a:cubicBezTo>
                      <a:cubicBezTo>
                        <a:pt x="104579" y="210503"/>
                        <a:pt x="109532" y="208883"/>
                        <a:pt x="113818" y="206216"/>
                      </a:cubicBezTo>
                      <a:lnTo>
                        <a:pt x="161538" y="253937"/>
                      </a:lnTo>
                      <a:cubicBezTo>
                        <a:pt x="154585" y="265176"/>
                        <a:pt x="150489" y="278416"/>
                        <a:pt x="150489" y="292608"/>
                      </a:cubicBezTo>
                      <a:cubicBezTo>
                        <a:pt x="150489" y="296323"/>
                        <a:pt x="150775" y="299942"/>
                        <a:pt x="151347" y="303467"/>
                      </a:cubicBezTo>
                      <a:lnTo>
                        <a:pt x="87624" y="323469"/>
                      </a:lnTo>
                      <a:cubicBezTo>
                        <a:pt x="78099" y="302800"/>
                        <a:pt x="54477" y="292037"/>
                        <a:pt x="32189" y="298990"/>
                      </a:cubicBezTo>
                      <a:cubicBezTo>
                        <a:pt x="7995" y="306610"/>
                        <a:pt x="-5435" y="332422"/>
                        <a:pt x="2090" y="356616"/>
                      </a:cubicBezTo>
                      <a:cubicBezTo>
                        <a:pt x="9710" y="380810"/>
                        <a:pt x="35523" y="394240"/>
                        <a:pt x="59716" y="386715"/>
                      </a:cubicBezTo>
                      <a:cubicBezTo>
                        <a:pt x="81719" y="379857"/>
                        <a:pt x="94768" y="357949"/>
                        <a:pt x="91339" y="335852"/>
                      </a:cubicBezTo>
                      <a:lnTo>
                        <a:pt x="154299" y="316039"/>
                      </a:lnTo>
                      <a:cubicBezTo>
                        <a:pt x="161443" y="337280"/>
                        <a:pt x="178112" y="354235"/>
                        <a:pt x="199162" y="361855"/>
                      </a:cubicBezTo>
                      <a:lnTo>
                        <a:pt x="189256" y="395954"/>
                      </a:lnTo>
                      <a:cubicBezTo>
                        <a:pt x="184970" y="395573"/>
                        <a:pt x="180493" y="396430"/>
                        <a:pt x="176397" y="398717"/>
                      </a:cubicBezTo>
                      <a:cubicBezTo>
                        <a:pt x="165253" y="404813"/>
                        <a:pt x="161253" y="418814"/>
                        <a:pt x="167349" y="429863"/>
                      </a:cubicBezTo>
                      <a:cubicBezTo>
                        <a:pt x="173445" y="441007"/>
                        <a:pt x="187446" y="445008"/>
                        <a:pt x="198495" y="438912"/>
                      </a:cubicBezTo>
                      <a:cubicBezTo>
                        <a:pt x="209640" y="432816"/>
                        <a:pt x="213640" y="418814"/>
                        <a:pt x="207544" y="407765"/>
                      </a:cubicBezTo>
                      <a:cubicBezTo>
                        <a:pt x="205925" y="404813"/>
                        <a:pt x="203734" y="402431"/>
                        <a:pt x="201258" y="400526"/>
                      </a:cubicBezTo>
                      <a:lnTo>
                        <a:pt x="211545" y="365093"/>
                      </a:lnTo>
                      <a:cubicBezTo>
                        <a:pt x="215545" y="365760"/>
                        <a:pt x="219736" y="366141"/>
                        <a:pt x="223927" y="366141"/>
                      </a:cubicBezTo>
                      <a:cubicBezTo>
                        <a:pt x="238119" y="366141"/>
                        <a:pt x="251359" y="362140"/>
                        <a:pt x="262599" y="355092"/>
                      </a:cubicBezTo>
                      <a:lnTo>
                        <a:pt x="334893" y="427387"/>
                      </a:lnTo>
                      <a:cubicBezTo>
                        <a:pt x="332322" y="431959"/>
                        <a:pt x="330893" y="437293"/>
                        <a:pt x="330893" y="442913"/>
                      </a:cubicBezTo>
                      <a:cubicBezTo>
                        <a:pt x="330893" y="460629"/>
                        <a:pt x="345276" y="475107"/>
                        <a:pt x="363087" y="475107"/>
                      </a:cubicBezTo>
                      <a:cubicBezTo>
                        <a:pt x="380899" y="475107"/>
                        <a:pt x="395282" y="460724"/>
                        <a:pt x="395282" y="442913"/>
                      </a:cubicBezTo>
                      <a:cubicBezTo>
                        <a:pt x="395282" y="425101"/>
                        <a:pt x="380899" y="410718"/>
                        <a:pt x="363087" y="410718"/>
                      </a:cubicBezTo>
                      <a:close/>
                      <a:moveTo>
                        <a:pt x="374517" y="308705"/>
                      </a:moveTo>
                      <a:cubicBezTo>
                        <a:pt x="377946" y="313087"/>
                        <a:pt x="377089" y="319469"/>
                        <a:pt x="372708" y="322897"/>
                      </a:cubicBezTo>
                      <a:cubicBezTo>
                        <a:pt x="368326" y="326327"/>
                        <a:pt x="361944" y="325469"/>
                        <a:pt x="358515" y="321088"/>
                      </a:cubicBezTo>
                      <a:cubicBezTo>
                        <a:pt x="355086" y="316706"/>
                        <a:pt x="355944" y="310324"/>
                        <a:pt x="360325" y="306896"/>
                      </a:cubicBezTo>
                      <a:cubicBezTo>
                        <a:pt x="364707" y="303467"/>
                        <a:pt x="371088" y="304324"/>
                        <a:pt x="374517" y="308705"/>
                      </a:cubicBezTo>
                      <a:close/>
                      <a:moveTo>
                        <a:pt x="326416" y="168688"/>
                      </a:moveTo>
                      <a:cubicBezTo>
                        <a:pt x="339275" y="155829"/>
                        <a:pt x="360325" y="155829"/>
                        <a:pt x="373184" y="168688"/>
                      </a:cubicBezTo>
                      <a:cubicBezTo>
                        <a:pt x="386043" y="181546"/>
                        <a:pt x="386043" y="202597"/>
                        <a:pt x="373184" y="215455"/>
                      </a:cubicBezTo>
                      <a:cubicBezTo>
                        <a:pt x="360325" y="228314"/>
                        <a:pt x="339275" y="228314"/>
                        <a:pt x="326416" y="215455"/>
                      </a:cubicBezTo>
                      <a:cubicBezTo>
                        <a:pt x="313557" y="202597"/>
                        <a:pt x="313557" y="181546"/>
                        <a:pt x="326416" y="168688"/>
                      </a:cubicBezTo>
                      <a:close/>
                      <a:moveTo>
                        <a:pt x="99150" y="197358"/>
                      </a:moveTo>
                      <a:cubicBezTo>
                        <a:pt x="91053" y="197358"/>
                        <a:pt x="84481" y="190786"/>
                        <a:pt x="84481" y="182689"/>
                      </a:cubicBezTo>
                      <a:cubicBezTo>
                        <a:pt x="84481" y="174593"/>
                        <a:pt x="91053" y="168021"/>
                        <a:pt x="99150" y="168021"/>
                      </a:cubicBezTo>
                      <a:cubicBezTo>
                        <a:pt x="107246" y="168021"/>
                        <a:pt x="113818" y="174593"/>
                        <a:pt x="113818" y="182689"/>
                      </a:cubicBezTo>
                      <a:cubicBezTo>
                        <a:pt x="113818" y="190786"/>
                        <a:pt x="107246" y="197358"/>
                        <a:pt x="99150" y="197358"/>
                      </a:cubicBezTo>
                      <a:close/>
                      <a:moveTo>
                        <a:pt x="55906" y="374142"/>
                      </a:moveTo>
                      <a:cubicBezTo>
                        <a:pt x="38475" y="379571"/>
                        <a:pt x="19902" y="369856"/>
                        <a:pt x="14472" y="352520"/>
                      </a:cubicBezTo>
                      <a:cubicBezTo>
                        <a:pt x="9043" y="335089"/>
                        <a:pt x="18759" y="316516"/>
                        <a:pt x="36094" y="311087"/>
                      </a:cubicBezTo>
                      <a:cubicBezTo>
                        <a:pt x="53525" y="305657"/>
                        <a:pt x="72099" y="315373"/>
                        <a:pt x="77528" y="332708"/>
                      </a:cubicBezTo>
                      <a:cubicBezTo>
                        <a:pt x="82957" y="350139"/>
                        <a:pt x="73242" y="368713"/>
                        <a:pt x="55906" y="374142"/>
                      </a:cubicBezTo>
                      <a:close/>
                      <a:moveTo>
                        <a:pt x="192399" y="427387"/>
                      </a:moveTo>
                      <a:cubicBezTo>
                        <a:pt x="187542" y="430054"/>
                        <a:pt x="181350" y="428244"/>
                        <a:pt x="178683" y="423386"/>
                      </a:cubicBezTo>
                      <a:cubicBezTo>
                        <a:pt x="176016" y="418529"/>
                        <a:pt x="177826" y="412337"/>
                        <a:pt x="182684" y="409670"/>
                      </a:cubicBezTo>
                      <a:cubicBezTo>
                        <a:pt x="187542" y="407003"/>
                        <a:pt x="193733" y="408813"/>
                        <a:pt x="196400" y="413671"/>
                      </a:cubicBezTo>
                      <a:cubicBezTo>
                        <a:pt x="199067" y="418529"/>
                        <a:pt x="197257" y="424720"/>
                        <a:pt x="192399" y="427387"/>
                      </a:cubicBezTo>
                      <a:close/>
                      <a:moveTo>
                        <a:pt x="192399" y="45625"/>
                      </a:moveTo>
                      <a:cubicBezTo>
                        <a:pt x="192399" y="27432"/>
                        <a:pt x="207258" y="12573"/>
                        <a:pt x="225451" y="12573"/>
                      </a:cubicBezTo>
                      <a:cubicBezTo>
                        <a:pt x="243644" y="12573"/>
                        <a:pt x="258503" y="27432"/>
                        <a:pt x="258503" y="45625"/>
                      </a:cubicBezTo>
                      <a:cubicBezTo>
                        <a:pt x="258503" y="63818"/>
                        <a:pt x="243644" y="78677"/>
                        <a:pt x="225451" y="78677"/>
                      </a:cubicBezTo>
                      <a:cubicBezTo>
                        <a:pt x="207258" y="78677"/>
                        <a:pt x="192399" y="63818"/>
                        <a:pt x="192399" y="45625"/>
                      </a:cubicBezTo>
                      <a:close/>
                      <a:moveTo>
                        <a:pt x="224118" y="352996"/>
                      </a:moveTo>
                      <a:cubicBezTo>
                        <a:pt x="190685" y="352996"/>
                        <a:pt x="163443" y="325755"/>
                        <a:pt x="163443" y="292322"/>
                      </a:cubicBezTo>
                      <a:cubicBezTo>
                        <a:pt x="163443" y="258889"/>
                        <a:pt x="190685" y="231648"/>
                        <a:pt x="224118" y="231648"/>
                      </a:cubicBezTo>
                      <a:cubicBezTo>
                        <a:pt x="257550" y="231648"/>
                        <a:pt x="284792" y="258889"/>
                        <a:pt x="284792" y="292322"/>
                      </a:cubicBezTo>
                      <a:cubicBezTo>
                        <a:pt x="284792" y="325755"/>
                        <a:pt x="257550" y="352996"/>
                        <a:pt x="224118" y="352996"/>
                      </a:cubicBezTo>
                      <a:close/>
                      <a:moveTo>
                        <a:pt x="363278" y="461867"/>
                      </a:moveTo>
                      <a:cubicBezTo>
                        <a:pt x="352610" y="461867"/>
                        <a:pt x="343942" y="453199"/>
                        <a:pt x="343942" y="442531"/>
                      </a:cubicBezTo>
                      <a:cubicBezTo>
                        <a:pt x="343942" y="431863"/>
                        <a:pt x="352610" y="423196"/>
                        <a:pt x="363278" y="423196"/>
                      </a:cubicBezTo>
                      <a:cubicBezTo>
                        <a:pt x="373946" y="423196"/>
                        <a:pt x="382614" y="431863"/>
                        <a:pt x="382614" y="442531"/>
                      </a:cubicBezTo>
                      <a:cubicBezTo>
                        <a:pt x="382614" y="453199"/>
                        <a:pt x="373946" y="461867"/>
                        <a:pt x="363278" y="461867"/>
                      </a:cubicBezTo>
                      <a:close/>
                    </a:path>
                  </a:pathLst>
                </a:custGeom>
                <a:grpFill/>
                <a:ln w="9525" cap="flat">
                  <a:noFill/>
                  <a:prstDash val="solid"/>
                  <a:miter/>
                </a:ln>
              </p:spPr>
              <p:txBody>
                <a:bodyPr rtlCol="0" anchor="ctr"/>
                <a:lstStyle/>
                <a:p>
                  <a:endParaRPr lang="en-US" dirty="0"/>
                </a:p>
              </p:txBody>
            </p:sp>
          </p:grpSp>
        </p:grpSp>
        <p:grpSp>
          <p:nvGrpSpPr>
            <p:cNvPr id="531" name="Graphic 23">
              <a:extLst>
                <a:ext uri="{FF2B5EF4-FFF2-40B4-BE49-F238E27FC236}">
                  <a16:creationId xmlns:a16="http://schemas.microsoft.com/office/drawing/2014/main" id="{88C80841-CE65-4946-AD45-8AC6E07BB637}"/>
                </a:ext>
              </a:extLst>
            </p:cNvPr>
            <p:cNvGrpSpPr/>
            <p:nvPr/>
          </p:nvGrpSpPr>
          <p:grpSpPr>
            <a:xfrm>
              <a:off x="11511391" y="2921533"/>
              <a:ext cx="320040" cy="320040"/>
              <a:chOff x="5753100" y="5093493"/>
              <a:chExt cx="685800" cy="685800"/>
            </a:xfrm>
            <a:solidFill>
              <a:schemeClr val="bg1">
                <a:lumMod val="85000"/>
              </a:schemeClr>
            </a:solidFill>
          </p:grpSpPr>
          <p:sp>
            <p:nvSpPr>
              <p:cNvPr id="532" name="Freeform: Shape 531">
                <a:extLst>
                  <a:ext uri="{FF2B5EF4-FFF2-40B4-BE49-F238E27FC236}">
                    <a16:creationId xmlns:a16="http://schemas.microsoft.com/office/drawing/2014/main" id="{569C1731-7F55-49F5-A9D1-9CCF6D89D482}"/>
                  </a:ext>
                </a:extLst>
              </p:cNvPr>
              <p:cNvSpPr/>
              <p:nvPr/>
            </p:nvSpPr>
            <p:spPr>
              <a:xfrm>
                <a:off x="5753100" y="5093493"/>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533" name="Graphic 23">
                <a:extLst>
                  <a:ext uri="{FF2B5EF4-FFF2-40B4-BE49-F238E27FC236}">
                    <a16:creationId xmlns:a16="http://schemas.microsoft.com/office/drawing/2014/main" id="{C2AE9DA6-B361-4E41-855A-8490A7AA239B}"/>
                  </a:ext>
                </a:extLst>
              </p:cNvPr>
              <p:cNvGrpSpPr/>
              <p:nvPr/>
            </p:nvGrpSpPr>
            <p:grpSpPr>
              <a:xfrm>
                <a:off x="5893403" y="5242845"/>
                <a:ext cx="449865" cy="431577"/>
                <a:chOff x="5893403" y="5242845"/>
                <a:chExt cx="449865" cy="431577"/>
              </a:xfrm>
              <a:grpFill/>
            </p:grpSpPr>
            <p:sp>
              <p:nvSpPr>
                <p:cNvPr id="534" name="Freeform: Shape 533">
                  <a:extLst>
                    <a:ext uri="{FF2B5EF4-FFF2-40B4-BE49-F238E27FC236}">
                      <a16:creationId xmlns:a16="http://schemas.microsoft.com/office/drawing/2014/main" id="{B599388D-0165-4738-8D91-B3046FC0A4F3}"/>
                    </a:ext>
                  </a:extLst>
                </p:cNvPr>
                <p:cNvSpPr/>
                <p:nvPr/>
              </p:nvSpPr>
              <p:spPr>
                <a:xfrm>
                  <a:off x="5896356" y="5242845"/>
                  <a:ext cx="284035" cy="77533"/>
                </a:xfrm>
                <a:custGeom>
                  <a:avLst/>
                  <a:gdLst>
                    <a:gd name="connsiteX0" fmla="*/ 284036 w 284035"/>
                    <a:gd name="connsiteY0" fmla="*/ 38767 h 77533"/>
                    <a:gd name="connsiteX1" fmla="*/ 142018 w 284035"/>
                    <a:gd name="connsiteY1" fmla="*/ 77534 h 77533"/>
                    <a:gd name="connsiteX2" fmla="*/ 0 w 284035"/>
                    <a:gd name="connsiteY2" fmla="*/ 38767 h 77533"/>
                    <a:gd name="connsiteX3" fmla="*/ 142018 w 284035"/>
                    <a:gd name="connsiteY3" fmla="*/ 0 h 77533"/>
                    <a:gd name="connsiteX4" fmla="*/ 284036 w 284035"/>
                    <a:gd name="connsiteY4" fmla="*/ 38767 h 7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35" h="77533">
                      <a:moveTo>
                        <a:pt x="284036" y="38767"/>
                      </a:moveTo>
                      <a:cubicBezTo>
                        <a:pt x="284036" y="60177"/>
                        <a:pt x="220452" y="77534"/>
                        <a:pt x="142018" y="77534"/>
                      </a:cubicBezTo>
                      <a:cubicBezTo>
                        <a:pt x="63584" y="77534"/>
                        <a:pt x="0" y="60177"/>
                        <a:pt x="0" y="38767"/>
                      </a:cubicBezTo>
                      <a:cubicBezTo>
                        <a:pt x="0" y="17356"/>
                        <a:pt x="63584" y="0"/>
                        <a:pt x="142018" y="0"/>
                      </a:cubicBezTo>
                      <a:cubicBezTo>
                        <a:pt x="220452" y="0"/>
                        <a:pt x="284036" y="17356"/>
                        <a:pt x="284036" y="38767"/>
                      </a:cubicBezTo>
                      <a:close/>
                    </a:path>
                  </a:pathLst>
                </a:custGeom>
                <a:grpFill/>
                <a:ln w="9525" cap="flat">
                  <a:noFill/>
                  <a:prstDash val="solid"/>
                  <a:miter/>
                </a:ln>
              </p:spPr>
              <p:txBody>
                <a:bodyPr rtlCol="0" anchor="ctr"/>
                <a:lstStyle/>
                <a:p>
                  <a:endParaRPr lang="en-US" dirty="0"/>
                </a:p>
              </p:txBody>
            </p:sp>
            <p:sp>
              <p:nvSpPr>
                <p:cNvPr id="535" name="Freeform: Shape 534">
                  <a:extLst>
                    <a:ext uri="{FF2B5EF4-FFF2-40B4-BE49-F238E27FC236}">
                      <a16:creationId xmlns:a16="http://schemas.microsoft.com/office/drawing/2014/main" id="{26B39B30-4184-4566-AB94-8C52676E44DF}"/>
                    </a:ext>
                  </a:extLst>
                </p:cNvPr>
                <p:cNvSpPr/>
                <p:nvPr/>
              </p:nvSpPr>
              <p:spPr>
                <a:xfrm>
                  <a:off x="6059519" y="5390768"/>
                  <a:ext cx="259461" cy="259460"/>
                </a:xfrm>
                <a:custGeom>
                  <a:avLst/>
                  <a:gdLst>
                    <a:gd name="connsiteX0" fmla="*/ 25622 w 259461"/>
                    <a:gd name="connsiteY0" fmla="*/ 52292 h 259460"/>
                    <a:gd name="connsiteX1" fmla="*/ 117062 w 259461"/>
                    <a:gd name="connsiteY1" fmla="*/ 28956 h 259460"/>
                    <a:gd name="connsiteX2" fmla="*/ 123825 w 259461"/>
                    <a:gd name="connsiteY2" fmla="*/ 33147 h 259460"/>
                    <a:gd name="connsiteX3" fmla="*/ 123825 w 259461"/>
                    <a:gd name="connsiteY3" fmla="*/ 77057 h 259460"/>
                    <a:gd name="connsiteX4" fmla="*/ 667 w 259461"/>
                    <a:gd name="connsiteY4" fmla="*/ 116205 h 259460"/>
                    <a:gd name="connsiteX5" fmla="*/ 0 w 259461"/>
                    <a:gd name="connsiteY5" fmla="*/ 129635 h 259460"/>
                    <a:gd name="connsiteX6" fmla="*/ 1238 w 259461"/>
                    <a:gd name="connsiteY6" fmla="*/ 147447 h 259460"/>
                    <a:gd name="connsiteX7" fmla="*/ 117062 w 259461"/>
                    <a:gd name="connsiteY7" fmla="*/ 122587 h 259460"/>
                    <a:gd name="connsiteX8" fmla="*/ 123825 w 259461"/>
                    <a:gd name="connsiteY8" fmla="*/ 126778 h 259460"/>
                    <a:gd name="connsiteX9" fmla="*/ 123825 w 259461"/>
                    <a:gd name="connsiteY9" fmla="*/ 170688 h 259460"/>
                    <a:gd name="connsiteX10" fmla="*/ 26384 w 259461"/>
                    <a:gd name="connsiteY10" fmla="*/ 208121 h 259460"/>
                    <a:gd name="connsiteX11" fmla="*/ 129731 w 259461"/>
                    <a:gd name="connsiteY11" fmla="*/ 259461 h 259460"/>
                    <a:gd name="connsiteX12" fmla="*/ 259461 w 259461"/>
                    <a:gd name="connsiteY12" fmla="*/ 129730 h 259460"/>
                    <a:gd name="connsiteX13" fmla="*/ 129731 w 259461"/>
                    <a:gd name="connsiteY13" fmla="*/ 0 h 259460"/>
                    <a:gd name="connsiteX14" fmla="*/ 107156 w 259461"/>
                    <a:gd name="connsiteY14" fmla="*/ 2000 h 259460"/>
                    <a:gd name="connsiteX15" fmla="*/ 70866 w 259461"/>
                    <a:gd name="connsiteY15" fmla="*/ 14097 h 259460"/>
                    <a:gd name="connsiteX16" fmla="*/ 25622 w 259461"/>
                    <a:gd name="connsiteY16" fmla="*/ 52292 h 2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461" h="259460">
                      <a:moveTo>
                        <a:pt x="25622" y="52292"/>
                      </a:moveTo>
                      <a:cubicBezTo>
                        <a:pt x="67056" y="48482"/>
                        <a:pt x="100965" y="39910"/>
                        <a:pt x="117062" y="28956"/>
                      </a:cubicBezTo>
                      <a:cubicBezTo>
                        <a:pt x="120015" y="26955"/>
                        <a:pt x="123825" y="29337"/>
                        <a:pt x="123825" y="33147"/>
                      </a:cubicBezTo>
                      <a:lnTo>
                        <a:pt x="123825" y="77057"/>
                      </a:lnTo>
                      <a:cubicBezTo>
                        <a:pt x="123825" y="96869"/>
                        <a:pt x="70390" y="113347"/>
                        <a:pt x="667" y="116205"/>
                      </a:cubicBezTo>
                      <a:cubicBezTo>
                        <a:pt x="191" y="120586"/>
                        <a:pt x="0" y="125158"/>
                        <a:pt x="0" y="129635"/>
                      </a:cubicBezTo>
                      <a:cubicBezTo>
                        <a:pt x="0" y="135731"/>
                        <a:pt x="381" y="141637"/>
                        <a:pt x="1238" y="147447"/>
                      </a:cubicBezTo>
                      <a:cubicBezTo>
                        <a:pt x="53531" y="145256"/>
                        <a:pt x="97917" y="135541"/>
                        <a:pt x="117062" y="122587"/>
                      </a:cubicBezTo>
                      <a:cubicBezTo>
                        <a:pt x="120015" y="120586"/>
                        <a:pt x="123825" y="122967"/>
                        <a:pt x="123825" y="126778"/>
                      </a:cubicBezTo>
                      <a:lnTo>
                        <a:pt x="123825" y="170688"/>
                      </a:lnTo>
                      <a:cubicBezTo>
                        <a:pt x="123825" y="188023"/>
                        <a:pt x="83058" y="202787"/>
                        <a:pt x="26384" y="208121"/>
                      </a:cubicBezTo>
                      <a:cubicBezTo>
                        <a:pt x="50102" y="239268"/>
                        <a:pt x="87535" y="259461"/>
                        <a:pt x="129731" y="259461"/>
                      </a:cubicBezTo>
                      <a:cubicBezTo>
                        <a:pt x="201359" y="259461"/>
                        <a:pt x="259461" y="201358"/>
                        <a:pt x="259461" y="129730"/>
                      </a:cubicBezTo>
                      <a:cubicBezTo>
                        <a:pt x="259461" y="58102"/>
                        <a:pt x="201359" y="0"/>
                        <a:pt x="129731" y="0"/>
                      </a:cubicBezTo>
                      <a:cubicBezTo>
                        <a:pt x="122015" y="0"/>
                        <a:pt x="114491" y="667"/>
                        <a:pt x="107156" y="2000"/>
                      </a:cubicBezTo>
                      <a:cubicBezTo>
                        <a:pt x="98108" y="6667"/>
                        <a:pt x="85725" y="10763"/>
                        <a:pt x="70866" y="14097"/>
                      </a:cubicBezTo>
                      <a:cubicBezTo>
                        <a:pt x="52959" y="23241"/>
                        <a:pt x="37529" y="36386"/>
                        <a:pt x="25622" y="52292"/>
                      </a:cubicBezTo>
                      <a:close/>
                    </a:path>
                  </a:pathLst>
                </a:custGeom>
                <a:grpFill/>
                <a:ln w="9525" cap="flat">
                  <a:noFill/>
                  <a:prstDash val="solid"/>
                  <a:miter/>
                </a:ln>
              </p:spPr>
              <p:txBody>
                <a:bodyPr rtlCol="0" anchor="ctr"/>
                <a:lstStyle/>
                <a:p>
                  <a:endParaRPr lang="en-US" dirty="0"/>
                </a:p>
              </p:txBody>
            </p:sp>
            <p:sp>
              <p:nvSpPr>
                <p:cNvPr id="536" name="Freeform: Shape 535">
                  <a:extLst>
                    <a:ext uri="{FF2B5EF4-FFF2-40B4-BE49-F238E27FC236}">
                      <a16:creationId xmlns:a16="http://schemas.microsoft.com/office/drawing/2014/main" id="{E70F8489-0B26-45C3-9048-06EFA20DAF8E}"/>
                    </a:ext>
                  </a:extLst>
                </p:cNvPr>
                <p:cNvSpPr/>
                <p:nvPr/>
              </p:nvSpPr>
              <p:spPr>
                <a:xfrm>
                  <a:off x="5893498" y="5325368"/>
                  <a:ext cx="289941" cy="88450"/>
                </a:xfrm>
                <a:custGeom>
                  <a:avLst/>
                  <a:gdLst>
                    <a:gd name="connsiteX0" fmla="*/ 235839 w 289941"/>
                    <a:gd name="connsiteY0" fmla="*/ 53112 h 88450"/>
                    <a:gd name="connsiteX1" fmla="*/ 289941 w 289941"/>
                    <a:gd name="connsiteY1" fmla="*/ 41111 h 88450"/>
                    <a:gd name="connsiteX2" fmla="*/ 289941 w 289941"/>
                    <a:gd name="connsiteY2" fmla="*/ 4916 h 88450"/>
                    <a:gd name="connsiteX3" fmla="*/ 283178 w 289941"/>
                    <a:gd name="connsiteY3" fmla="*/ 725 h 88450"/>
                    <a:gd name="connsiteX4" fmla="*/ 144971 w 289941"/>
                    <a:gd name="connsiteY4" fmla="*/ 26061 h 88450"/>
                    <a:gd name="connsiteX5" fmla="*/ 6763 w 289941"/>
                    <a:gd name="connsiteY5" fmla="*/ 725 h 88450"/>
                    <a:gd name="connsiteX6" fmla="*/ 0 w 289941"/>
                    <a:gd name="connsiteY6" fmla="*/ 4916 h 88450"/>
                    <a:gd name="connsiteX7" fmla="*/ 0 w 289941"/>
                    <a:gd name="connsiteY7" fmla="*/ 48826 h 88450"/>
                    <a:gd name="connsiteX8" fmla="*/ 145066 w 289941"/>
                    <a:gd name="connsiteY8" fmla="*/ 88450 h 88450"/>
                    <a:gd name="connsiteX9" fmla="*/ 186309 w 289941"/>
                    <a:gd name="connsiteY9" fmla="*/ 86831 h 88450"/>
                    <a:gd name="connsiteX10" fmla="*/ 186976 w 289941"/>
                    <a:gd name="connsiteY10" fmla="*/ 86069 h 88450"/>
                    <a:gd name="connsiteX11" fmla="*/ 235934 w 289941"/>
                    <a:gd name="connsiteY11" fmla="*/ 53017 h 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41" h="88450">
                      <a:moveTo>
                        <a:pt x="235839" y="53112"/>
                      </a:moveTo>
                      <a:cubicBezTo>
                        <a:pt x="253079" y="45873"/>
                        <a:pt x="271272" y="41777"/>
                        <a:pt x="289941" y="41111"/>
                      </a:cubicBezTo>
                      <a:lnTo>
                        <a:pt x="289941" y="4916"/>
                      </a:lnTo>
                      <a:cubicBezTo>
                        <a:pt x="289941" y="1106"/>
                        <a:pt x="286131" y="-1275"/>
                        <a:pt x="283178" y="725"/>
                      </a:cubicBezTo>
                      <a:cubicBezTo>
                        <a:pt x="261271" y="15584"/>
                        <a:pt x="206597" y="26061"/>
                        <a:pt x="144971" y="26061"/>
                      </a:cubicBezTo>
                      <a:cubicBezTo>
                        <a:pt x="83344" y="26061"/>
                        <a:pt x="28575" y="15488"/>
                        <a:pt x="6763" y="725"/>
                      </a:cubicBezTo>
                      <a:cubicBezTo>
                        <a:pt x="3810" y="-1275"/>
                        <a:pt x="0" y="1106"/>
                        <a:pt x="0" y="4916"/>
                      </a:cubicBezTo>
                      <a:lnTo>
                        <a:pt x="0" y="48826"/>
                      </a:lnTo>
                      <a:cubicBezTo>
                        <a:pt x="0" y="70734"/>
                        <a:pt x="64960" y="88450"/>
                        <a:pt x="145066" y="88450"/>
                      </a:cubicBezTo>
                      <a:cubicBezTo>
                        <a:pt x="159353" y="88450"/>
                        <a:pt x="173260" y="87879"/>
                        <a:pt x="186309" y="86831"/>
                      </a:cubicBezTo>
                      <a:cubicBezTo>
                        <a:pt x="186500" y="86545"/>
                        <a:pt x="186785" y="86354"/>
                        <a:pt x="186976" y="86069"/>
                      </a:cubicBezTo>
                      <a:cubicBezTo>
                        <a:pt x="201168" y="71877"/>
                        <a:pt x="217646" y="60827"/>
                        <a:pt x="235934" y="53017"/>
                      </a:cubicBezTo>
                      <a:close/>
                    </a:path>
                  </a:pathLst>
                </a:custGeom>
                <a:grpFill/>
                <a:ln w="9525" cap="flat">
                  <a:noFill/>
                  <a:prstDash val="solid"/>
                  <a:miter/>
                </a:ln>
              </p:spPr>
              <p:txBody>
                <a:bodyPr rtlCol="0" anchor="ctr"/>
                <a:lstStyle/>
                <a:p>
                  <a:endParaRPr lang="en-US" dirty="0"/>
                </a:p>
              </p:txBody>
            </p:sp>
            <p:sp>
              <p:nvSpPr>
                <p:cNvPr id="537" name="Freeform: Shape 536">
                  <a:extLst>
                    <a:ext uri="{FF2B5EF4-FFF2-40B4-BE49-F238E27FC236}">
                      <a16:creationId xmlns:a16="http://schemas.microsoft.com/office/drawing/2014/main" id="{EA7919DF-A020-4101-98F8-A501370E8008}"/>
                    </a:ext>
                  </a:extLst>
                </p:cNvPr>
                <p:cNvSpPr/>
                <p:nvPr/>
              </p:nvSpPr>
              <p:spPr>
                <a:xfrm>
                  <a:off x="5893403" y="5419094"/>
                  <a:ext cx="161544" cy="88449"/>
                </a:xfrm>
                <a:custGeom>
                  <a:avLst/>
                  <a:gdLst>
                    <a:gd name="connsiteX0" fmla="*/ 161544 w 161544"/>
                    <a:gd name="connsiteY0" fmla="*/ 25776 h 88449"/>
                    <a:gd name="connsiteX1" fmla="*/ 144971 w 161544"/>
                    <a:gd name="connsiteY1" fmla="*/ 26061 h 88449"/>
                    <a:gd name="connsiteX2" fmla="*/ 6763 w 161544"/>
                    <a:gd name="connsiteY2" fmla="*/ 725 h 88449"/>
                    <a:gd name="connsiteX3" fmla="*/ 0 w 161544"/>
                    <a:gd name="connsiteY3" fmla="*/ 4916 h 88449"/>
                    <a:gd name="connsiteX4" fmla="*/ 0 w 161544"/>
                    <a:gd name="connsiteY4" fmla="*/ 48826 h 88449"/>
                    <a:gd name="connsiteX5" fmla="*/ 142304 w 161544"/>
                    <a:gd name="connsiteY5" fmla="*/ 88450 h 88449"/>
                    <a:gd name="connsiteX6" fmla="*/ 153924 w 161544"/>
                    <a:gd name="connsiteY6" fmla="*/ 41492 h 88449"/>
                    <a:gd name="connsiteX7" fmla="*/ 161544 w 161544"/>
                    <a:gd name="connsiteY7" fmla="*/ 2587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44" h="88449">
                      <a:moveTo>
                        <a:pt x="161544" y="25776"/>
                      </a:moveTo>
                      <a:cubicBezTo>
                        <a:pt x="156115" y="25966"/>
                        <a:pt x="150590" y="26061"/>
                        <a:pt x="144971" y="26061"/>
                      </a:cubicBezTo>
                      <a:cubicBezTo>
                        <a:pt x="83249" y="26061"/>
                        <a:pt x="28575" y="15489"/>
                        <a:pt x="6763" y="725"/>
                      </a:cubicBezTo>
                      <a:cubicBezTo>
                        <a:pt x="3810" y="-1276"/>
                        <a:pt x="0" y="1106"/>
                        <a:pt x="0" y="4916"/>
                      </a:cubicBezTo>
                      <a:lnTo>
                        <a:pt x="0" y="48826"/>
                      </a:lnTo>
                      <a:cubicBezTo>
                        <a:pt x="0" y="70448"/>
                        <a:pt x="63437" y="88069"/>
                        <a:pt x="142304" y="88450"/>
                      </a:cubicBezTo>
                      <a:cubicBezTo>
                        <a:pt x="143637" y="72258"/>
                        <a:pt x="147542" y="56446"/>
                        <a:pt x="153924" y="41492"/>
                      </a:cubicBezTo>
                      <a:cubicBezTo>
                        <a:pt x="156210" y="36158"/>
                        <a:pt x="158782" y="30919"/>
                        <a:pt x="161544" y="25871"/>
                      </a:cubicBezTo>
                      <a:close/>
                    </a:path>
                  </a:pathLst>
                </a:custGeom>
                <a:grpFill/>
                <a:ln w="9525" cap="flat">
                  <a:noFill/>
                  <a:prstDash val="solid"/>
                  <a:miter/>
                </a:ln>
              </p:spPr>
              <p:txBody>
                <a:bodyPr rtlCol="0" anchor="ctr"/>
                <a:lstStyle/>
                <a:p>
                  <a:endParaRPr lang="en-US" dirty="0"/>
                </a:p>
              </p:txBody>
            </p:sp>
            <p:sp>
              <p:nvSpPr>
                <p:cNvPr id="538" name="Freeform: Shape 537">
                  <a:extLst>
                    <a:ext uri="{FF2B5EF4-FFF2-40B4-BE49-F238E27FC236}">
                      <a16:creationId xmlns:a16="http://schemas.microsoft.com/office/drawing/2014/main" id="{322D85EB-ED55-4655-84F4-A2C7968D802C}"/>
                    </a:ext>
                  </a:extLst>
                </p:cNvPr>
                <p:cNvSpPr/>
                <p:nvPr/>
              </p:nvSpPr>
              <p:spPr>
                <a:xfrm>
                  <a:off x="5893403" y="5512725"/>
                  <a:ext cx="164401" cy="88449"/>
                </a:xfrm>
                <a:custGeom>
                  <a:avLst/>
                  <a:gdLst>
                    <a:gd name="connsiteX0" fmla="*/ 142875 w 164401"/>
                    <a:gd name="connsiteY0" fmla="*/ 26061 h 88449"/>
                    <a:gd name="connsiteX1" fmla="*/ 6763 w 164401"/>
                    <a:gd name="connsiteY1" fmla="*/ 725 h 88449"/>
                    <a:gd name="connsiteX2" fmla="*/ 0 w 164401"/>
                    <a:gd name="connsiteY2" fmla="*/ 4916 h 88449"/>
                    <a:gd name="connsiteX3" fmla="*/ 0 w 164401"/>
                    <a:gd name="connsiteY3" fmla="*/ 48826 h 88449"/>
                    <a:gd name="connsiteX4" fmla="*/ 145066 w 164401"/>
                    <a:gd name="connsiteY4" fmla="*/ 88450 h 88449"/>
                    <a:gd name="connsiteX5" fmla="*/ 164402 w 164401"/>
                    <a:gd name="connsiteY5" fmla="*/ 88069 h 88449"/>
                    <a:gd name="connsiteX6" fmla="*/ 154019 w 164401"/>
                    <a:gd name="connsiteY6" fmla="*/ 67781 h 88449"/>
                    <a:gd name="connsiteX7" fmla="*/ 142970 w 164401"/>
                    <a:gd name="connsiteY7" fmla="*/ 2606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401" h="88449">
                      <a:moveTo>
                        <a:pt x="142875" y="26061"/>
                      </a:moveTo>
                      <a:cubicBezTo>
                        <a:pt x="82010" y="25775"/>
                        <a:pt x="28384" y="15393"/>
                        <a:pt x="6763" y="725"/>
                      </a:cubicBezTo>
                      <a:cubicBezTo>
                        <a:pt x="3810" y="-1276"/>
                        <a:pt x="0" y="1106"/>
                        <a:pt x="0" y="4916"/>
                      </a:cubicBezTo>
                      <a:lnTo>
                        <a:pt x="0" y="48826"/>
                      </a:lnTo>
                      <a:cubicBezTo>
                        <a:pt x="0" y="70733"/>
                        <a:pt x="64960" y="88450"/>
                        <a:pt x="145066" y="88450"/>
                      </a:cubicBezTo>
                      <a:cubicBezTo>
                        <a:pt x="151638" y="88450"/>
                        <a:pt x="158020" y="88354"/>
                        <a:pt x="164402" y="88069"/>
                      </a:cubicBezTo>
                      <a:cubicBezTo>
                        <a:pt x="160496" y="81592"/>
                        <a:pt x="156972" y="74829"/>
                        <a:pt x="154019" y="67781"/>
                      </a:cubicBezTo>
                      <a:cubicBezTo>
                        <a:pt x="148400" y="54350"/>
                        <a:pt x="144685" y="40444"/>
                        <a:pt x="142970" y="26061"/>
                      </a:cubicBezTo>
                      <a:close/>
                    </a:path>
                  </a:pathLst>
                </a:custGeom>
                <a:grpFill/>
                <a:ln w="9525" cap="flat">
                  <a:noFill/>
                  <a:prstDash val="solid"/>
                  <a:miter/>
                </a:ln>
              </p:spPr>
              <p:txBody>
                <a:bodyPr rtlCol="0" anchor="ctr"/>
                <a:lstStyle/>
                <a:p>
                  <a:endParaRPr lang="en-US" dirty="0"/>
                </a:p>
              </p:txBody>
            </p:sp>
            <p:sp>
              <p:nvSpPr>
                <p:cNvPr id="539" name="Freeform: Shape 538">
                  <a:extLst>
                    <a:ext uri="{FF2B5EF4-FFF2-40B4-BE49-F238E27FC236}">
                      <a16:creationId xmlns:a16="http://schemas.microsoft.com/office/drawing/2014/main" id="{775570C6-E7D1-482E-8364-523210CB4388}"/>
                    </a:ext>
                  </a:extLst>
                </p:cNvPr>
                <p:cNvSpPr/>
                <p:nvPr/>
              </p:nvSpPr>
              <p:spPr>
                <a:xfrm>
                  <a:off x="6035135" y="5507068"/>
                  <a:ext cx="25622" cy="31813"/>
                </a:xfrm>
                <a:custGeom>
                  <a:avLst/>
                  <a:gdLst>
                    <a:gd name="connsiteX0" fmla="*/ 25622 w 25622"/>
                    <a:gd name="connsiteY0" fmla="*/ 31242 h 31813"/>
                    <a:gd name="connsiteX1" fmla="*/ 24384 w 25622"/>
                    <a:gd name="connsiteY1" fmla="*/ 13431 h 31813"/>
                    <a:gd name="connsiteX2" fmla="*/ 25051 w 25622"/>
                    <a:gd name="connsiteY2" fmla="*/ 0 h 31813"/>
                    <a:gd name="connsiteX3" fmla="*/ 3239 w 25622"/>
                    <a:gd name="connsiteY3" fmla="*/ 476 h 31813"/>
                    <a:gd name="connsiteX4" fmla="*/ 571 w 25622"/>
                    <a:gd name="connsiteY4" fmla="*/ 476 h 31813"/>
                    <a:gd name="connsiteX5" fmla="*/ 0 w 25622"/>
                    <a:gd name="connsiteY5" fmla="*/ 13526 h 31813"/>
                    <a:gd name="connsiteX6" fmla="*/ 1048 w 25622"/>
                    <a:gd name="connsiteY6" fmla="*/ 31814 h 31813"/>
                    <a:gd name="connsiteX7" fmla="*/ 3239 w 25622"/>
                    <a:gd name="connsiteY7" fmla="*/ 31814 h 31813"/>
                    <a:gd name="connsiteX8" fmla="*/ 25622 w 25622"/>
                    <a:gd name="connsiteY8" fmla="*/ 31338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2" h="31813">
                      <a:moveTo>
                        <a:pt x="25622" y="31242"/>
                      </a:moveTo>
                      <a:cubicBezTo>
                        <a:pt x="24860" y="25432"/>
                        <a:pt x="24384" y="19431"/>
                        <a:pt x="24384" y="13431"/>
                      </a:cubicBezTo>
                      <a:cubicBezTo>
                        <a:pt x="24384" y="8858"/>
                        <a:pt x="24574" y="4382"/>
                        <a:pt x="25051" y="0"/>
                      </a:cubicBezTo>
                      <a:cubicBezTo>
                        <a:pt x="17907" y="286"/>
                        <a:pt x="10668" y="476"/>
                        <a:pt x="3239" y="476"/>
                      </a:cubicBezTo>
                      <a:cubicBezTo>
                        <a:pt x="2381" y="476"/>
                        <a:pt x="1429" y="476"/>
                        <a:pt x="571" y="476"/>
                      </a:cubicBezTo>
                      <a:cubicBezTo>
                        <a:pt x="190" y="4763"/>
                        <a:pt x="0" y="9144"/>
                        <a:pt x="0" y="13526"/>
                      </a:cubicBezTo>
                      <a:cubicBezTo>
                        <a:pt x="0" y="19717"/>
                        <a:pt x="381" y="25813"/>
                        <a:pt x="1048" y="31814"/>
                      </a:cubicBezTo>
                      <a:cubicBezTo>
                        <a:pt x="1810" y="31814"/>
                        <a:pt x="2477" y="31814"/>
                        <a:pt x="3239" y="31814"/>
                      </a:cubicBezTo>
                      <a:cubicBezTo>
                        <a:pt x="10858" y="31814"/>
                        <a:pt x="18288" y="31623"/>
                        <a:pt x="25622" y="31338"/>
                      </a:cubicBezTo>
                      <a:close/>
                    </a:path>
                  </a:pathLst>
                </a:custGeom>
                <a:grpFill/>
                <a:ln w="9525" cap="flat">
                  <a:noFill/>
                  <a:prstDash val="solid"/>
                  <a:miter/>
                </a:ln>
              </p:spPr>
              <p:txBody>
                <a:bodyPr rtlCol="0" anchor="ctr"/>
                <a:lstStyle/>
                <a:p>
                  <a:endParaRPr lang="en-US" dirty="0"/>
                </a:p>
              </p:txBody>
            </p:sp>
            <p:sp>
              <p:nvSpPr>
                <p:cNvPr id="540" name="Freeform: Shape 539">
                  <a:extLst>
                    <a:ext uri="{FF2B5EF4-FFF2-40B4-BE49-F238E27FC236}">
                      <a16:creationId xmlns:a16="http://schemas.microsoft.com/office/drawing/2014/main" id="{8DCEE547-B68D-4A2A-84A8-13D3D374CA57}"/>
                    </a:ext>
                  </a:extLst>
                </p:cNvPr>
                <p:cNvSpPr/>
                <p:nvPr/>
              </p:nvSpPr>
              <p:spPr>
                <a:xfrm>
                  <a:off x="6054947" y="5404865"/>
                  <a:ext cx="75438" cy="40005"/>
                </a:xfrm>
                <a:custGeom>
                  <a:avLst/>
                  <a:gdLst>
                    <a:gd name="connsiteX0" fmla="*/ 75438 w 75438"/>
                    <a:gd name="connsiteY0" fmla="*/ 0 h 40005"/>
                    <a:gd name="connsiteX1" fmla="*/ 24670 w 75438"/>
                    <a:gd name="connsiteY1" fmla="*/ 7334 h 40005"/>
                    <a:gd name="connsiteX2" fmla="*/ 0 w 75438"/>
                    <a:gd name="connsiteY2" fmla="*/ 40005 h 40005"/>
                    <a:gd name="connsiteX3" fmla="*/ 30194 w 75438"/>
                    <a:gd name="connsiteY3" fmla="*/ 38195 h 40005"/>
                    <a:gd name="connsiteX4" fmla="*/ 75438 w 75438"/>
                    <a:gd name="connsiteY4" fmla="*/ 0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8" h="40005">
                      <a:moveTo>
                        <a:pt x="75438" y="0"/>
                      </a:moveTo>
                      <a:cubicBezTo>
                        <a:pt x="60674" y="3334"/>
                        <a:pt x="43434" y="5810"/>
                        <a:pt x="24670" y="7334"/>
                      </a:cubicBezTo>
                      <a:cubicBezTo>
                        <a:pt x="14954" y="17145"/>
                        <a:pt x="6667" y="28099"/>
                        <a:pt x="0" y="40005"/>
                      </a:cubicBezTo>
                      <a:cubicBezTo>
                        <a:pt x="10382" y="39719"/>
                        <a:pt x="20479" y="39052"/>
                        <a:pt x="30194" y="38195"/>
                      </a:cubicBezTo>
                      <a:cubicBezTo>
                        <a:pt x="42101" y="22193"/>
                        <a:pt x="57531" y="9049"/>
                        <a:pt x="75438" y="0"/>
                      </a:cubicBezTo>
                      <a:close/>
                    </a:path>
                  </a:pathLst>
                </a:custGeom>
                <a:grpFill/>
                <a:ln w="9525" cap="flat">
                  <a:noFill/>
                  <a:prstDash val="solid"/>
                  <a:miter/>
                </a:ln>
              </p:spPr>
              <p:txBody>
                <a:bodyPr rtlCol="0" anchor="ctr"/>
                <a:lstStyle/>
                <a:p>
                  <a:endParaRPr lang="en-US" dirty="0"/>
                </a:p>
              </p:txBody>
            </p:sp>
            <p:sp>
              <p:nvSpPr>
                <p:cNvPr id="541" name="Freeform: Shape 540">
                  <a:extLst>
                    <a:ext uri="{FF2B5EF4-FFF2-40B4-BE49-F238E27FC236}">
                      <a16:creationId xmlns:a16="http://schemas.microsoft.com/office/drawing/2014/main" id="{9FCF445C-A927-4DE9-BA50-4942274A4F3B}"/>
                    </a:ext>
                  </a:extLst>
                </p:cNvPr>
                <p:cNvSpPr/>
                <p:nvPr/>
              </p:nvSpPr>
              <p:spPr>
                <a:xfrm>
                  <a:off x="6057614" y="5366384"/>
                  <a:ext cx="285654" cy="308038"/>
                </a:xfrm>
                <a:custGeom>
                  <a:avLst/>
                  <a:gdLst>
                    <a:gd name="connsiteX0" fmla="*/ 273749 w 285654"/>
                    <a:gd name="connsiteY0" fmla="*/ 94107 h 308038"/>
                    <a:gd name="connsiteX1" fmla="*/ 240697 w 285654"/>
                    <a:gd name="connsiteY1" fmla="*/ 45148 h 308038"/>
                    <a:gd name="connsiteX2" fmla="*/ 191738 w 285654"/>
                    <a:gd name="connsiteY2" fmla="*/ 12096 h 308038"/>
                    <a:gd name="connsiteX3" fmla="*/ 131731 w 285654"/>
                    <a:gd name="connsiteY3" fmla="*/ 0 h 308038"/>
                    <a:gd name="connsiteX4" fmla="*/ 125825 w 285654"/>
                    <a:gd name="connsiteY4" fmla="*/ 95 h 308038"/>
                    <a:gd name="connsiteX5" fmla="*/ 125825 w 285654"/>
                    <a:gd name="connsiteY5" fmla="*/ 7810 h 308038"/>
                    <a:gd name="connsiteX6" fmla="*/ 109061 w 285654"/>
                    <a:gd name="connsiteY6" fmla="*/ 26289 h 308038"/>
                    <a:gd name="connsiteX7" fmla="*/ 131636 w 285654"/>
                    <a:gd name="connsiteY7" fmla="*/ 24289 h 308038"/>
                    <a:gd name="connsiteX8" fmla="*/ 261366 w 285654"/>
                    <a:gd name="connsiteY8" fmla="*/ 154019 h 308038"/>
                    <a:gd name="connsiteX9" fmla="*/ 131636 w 285654"/>
                    <a:gd name="connsiteY9" fmla="*/ 283750 h 308038"/>
                    <a:gd name="connsiteX10" fmla="*/ 28289 w 285654"/>
                    <a:gd name="connsiteY10" fmla="*/ 232410 h 308038"/>
                    <a:gd name="connsiteX11" fmla="*/ 0 w 285654"/>
                    <a:gd name="connsiteY11" fmla="*/ 234219 h 308038"/>
                    <a:gd name="connsiteX12" fmla="*/ 22574 w 285654"/>
                    <a:gd name="connsiteY12" fmla="*/ 262890 h 308038"/>
                    <a:gd name="connsiteX13" fmla="*/ 71533 w 285654"/>
                    <a:gd name="connsiteY13" fmla="*/ 295941 h 308038"/>
                    <a:gd name="connsiteX14" fmla="*/ 131540 w 285654"/>
                    <a:gd name="connsiteY14" fmla="*/ 308038 h 308038"/>
                    <a:gd name="connsiteX15" fmla="*/ 191548 w 285654"/>
                    <a:gd name="connsiteY15" fmla="*/ 295941 h 308038"/>
                    <a:gd name="connsiteX16" fmla="*/ 240506 w 285654"/>
                    <a:gd name="connsiteY16" fmla="*/ 262890 h 308038"/>
                    <a:gd name="connsiteX17" fmla="*/ 273558 w 285654"/>
                    <a:gd name="connsiteY17" fmla="*/ 213931 h 308038"/>
                    <a:gd name="connsiteX18" fmla="*/ 285655 w 285654"/>
                    <a:gd name="connsiteY18" fmla="*/ 153924 h 308038"/>
                    <a:gd name="connsiteX19" fmla="*/ 273558 w 285654"/>
                    <a:gd name="connsiteY19" fmla="*/ 93916 h 30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654" h="308038">
                      <a:moveTo>
                        <a:pt x="273749" y="94107"/>
                      </a:moveTo>
                      <a:cubicBezTo>
                        <a:pt x="265938" y="75723"/>
                        <a:pt x="254889" y="59245"/>
                        <a:pt x="240697" y="45148"/>
                      </a:cubicBezTo>
                      <a:cubicBezTo>
                        <a:pt x="226505" y="30956"/>
                        <a:pt x="210026" y="19907"/>
                        <a:pt x="191738" y="12096"/>
                      </a:cubicBezTo>
                      <a:cubicBezTo>
                        <a:pt x="172688" y="4096"/>
                        <a:pt x="152495" y="0"/>
                        <a:pt x="131731" y="0"/>
                      </a:cubicBezTo>
                      <a:cubicBezTo>
                        <a:pt x="129731" y="0"/>
                        <a:pt x="127826" y="0"/>
                        <a:pt x="125825" y="95"/>
                      </a:cubicBezTo>
                      <a:lnTo>
                        <a:pt x="125825" y="7810"/>
                      </a:lnTo>
                      <a:cubicBezTo>
                        <a:pt x="125825" y="14478"/>
                        <a:pt x="119825" y="20764"/>
                        <a:pt x="109061" y="26289"/>
                      </a:cubicBezTo>
                      <a:cubicBezTo>
                        <a:pt x="116395" y="24955"/>
                        <a:pt x="123920" y="24289"/>
                        <a:pt x="131636" y="24289"/>
                      </a:cubicBezTo>
                      <a:cubicBezTo>
                        <a:pt x="203264" y="24289"/>
                        <a:pt x="261366" y="82391"/>
                        <a:pt x="261366" y="154019"/>
                      </a:cubicBezTo>
                      <a:cubicBezTo>
                        <a:pt x="261366" y="225647"/>
                        <a:pt x="203264" y="283750"/>
                        <a:pt x="131636" y="283750"/>
                      </a:cubicBezTo>
                      <a:cubicBezTo>
                        <a:pt x="89440" y="283750"/>
                        <a:pt x="52007" y="263652"/>
                        <a:pt x="28289" y="232410"/>
                      </a:cubicBezTo>
                      <a:cubicBezTo>
                        <a:pt x="19241" y="233267"/>
                        <a:pt x="9811" y="233934"/>
                        <a:pt x="0" y="234219"/>
                      </a:cubicBezTo>
                      <a:cubicBezTo>
                        <a:pt x="6382" y="244602"/>
                        <a:pt x="13907" y="254222"/>
                        <a:pt x="22574" y="262890"/>
                      </a:cubicBezTo>
                      <a:cubicBezTo>
                        <a:pt x="36767" y="277082"/>
                        <a:pt x="53245" y="288131"/>
                        <a:pt x="71533" y="295941"/>
                      </a:cubicBezTo>
                      <a:cubicBezTo>
                        <a:pt x="90583" y="303943"/>
                        <a:pt x="110776" y="308038"/>
                        <a:pt x="131540" y="308038"/>
                      </a:cubicBezTo>
                      <a:cubicBezTo>
                        <a:pt x="152305" y="308038"/>
                        <a:pt x="172498" y="303943"/>
                        <a:pt x="191548" y="295941"/>
                      </a:cubicBezTo>
                      <a:cubicBezTo>
                        <a:pt x="209931" y="288131"/>
                        <a:pt x="226409" y="277082"/>
                        <a:pt x="240506" y="262890"/>
                      </a:cubicBezTo>
                      <a:cubicBezTo>
                        <a:pt x="254603" y="248698"/>
                        <a:pt x="265748" y="232220"/>
                        <a:pt x="273558" y="213931"/>
                      </a:cubicBezTo>
                      <a:cubicBezTo>
                        <a:pt x="281559" y="194881"/>
                        <a:pt x="285655" y="174688"/>
                        <a:pt x="285655" y="153924"/>
                      </a:cubicBezTo>
                      <a:cubicBezTo>
                        <a:pt x="285655" y="133159"/>
                        <a:pt x="281559" y="112966"/>
                        <a:pt x="273558" y="93916"/>
                      </a:cubicBezTo>
                      <a:close/>
                    </a:path>
                  </a:pathLst>
                </a:custGeom>
                <a:grpFill/>
                <a:ln w="9525" cap="flat">
                  <a:noFill/>
                  <a:prstDash val="solid"/>
                  <a:miter/>
                </a:ln>
              </p:spPr>
              <p:txBody>
                <a:bodyPr rtlCol="0" anchor="ctr"/>
                <a:lstStyle/>
                <a:p>
                  <a:endParaRPr lang="en-US" dirty="0"/>
                </a:p>
              </p:txBody>
            </p:sp>
            <p:sp>
              <p:nvSpPr>
                <p:cNvPr id="542" name="Freeform: Shape 541">
                  <a:extLst>
                    <a:ext uri="{FF2B5EF4-FFF2-40B4-BE49-F238E27FC236}">
                      <a16:creationId xmlns:a16="http://schemas.microsoft.com/office/drawing/2014/main" id="{DC583C3C-32F1-4DB4-AA1A-16A7A4ED7646}"/>
                    </a:ext>
                  </a:extLst>
                </p:cNvPr>
                <p:cNvSpPr/>
                <p:nvPr/>
              </p:nvSpPr>
              <p:spPr>
                <a:xfrm>
                  <a:off x="6079712" y="5366479"/>
                  <a:ext cx="103727" cy="45815"/>
                </a:xfrm>
                <a:custGeom>
                  <a:avLst/>
                  <a:gdLst>
                    <a:gd name="connsiteX0" fmla="*/ 86963 w 103727"/>
                    <a:gd name="connsiteY0" fmla="*/ 26194 h 45815"/>
                    <a:gd name="connsiteX1" fmla="*/ 103727 w 103727"/>
                    <a:gd name="connsiteY1" fmla="*/ 7715 h 45815"/>
                    <a:gd name="connsiteX2" fmla="*/ 103727 w 103727"/>
                    <a:gd name="connsiteY2" fmla="*/ 0 h 45815"/>
                    <a:gd name="connsiteX3" fmla="*/ 49625 w 103727"/>
                    <a:gd name="connsiteY3" fmla="*/ 12002 h 45815"/>
                    <a:gd name="connsiteX4" fmla="*/ 667 w 103727"/>
                    <a:gd name="connsiteY4" fmla="*/ 45054 h 45815"/>
                    <a:gd name="connsiteX5" fmla="*/ 0 w 103727"/>
                    <a:gd name="connsiteY5" fmla="*/ 45815 h 45815"/>
                    <a:gd name="connsiteX6" fmla="*/ 50768 w 103727"/>
                    <a:gd name="connsiteY6" fmla="*/ 38481 h 45815"/>
                    <a:gd name="connsiteX7" fmla="*/ 87058 w 103727"/>
                    <a:gd name="connsiteY7" fmla="*/ 26384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27" h="45815">
                      <a:moveTo>
                        <a:pt x="86963" y="26194"/>
                      </a:moveTo>
                      <a:cubicBezTo>
                        <a:pt x="97631" y="20670"/>
                        <a:pt x="103727" y="14383"/>
                        <a:pt x="103727" y="7715"/>
                      </a:cubicBezTo>
                      <a:lnTo>
                        <a:pt x="103727" y="0"/>
                      </a:lnTo>
                      <a:cubicBezTo>
                        <a:pt x="84963" y="667"/>
                        <a:pt x="66866" y="4763"/>
                        <a:pt x="49625" y="12002"/>
                      </a:cubicBezTo>
                      <a:cubicBezTo>
                        <a:pt x="31242" y="19812"/>
                        <a:pt x="14764" y="30861"/>
                        <a:pt x="667" y="45054"/>
                      </a:cubicBezTo>
                      <a:cubicBezTo>
                        <a:pt x="476" y="45244"/>
                        <a:pt x="191" y="45530"/>
                        <a:pt x="0" y="45815"/>
                      </a:cubicBezTo>
                      <a:cubicBezTo>
                        <a:pt x="18764" y="44291"/>
                        <a:pt x="36004" y="41720"/>
                        <a:pt x="50768" y="38481"/>
                      </a:cubicBezTo>
                      <a:cubicBezTo>
                        <a:pt x="62008" y="32766"/>
                        <a:pt x="74200" y="28575"/>
                        <a:pt x="87058" y="26384"/>
                      </a:cubicBezTo>
                      <a:close/>
                    </a:path>
                  </a:pathLst>
                </a:custGeom>
                <a:grpFill/>
                <a:ln w="9525" cap="flat">
                  <a:noFill/>
                  <a:prstDash val="solid"/>
                  <a:miter/>
                </a:ln>
              </p:spPr>
              <p:txBody>
                <a:bodyPr rtlCol="0" anchor="ctr"/>
                <a:lstStyle/>
                <a:p>
                  <a:endParaRPr lang="en-US" dirty="0"/>
                </a:p>
              </p:txBody>
            </p:sp>
            <p:sp>
              <p:nvSpPr>
                <p:cNvPr id="543" name="Freeform: Shape 542">
                  <a:extLst>
                    <a:ext uri="{FF2B5EF4-FFF2-40B4-BE49-F238E27FC236}">
                      <a16:creationId xmlns:a16="http://schemas.microsoft.com/office/drawing/2014/main" id="{BB6D63E0-A492-43CE-AC62-30877E94E74E}"/>
                    </a:ext>
                  </a:extLst>
                </p:cNvPr>
                <p:cNvSpPr/>
                <p:nvPr/>
              </p:nvSpPr>
              <p:spPr>
                <a:xfrm>
                  <a:off x="6035802" y="5443156"/>
                  <a:ext cx="49434" cy="64388"/>
                </a:xfrm>
                <a:custGeom>
                  <a:avLst/>
                  <a:gdLst>
                    <a:gd name="connsiteX0" fmla="*/ 24479 w 49434"/>
                    <a:gd name="connsiteY0" fmla="*/ 63912 h 64388"/>
                    <a:gd name="connsiteX1" fmla="*/ 49435 w 49434"/>
                    <a:gd name="connsiteY1" fmla="*/ 0 h 64388"/>
                    <a:gd name="connsiteX2" fmla="*/ 19241 w 49434"/>
                    <a:gd name="connsiteY2" fmla="*/ 1810 h 64388"/>
                    <a:gd name="connsiteX3" fmla="*/ 11620 w 49434"/>
                    <a:gd name="connsiteY3" fmla="*/ 17430 h 64388"/>
                    <a:gd name="connsiteX4" fmla="*/ 0 w 49434"/>
                    <a:gd name="connsiteY4" fmla="*/ 64389 h 64388"/>
                    <a:gd name="connsiteX5" fmla="*/ 2667 w 49434"/>
                    <a:gd name="connsiteY5" fmla="*/ 64389 h 64388"/>
                    <a:gd name="connsiteX6" fmla="*/ 24479 w 49434"/>
                    <a:gd name="connsiteY6" fmla="*/ 63912 h 6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4" h="64388">
                      <a:moveTo>
                        <a:pt x="24479" y="63912"/>
                      </a:moveTo>
                      <a:cubicBezTo>
                        <a:pt x="26956" y="40100"/>
                        <a:pt x="35814" y="18192"/>
                        <a:pt x="49435" y="0"/>
                      </a:cubicBezTo>
                      <a:cubicBezTo>
                        <a:pt x="39719" y="857"/>
                        <a:pt x="29623" y="1524"/>
                        <a:pt x="19241" y="1810"/>
                      </a:cubicBezTo>
                      <a:cubicBezTo>
                        <a:pt x="16383" y="6858"/>
                        <a:pt x="13811" y="12001"/>
                        <a:pt x="11620" y="17430"/>
                      </a:cubicBezTo>
                      <a:cubicBezTo>
                        <a:pt x="5239" y="32480"/>
                        <a:pt x="1429" y="48196"/>
                        <a:pt x="0" y="64389"/>
                      </a:cubicBezTo>
                      <a:cubicBezTo>
                        <a:pt x="857" y="64389"/>
                        <a:pt x="1810" y="64389"/>
                        <a:pt x="2667" y="64389"/>
                      </a:cubicBezTo>
                      <a:cubicBezTo>
                        <a:pt x="10096" y="64389"/>
                        <a:pt x="17431" y="64198"/>
                        <a:pt x="24479" y="63912"/>
                      </a:cubicBezTo>
                      <a:close/>
                    </a:path>
                  </a:pathLst>
                </a:custGeom>
                <a:grpFill/>
                <a:ln w="9525" cap="flat">
                  <a:noFill/>
                  <a:prstDash val="solid"/>
                  <a:miter/>
                </a:ln>
              </p:spPr>
              <p:txBody>
                <a:bodyPr rtlCol="0" anchor="ctr"/>
                <a:lstStyle/>
                <a:p>
                  <a:endParaRPr lang="en-US" dirty="0"/>
                </a:p>
              </p:txBody>
            </p:sp>
            <p:sp>
              <p:nvSpPr>
                <p:cNvPr id="544" name="Freeform: Shape 543">
                  <a:extLst>
                    <a:ext uri="{FF2B5EF4-FFF2-40B4-BE49-F238E27FC236}">
                      <a16:creationId xmlns:a16="http://schemas.microsoft.com/office/drawing/2014/main" id="{6293B1E0-AE01-4380-AA3B-902CA9AF3025}"/>
                    </a:ext>
                  </a:extLst>
                </p:cNvPr>
                <p:cNvSpPr/>
                <p:nvPr/>
              </p:nvSpPr>
              <p:spPr>
                <a:xfrm>
                  <a:off x="6036182" y="5538310"/>
                  <a:ext cx="49720" cy="62483"/>
                </a:xfrm>
                <a:custGeom>
                  <a:avLst/>
                  <a:gdLst>
                    <a:gd name="connsiteX0" fmla="*/ 24575 w 49720"/>
                    <a:gd name="connsiteY0" fmla="*/ 0 h 62483"/>
                    <a:gd name="connsiteX1" fmla="*/ 2191 w 49720"/>
                    <a:gd name="connsiteY1" fmla="*/ 476 h 62483"/>
                    <a:gd name="connsiteX2" fmla="*/ 0 w 49720"/>
                    <a:gd name="connsiteY2" fmla="*/ 476 h 62483"/>
                    <a:gd name="connsiteX3" fmla="*/ 11049 w 49720"/>
                    <a:gd name="connsiteY3" fmla="*/ 42196 h 62483"/>
                    <a:gd name="connsiteX4" fmla="*/ 21431 w 49720"/>
                    <a:gd name="connsiteY4" fmla="*/ 62484 h 62483"/>
                    <a:gd name="connsiteX5" fmla="*/ 49720 w 49720"/>
                    <a:gd name="connsiteY5" fmla="*/ 60674 h 62483"/>
                    <a:gd name="connsiteX6" fmla="*/ 24575 w 49720"/>
                    <a:gd name="connsiteY6" fmla="*/ 95 h 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0" h="62483">
                      <a:moveTo>
                        <a:pt x="24575" y="0"/>
                      </a:moveTo>
                      <a:cubicBezTo>
                        <a:pt x="17240" y="285"/>
                        <a:pt x="9811" y="476"/>
                        <a:pt x="2191" y="476"/>
                      </a:cubicBezTo>
                      <a:cubicBezTo>
                        <a:pt x="1429" y="476"/>
                        <a:pt x="762" y="476"/>
                        <a:pt x="0" y="476"/>
                      </a:cubicBezTo>
                      <a:cubicBezTo>
                        <a:pt x="1715" y="14859"/>
                        <a:pt x="5429" y="28765"/>
                        <a:pt x="11049" y="42196"/>
                      </a:cubicBezTo>
                      <a:cubicBezTo>
                        <a:pt x="14002" y="49244"/>
                        <a:pt x="17526" y="56007"/>
                        <a:pt x="21431" y="62484"/>
                      </a:cubicBezTo>
                      <a:cubicBezTo>
                        <a:pt x="31147" y="62103"/>
                        <a:pt x="40672" y="61531"/>
                        <a:pt x="49720" y="60674"/>
                      </a:cubicBezTo>
                      <a:cubicBezTo>
                        <a:pt x="36576" y="43339"/>
                        <a:pt x="27622" y="22670"/>
                        <a:pt x="24575" y="95"/>
                      </a:cubicBezTo>
                      <a:close/>
                    </a:path>
                  </a:pathLst>
                </a:custGeom>
                <a:grpFill/>
                <a:ln w="9525" cap="flat">
                  <a:noFill/>
                  <a:prstDash val="solid"/>
                  <a:miter/>
                </a:ln>
              </p:spPr>
              <p:txBody>
                <a:bodyPr rtlCol="0" anchor="ctr"/>
                <a:lstStyle/>
                <a:p>
                  <a:endParaRPr lang="en-US" dirty="0"/>
                </a:p>
              </p:txBody>
            </p:sp>
            <p:sp>
              <p:nvSpPr>
                <p:cNvPr id="545" name="Freeform: Shape 544">
                  <a:extLst>
                    <a:ext uri="{FF2B5EF4-FFF2-40B4-BE49-F238E27FC236}">
                      <a16:creationId xmlns:a16="http://schemas.microsoft.com/office/drawing/2014/main" id="{92D1B4D8-3DFD-4DC2-80D9-BD42C17BE2E4}"/>
                    </a:ext>
                  </a:extLst>
                </p:cNvPr>
                <p:cNvSpPr/>
                <p:nvPr/>
              </p:nvSpPr>
              <p:spPr>
                <a:xfrm>
                  <a:off x="6137910" y="5436393"/>
                  <a:ext cx="101250" cy="167830"/>
                </a:xfrm>
                <a:custGeom>
                  <a:avLst/>
                  <a:gdLst>
                    <a:gd name="connsiteX0" fmla="*/ 42958 w 101250"/>
                    <a:gd name="connsiteY0" fmla="*/ 158305 h 167830"/>
                    <a:gd name="connsiteX1" fmla="*/ 42958 w 101250"/>
                    <a:gd name="connsiteY1" fmla="*/ 148685 h 167830"/>
                    <a:gd name="connsiteX2" fmla="*/ 41815 w 101250"/>
                    <a:gd name="connsiteY2" fmla="*/ 148685 h 167830"/>
                    <a:gd name="connsiteX3" fmla="*/ 0 w 101250"/>
                    <a:gd name="connsiteY3" fmla="*/ 131540 h 167830"/>
                    <a:gd name="connsiteX4" fmla="*/ 13240 w 101250"/>
                    <a:gd name="connsiteY4" fmla="*/ 110871 h 167830"/>
                    <a:gd name="connsiteX5" fmla="*/ 53816 w 101250"/>
                    <a:gd name="connsiteY5" fmla="*/ 124492 h 167830"/>
                    <a:gd name="connsiteX6" fmla="*/ 71914 w 101250"/>
                    <a:gd name="connsiteY6" fmla="*/ 112776 h 167830"/>
                    <a:gd name="connsiteX7" fmla="*/ 47434 w 101250"/>
                    <a:gd name="connsiteY7" fmla="*/ 95059 h 167830"/>
                    <a:gd name="connsiteX8" fmla="*/ 19240 w 101250"/>
                    <a:gd name="connsiteY8" fmla="*/ 81439 h 167830"/>
                    <a:gd name="connsiteX9" fmla="*/ 5524 w 101250"/>
                    <a:gd name="connsiteY9" fmla="*/ 55245 h 167830"/>
                    <a:gd name="connsiteX10" fmla="*/ 41815 w 101250"/>
                    <a:gd name="connsiteY10" fmla="*/ 19621 h 167830"/>
                    <a:gd name="connsiteX11" fmla="*/ 42958 w 101250"/>
                    <a:gd name="connsiteY11" fmla="*/ 19431 h 167830"/>
                    <a:gd name="connsiteX12" fmla="*/ 42958 w 101250"/>
                    <a:gd name="connsiteY12" fmla="*/ 9716 h 167830"/>
                    <a:gd name="connsiteX13" fmla="*/ 52673 w 101250"/>
                    <a:gd name="connsiteY13" fmla="*/ 0 h 167830"/>
                    <a:gd name="connsiteX14" fmla="*/ 52673 w 101250"/>
                    <a:gd name="connsiteY14" fmla="*/ 0 h 167830"/>
                    <a:gd name="connsiteX15" fmla="*/ 62389 w 101250"/>
                    <a:gd name="connsiteY15" fmla="*/ 9716 h 167830"/>
                    <a:gd name="connsiteX16" fmla="*/ 62389 w 101250"/>
                    <a:gd name="connsiteY16" fmla="*/ 19050 h 167830"/>
                    <a:gd name="connsiteX17" fmla="*/ 63532 w 101250"/>
                    <a:gd name="connsiteY17" fmla="*/ 19241 h 167830"/>
                    <a:gd name="connsiteX18" fmla="*/ 98393 w 101250"/>
                    <a:gd name="connsiteY18" fmla="*/ 36671 h 167830"/>
                    <a:gd name="connsiteX19" fmla="*/ 83439 w 101250"/>
                    <a:gd name="connsiteY19" fmla="*/ 54007 h 167830"/>
                    <a:gd name="connsiteX20" fmla="*/ 52006 w 101250"/>
                    <a:gd name="connsiteY20" fmla="*/ 42958 h 167830"/>
                    <a:gd name="connsiteX21" fmla="*/ 34862 w 101250"/>
                    <a:gd name="connsiteY21" fmla="*/ 54769 h 167830"/>
                    <a:gd name="connsiteX22" fmla="*/ 57626 w 101250"/>
                    <a:gd name="connsiteY22" fmla="*/ 70104 h 167830"/>
                    <a:gd name="connsiteX23" fmla="*/ 86773 w 101250"/>
                    <a:gd name="connsiteY23" fmla="*/ 83725 h 167830"/>
                    <a:gd name="connsiteX24" fmla="*/ 101251 w 101250"/>
                    <a:gd name="connsiteY24" fmla="*/ 110395 h 167830"/>
                    <a:gd name="connsiteX25" fmla="*/ 91630 w 101250"/>
                    <a:gd name="connsiteY25" fmla="*/ 134302 h 167830"/>
                    <a:gd name="connsiteX26" fmla="*/ 63437 w 101250"/>
                    <a:gd name="connsiteY26" fmla="*/ 147638 h 167830"/>
                    <a:gd name="connsiteX27" fmla="*/ 62293 w 101250"/>
                    <a:gd name="connsiteY27" fmla="*/ 147828 h 167830"/>
                    <a:gd name="connsiteX28" fmla="*/ 62293 w 101250"/>
                    <a:gd name="connsiteY28" fmla="*/ 158115 h 167830"/>
                    <a:gd name="connsiteX29" fmla="*/ 52578 w 101250"/>
                    <a:gd name="connsiteY29" fmla="*/ 167830 h 167830"/>
                    <a:gd name="connsiteX30" fmla="*/ 52578 w 101250"/>
                    <a:gd name="connsiteY30" fmla="*/ 167830 h 167830"/>
                    <a:gd name="connsiteX31" fmla="*/ 42863 w 101250"/>
                    <a:gd name="connsiteY31" fmla="*/ 158115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250" h="167830">
                      <a:moveTo>
                        <a:pt x="42958" y="158305"/>
                      </a:moveTo>
                      <a:lnTo>
                        <a:pt x="42958" y="148685"/>
                      </a:lnTo>
                      <a:lnTo>
                        <a:pt x="41815" y="148685"/>
                      </a:lnTo>
                      <a:cubicBezTo>
                        <a:pt x="26479" y="146875"/>
                        <a:pt x="10573" y="140398"/>
                        <a:pt x="0" y="131540"/>
                      </a:cubicBezTo>
                      <a:lnTo>
                        <a:pt x="13240" y="110871"/>
                      </a:lnTo>
                      <a:cubicBezTo>
                        <a:pt x="29051" y="120586"/>
                        <a:pt x="40862" y="124492"/>
                        <a:pt x="53816" y="124492"/>
                      </a:cubicBezTo>
                      <a:cubicBezTo>
                        <a:pt x="65341" y="124492"/>
                        <a:pt x="71914" y="120205"/>
                        <a:pt x="71914" y="112776"/>
                      </a:cubicBezTo>
                      <a:cubicBezTo>
                        <a:pt x="71914" y="104204"/>
                        <a:pt x="60579" y="99917"/>
                        <a:pt x="47434" y="95059"/>
                      </a:cubicBezTo>
                      <a:cubicBezTo>
                        <a:pt x="38005" y="91535"/>
                        <a:pt x="27432" y="87535"/>
                        <a:pt x="19240" y="81439"/>
                      </a:cubicBezTo>
                      <a:cubicBezTo>
                        <a:pt x="10001" y="74486"/>
                        <a:pt x="5524" y="66008"/>
                        <a:pt x="5524" y="55245"/>
                      </a:cubicBezTo>
                      <a:cubicBezTo>
                        <a:pt x="5524" y="36481"/>
                        <a:pt x="19050" y="23146"/>
                        <a:pt x="41815" y="19621"/>
                      </a:cubicBezTo>
                      <a:lnTo>
                        <a:pt x="42958" y="19431"/>
                      </a:lnTo>
                      <a:lnTo>
                        <a:pt x="42958" y="9716"/>
                      </a:lnTo>
                      <a:cubicBezTo>
                        <a:pt x="42958" y="4286"/>
                        <a:pt x="47339" y="0"/>
                        <a:pt x="52673" y="0"/>
                      </a:cubicBezTo>
                      <a:lnTo>
                        <a:pt x="52673" y="0"/>
                      </a:lnTo>
                      <a:cubicBezTo>
                        <a:pt x="58102" y="0"/>
                        <a:pt x="62389" y="4382"/>
                        <a:pt x="62389" y="9716"/>
                      </a:cubicBezTo>
                      <a:lnTo>
                        <a:pt x="62389" y="19050"/>
                      </a:lnTo>
                      <a:lnTo>
                        <a:pt x="63532" y="19241"/>
                      </a:lnTo>
                      <a:cubicBezTo>
                        <a:pt x="76867" y="20955"/>
                        <a:pt x="88011" y="26575"/>
                        <a:pt x="98393" y="36671"/>
                      </a:cubicBezTo>
                      <a:lnTo>
                        <a:pt x="83439" y="54007"/>
                      </a:lnTo>
                      <a:cubicBezTo>
                        <a:pt x="73342" y="46958"/>
                        <a:pt x="64770" y="42958"/>
                        <a:pt x="52006" y="42958"/>
                      </a:cubicBezTo>
                      <a:cubicBezTo>
                        <a:pt x="36576" y="42958"/>
                        <a:pt x="34862" y="51245"/>
                        <a:pt x="34862" y="54769"/>
                      </a:cubicBezTo>
                      <a:cubicBezTo>
                        <a:pt x="34862" y="61913"/>
                        <a:pt x="44863" y="65532"/>
                        <a:pt x="57626" y="70104"/>
                      </a:cubicBezTo>
                      <a:cubicBezTo>
                        <a:pt x="67246" y="73628"/>
                        <a:pt x="78200" y="77534"/>
                        <a:pt x="86773" y="83725"/>
                      </a:cubicBezTo>
                      <a:cubicBezTo>
                        <a:pt x="96488" y="90774"/>
                        <a:pt x="101251" y="99536"/>
                        <a:pt x="101251" y="110395"/>
                      </a:cubicBezTo>
                      <a:cubicBezTo>
                        <a:pt x="101251" y="119634"/>
                        <a:pt x="97917" y="127825"/>
                        <a:pt x="91630" y="134302"/>
                      </a:cubicBezTo>
                      <a:cubicBezTo>
                        <a:pt x="85058" y="141065"/>
                        <a:pt x="75343" y="145637"/>
                        <a:pt x="63437" y="147638"/>
                      </a:cubicBezTo>
                      <a:lnTo>
                        <a:pt x="62293" y="147828"/>
                      </a:lnTo>
                      <a:lnTo>
                        <a:pt x="62293" y="158115"/>
                      </a:lnTo>
                      <a:cubicBezTo>
                        <a:pt x="62293" y="163544"/>
                        <a:pt x="57912" y="167830"/>
                        <a:pt x="52578" y="167830"/>
                      </a:cubicBezTo>
                      <a:lnTo>
                        <a:pt x="52578" y="167830"/>
                      </a:lnTo>
                      <a:cubicBezTo>
                        <a:pt x="47149" y="167830"/>
                        <a:pt x="42863" y="163449"/>
                        <a:pt x="42863" y="158115"/>
                      </a:cubicBezTo>
                      <a:close/>
                    </a:path>
                  </a:pathLst>
                </a:custGeom>
                <a:grpFill/>
                <a:ln w="9525" cap="flat">
                  <a:noFill/>
                  <a:prstDash val="solid"/>
                  <a:miter/>
                </a:ln>
              </p:spPr>
              <p:txBody>
                <a:bodyPr rtlCol="0" anchor="ctr"/>
                <a:lstStyle/>
                <a:p>
                  <a:endParaRPr lang="en-US" dirty="0"/>
                </a:p>
              </p:txBody>
            </p:sp>
          </p:grpSp>
        </p:grpSp>
        <p:grpSp>
          <p:nvGrpSpPr>
            <p:cNvPr id="546" name="Graphic 23">
              <a:extLst>
                <a:ext uri="{FF2B5EF4-FFF2-40B4-BE49-F238E27FC236}">
                  <a16:creationId xmlns:a16="http://schemas.microsoft.com/office/drawing/2014/main" id="{1CCD86A7-3F6A-4296-9C89-031DD05B1BFE}"/>
                </a:ext>
              </a:extLst>
            </p:cNvPr>
            <p:cNvGrpSpPr>
              <a:grpSpLocks noChangeAspect="1"/>
            </p:cNvGrpSpPr>
            <p:nvPr/>
          </p:nvGrpSpPr>
          <p:grpSpPr>
            <a:xfrm>
              <a:off x="11831861" y="2921533"/>
              <a:ext cx="320040" cy="320040"/>
              <a:chOff x="5753100" y="5897117"/>
              <a:chExt cx="685800" cy="685800"/>
            </a:xfrm>
            <a:solidFill>
              <a:schemeClr val="bg1">
                <a:lumMod val="85000"/>
              </a:schemeClr>
            </a:solidFill>
          </p:grpSpPr>
          <p:sp>
            <p:nvSpPr>
              <p:cNvPr id="547" name="Freeform: Shape 546">
                <a:extLst>
                  <a:ext uri="{FF2B5EF4-FFF2-40B4-BE49-F238E27FC236}">
                    <a16:creationId xmlns:a16="http://schemas.microsoft.com/office/drawing/2014/main" id="{9728BCCC-43B6-497B-93E3-5B3C3DEA7DFC}"/>
                  </a:ext>
                </a:extLst>
              </p:cNvPr>
              <p:cNvSpPr/>
              <p:nvPr/>
            </p:nvSpPr>
            <p:spPr>
              <a:xfrm>
                <a:off x="5753100" y="5897117"/>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548" name="Graphic 23">
                <a:extLst>
                  <a:ext uri="{FF2B5EF4-FFF2-40B4-BE49-F238E27FC236}">
                    <a16:creationId xmlns:a16="http://schemas.microsoft.com/office/drawing/2014/main" id="{F083D55B-791C-4DF0-951E-F00341B14C9C}"/>
                  </a:ext>
                </a:extLst>
              </p:cNvPr>
              <p:cNvGrpSpPr/>
              <p:nvPr/>
            </p:nvGrpSpPr>
            <p:grpSpPr>
              <a:xfrm>
                <a:off x="5897975" y="6140385"/>
                <a:ext cx="426339" cy="237268"/>
                <a:chOff x="5897975" y="6140385"/>
                <a:chExt cx="426339" cy="237268"/>
              </a:xfrm>
              <a:grpFill/>
            </p:grpSpPr>
            <p:sp>
              <p:nvSpPr>
                <p:cNvPr id="549" name="Freeform: Shape 548">
                  <a:extLst>
                    <a:ext uri="{FF2B5EF4-FFF2-40B4-BE49-F238E27FC236}">
                      <a16:creationId xmlns:a16="http://schemas.microsoft.com/office/drawing/2014/main" id="{504396D1-33EC-4813-8C66-7F9481429EAD}"/>
                    </a:ext>
                  </a:extLst>
                </p:cNvPr>
                <p:cNvSpPr/>
                <p:nvPr/>
              </p:nvSpPr>
              <p:spPr>
                <a:xfrm>
                  <a:off x="5941694" y="6309835"/>
                  <a:ext cx="67818" cy="67817"/>
                </a:xfrm>
                <a:custGeom>
                  <a:avLst/>
                  <a:gdLst>
                    <a:gd name="connsiteX0" fmla="*/ 67818 w 67818"/>
                    <a:gd name="connsiteY0" fmla="*/ 33909 h 67817"/>
                    <a:gd name="connsiteX1" fmla="*/ 33909 w 67818"/>
                    <a:gd name="connsiteY1" fmla="*/ 67818 h 67817"/>
                    <a:gd name="connsiteX2" fmla="*/ 0 w 67818"/>
                    <a:gd name="connsiteY2" fmla="*/ 33909 h 67817"/>
                    <a:gd name="connsiteX3" fmla="*/ 33909 w 67818"/>
                    <a:gd name="connsiteY3" fmla="*/ 0 h 67817"/>
                    <a:gd name="connsiteX4" fmla="*/ 67818 w 67818"/>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8"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550" name="Freeform: Shape 549">
                  <a:extLst>
                    <a:ext uri="{FF2B5EF4-FFF2-40B4-BE49-F238E27FC236}">
                      <a16:creationId xmlns:a16="http://schemas.microsoft.com/office/drawing/2014/main" id="{2BB57DC8-3011-4EE8-A328-DD6EA5E77EC0}"/>
                    </a:ext>
                  </a:extLst>
                </p:cNvPr>
                <p:cNvSpPr/>
                <p:nvPr/>
              </p:nvSpPr>
              <p:spPr>
                <a:xfrm>
                  <a:off x="6222587" y="6309835"/>
                  <a:ext cx="67817" cy="67817"/>
                </a:xfrm>
                <a:custGeom>
                  <a:avLst/>
                  <a:gdLst>
                    <a:gd name="connsiteX0" fmla="*/ 67818 w 67817"/>
                    <a:gd name="connsiteY0" fmla="*/ 33909 h 67817"/>
                    <a:gd name="connsiteX1" fmla="*/ 33909 w 67817"/>
                    <a:gd name="connsiteY1" fmla="*/ 67818 h 67817"/>
                    <a:gd name="connsiteX2" fmla="*/ 0 w 67817"/>
                    <a:gd name="connsiteY2" fmla="*/ 33909 h 67817"/>
                    <a:gd name="connsiteX3" fmla="*/ 33909 w 67817"/>
                    <a:gd name="connsiteY3" fmla="*/ 0 h 67817"/>
                    <a:gd name="connsiteX4" fmla="*/ 67818 w 67817"/>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551" name="Freeform: Shape 550">
                  <a:extLst>
                    <a:ext uri="{FF2B5EF4-FFF2-40B4-BE49-F238E27FC236}">
                      <a16:creationId xmlns:a16="http://schemas.microsoft.com/office/drawing/2014/main" id="{3D444D73-51BC-47D3-BBC2-DD23B82C36D7}"/>
                    </a:ext>
                  </a:extLst>
                </p:cNvPr>
                <p:cNvSpPr/>
                <p:nvPr/>
              </p:nvSpPr>
              <p:spPr>
                <a:xfrm>
                  <a:off x="5898070" y="6140385"/>
                  <a:ext cx="271272" cy="116205"/>
                </a:xfrm>
                <a:custGeom>
                  <a:avLst/>
                  <a:gdLst>
                    <a:gd name="connsiteX0" fmla="*/ 0 w 271272"/>
                    <a:gd name="connsiteY0" fmla="*/ 0 h 116205"/>
                    <a:gd name="connsiteX1" fmla="*/ 271272 w 271272"/>
                    <a:gd name="connsiteY1" fmla="*/ 0 h 116205"/>
                    <a:gd name="connsiteX2" fmla="*/ 271272 w 271272"/>
                    <a:gd name="connsiteY2" fmla="*/ 116205 h 116205"/>
                    <a:gd name="connsiteX3" fmla="*/ 0 w 271272"/>
                    <a:gd name="connsiteY3" fmla="*/ 116205 h 116205"/>
                    <a:gd name="connsiteX4" fmla="*/ 0 w 271272"/>
                    <a:gd name="connsiteY4" fmla="*/ 0 h 1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2" h="116205">
                      <a:moveTo>
                        <a:pt x="0" y="0"/>
                      </a:moveTo>
                      <a:lnTo>
                        <a:pt x="271272" y="0"/>
                      </a:lnTo>
                      <a:lnTo>
                        <a:pt x="271272" y="116205"/>
                      </a:lnTo>
                      <a:lnTo>
                        <a:pt x="0" y="116205"/>
                      </a:lnTo>
                      <a:lnTo>
                        <a:pt x="0" y="0"/>
                      </a:lnTo>
                      <a:close/>
                    </a:path>
                  </a:pathLst>
                </a:custGeom>
                <a:grpFill/>
                <a:ln w="9525" cap="flat">
                  <a:noFill/>
                  <a:prstDash val="solid"/>
                  <a:miter/>
                </a:ln>
              </p:spPr>
              <p:txBody>
                <a:bodyPr rtlCol="0" anchor="ctr"/>
                <a:lstStyle/>
                <a:p>
                  <a:endParaRPr lang="en-US" dirty="0"/>
                </a:p>
              </p:txBody>
            </p:sp>
            <p:sp>
              <p:nvSpPr>
                <p:cNvPr id="552" name="Freeform: Shape 551">
                  <a:extLst>
                    <a:ext uri="{FF2B5EF4-FFF2-40B4-BE49-F238E27FC236}">
                      <a16:creationId xmlns:a16="http://schemas.microsoft.com/office/drawing/2014/main" id="{D44A8539-0E19-4C2E-BC34-46EEEDEDC545}"/>
                    </a:ext>
                  </a:extLst>
                </p:cNvPr>
                <p:cNvSpPr/>
                <p:nvPr/>
              </p:nvSpPr>
              <p:spPr>
                <a:xfrm>
                  <a:off x="6188678" y="6169437"/>
                  <a:ext cx="135636" cy="174402"/>
                </a:xfrm>
                <a:custGeom>
                  <a:avLst/>
                  <a:gdLst>
                    <a:gd name="connsiteX0" fmla="*/ 19431 w 135636"/>
                    <a:gd name="connsiteY0" fmla="*/ 19335 h 174402"/>
                    <a:gd name="connsiteX1" fmla="*/ 48482 w 135636"/>
                    <a:gd name="connsiteY1" fmla="*/ 19335 h 174402"/>
                    <a:gd name="connsiteX2" fmla="*/ 66866 w 135636"/>
                    <a:gd name="connsiteY2" fmla="*/ 33338 h 174402"/>
                    <a:gd name="connsiteX3" fmla="*/ 76581 w 135636"/>
                    <a:gd name="connsiteY3" fmla="*/ 66770 h 174402"/>
                    <a:gd name="connsiteX4" fmla="*/ 77057 w 135636"/>
                    <a:gd name="connsiteY4" fmla="*/ 67723 h 174402"/>
                    <a:gd name="connsiteX5" fmla="*/ 19431 w 135636"/>
                    <a:gd name="connsiteY5" fmla="*/ 67723 h 174402"/>
                    <a:gd name="connsiteX6" fmla="*/ 19431 w 135636"/>
                    <a:gd name="connsiteY6" fmla="*/ 19240 h 174402"/>
                    <a:gd name="connsiteX7" fmla="*/ 48482 w 135636"/>
                    <a:gd name="connsiteY7" fmla="*/ 0 h 174402"/>
                    <a:gd name="connsiteX8" fmla="*/ 0 w 135636"/>
                    <a:gd name="connsiteY8" fmla="*/ 0 h 174402"/>
                    <a:gd name="connsiteX9" fmla="*/ 0 w 135636"/>
                    <a:gd name="connsiteY9" fmla="*/ 174403 h 174402"/>
                    <a:gd name="connsiteX10" fmla="*/ 19336 w 135636"/>
                    <a:gd name="connsiteY10" fmla="*/ 174403 h 174402"/>
                    <a:gd name="connsiteX11" fmla="*/ 67818 w 135636"/>
                    <a:gd name="connsiteY11" fmla="*/ 125920 h 174402"/>
                    <a:gd name="connsiteX12" fmla="*/ 116300 w 135636"/>
                    <a:gd name="connsiteY12" fmla="*/ 174403 h 174402"/>
                    <a:gd name="connsiteX13" fmla="*/ 135636 w 135636"/>
                    <a:gd name="connsiteY13" fmla="*/ 155067 h 174402"/>
                    <a:gd name="connsiteX14" fmla="*/ 135636 w 135636"/>
                    <a:gd name="connsiteY14" fmla="*/ 106585 h 174402"/>
                    <a:gd name="connsiteX15" fmla="*/ 127921 w 135636"/>
                    <a:gd name="connsiteY15" fmla="*/ 91059 h 174402"/>
                    <a:gd name="connsiteX16" fmla="*/ 102203 w 135636"/>
                    <a:gd name="connsiteY16" fmla="*/ 71723 h 174402"/>
                    <a:gd name="connsiteX17" fmla="*/ 95441 w 135636"/>
                    <a:gd name="connsiteY17" fmla="*/ 61531 h 174402"/>
                    <a:gd name="connsiteX18" fmla="*/ 85725 w 135636"/>
                    <a:gd name="connsiteY18" fmla="*/ 28098 h 174402"/>
                    <a:gd name="connsiteX19" fmla="*/ 48387 w 135636"/>
                    <a:gd name="connsiteY19"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636" h="174402">
                      <a:moveTo>
                        <a:pt x="19431" y="19335"/>
                      </a:moveTo>
                      <a:lnTo>
                        <a:pt x="48482" y="19335"/>
                      </a:lnTo>
                      <a:cubicBezTo>
                        <a:pt x="57245" y="19335"/>
                        <a:pt x="64960" y="25146"/>
                        <a:pt x="66866" y="33338"/>
                      </a:cubicBezTo>
                      <a:lnTo>
                        <a:pt x="76581" y="66770"/>
                      </a:lnTo>
                      <a:cubicBezTo>
                        <a:pt x="76581" y="67246"/>
                        <a:pt x="77057" y="67246"/>
                        <a:pt x="77057" y="67723"/>
                      </a:cubicBezTo>
                      <a:lnTo>
                        <a:pt x="19431" y="67723"/>
                      </a:lnTo>
                      <a:lnTo>
                        <a:pt x="19431" y="19240"/>
                      </a:lnTo>
                      <a:close/>
                      <a:moveTo>
                        <a:pt x="48482" y="0"/>
                      </a:moveTo>
                      <a:lnTo>
                        <a:pt x="0" y="0"/>
                      </a:lnTo>
                      <a:lnTo>
                        <a:pt x="0" y="174403"/>
                      </a:lnTo>
                      <a:lnTo>
                        <a:pt x="19336" y="174403"/>
                      </a:lnTo>
                      <a:cubicBezTo>
                        <a:pt x="19336" y="147732"/>
                        <a:pt x="41148" y="125920"/>
                        <a:pt x="67818" y="125920"/>
                      </a:cubicBezTo>
                      <a:cubicBezTo>
                        <a:pt x="94488" y="125920"/>
                        <a:pt x="116300" y="147732"/>
                        <a:pt x="116300" y="174403"/>
                      </a:cubicBezTo>
                      <a:cubicBezTo>
                        <a:pt x="126968" y="174403"/>
                        <a:pt x="135636" y="165639"/>
                        <a:pt x="135636" y="155067"/>
                      </a:cubicBezTo>
                      <a:lnTo>
                        <a:pt x="135636" y="106585"/>
                      </a:lnTo>
                      <a:cubicBezTo>
                        <a:pt x="135636" y="100298"/>
                        <a:pt x="132683" y="94964"/>
                        <a:pt x="127921" y="91059"/>
                      </a:cubicBezTo>
                      <a:lnTo>
                        <a:pt x="102203" y="71723"/>
                      </a:lnTo>
                      <a:cubicBezTo>
                        <a:pt x="98774" y="69342"/>
                        <a:pt x="96393" y="65437"/>
                        <a:pt x="95441" y="61531"/>
                      </a:cubicBezTo>
                      <a:lnTo>
                        <a:pt x="85725" y="28098"/>
                      </a:lnTo>
                      <a:cubicBezTo>
                        <a:pt x="80867" y="11620"/>
                        <a:pt x="65342" y="0"/>
                        <a:pt x="48387" y="0"/>
                      </a:cubicBezTo>
                      <a:close/>
                    </a:path>
                  </a:pathLst>
                </a:custGeom>
                <a:grpFill/>
                <a:ln w="9525" cap="flat">
                  <a:noFill/>
                  <a:prstDash val="solid"/>
                  <a:miter/>
                </a:ln>
              </p:spPr>
              <p:txBody>
                <a:bodyPr rtlCol="0" anchor="ctr"/>
                <a:lstStyle/>
                <a:p>
                  <a:endParaRPr lang="en-US" dirty="0"/>
                </a:p>
              </p:txBody>
            </p:sp>
            <p:sp>
              <p:nvSpPr>
                <p:cNvPr id="553" name="Freeform: Shape 552">
                  <a:extLst>
                    <a:ext uri="{FF2B5EF4-FFF2-40B4-BE49-F238E27FC236}">
                      <a16:creationId xmlns:a16="http://schemas.microsoft.com/office/drawing/2014/main" id="{F7D7464A-835C-474E-AE99-0B5CFD8840C2}"/>
                    </a:ext>
                  </a:extLst>
                </p:cNvPr>
                <p:cNvSpPr/>
                <p:nvPr/>
              </p:nvSpPr>
              <p:spPr>
                <a:xfrm>
                  <a:off x="5897975" y="6275926"/>
                  <a:ext cx="271367" cy="67817"/>
                </a:xfrm>
                <a:custGeom>
                  <a:avLst/>
                  <a:gdLst>
                    <a:gd name="connsiteX0" fmla="*/ 271367 w 271367"/>
                    <a:gd name="connsiteY0" fmla="*/ 67818 h 67817"/>
                    <a:gd name="connsiteX1" fmla="*/ 126016 w 271367"/>
                    <a:gd name="connsiteY1" fmla="*/ 67818 h 67817"/>
                    <a:gd name="connsiteX2" fmla="*/ 77534 w 271367"/>
                    <a:gd name="connsiteY2" fmla="*/ 19335 h 67817"/>
                    <a:gd name="connsiteX3" fmla="*/ 29051 w 271367"/>
                    <a:gd name="connsiteY3" fmla="*/ 67818 h 67817"/>
                    <a:gd name="connsiteX4" fmla="*/ 0 w 271367"/>
                    <a:gd name="connsiteY4" fmla="*/ 67818 h 67817"/>
                    <a:gd name="connsiteX5" fmla="*/ 0 w 271367"/>
                    <a:gd name="connsiteY5" fmla="*/ 0 h 67817"/>
                    <a:gd name="connsiteX6" fmla="*/ 271272 w 271367"/>
                    <a:gd name="connsiteY6" fmla="*/ 0 h 67817"/>
                    <a:gd name="connsiteX7" fmla="*/ 271272 w 271367"/>
                    <a:gd name="connsiteY7" fmla="*/ 67818 h 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367" h="67817">
                      <a:moveTo>
                        <a:pt x="271367" y="67818"/>
                      </a:moveTo>
                      <a:lnTo>
                        <a:pt x="126016" y="67818"/>
                      </a:lnTo>
                      <a:cubicBezTo>
                        <a:pt x="126016" y="41148"/>
                        <a:pt x="104203" y="19335"/>
                        <a:pt x="77534" y="19335"/>
                      </a:cubicBezTo>
                      <a:cubicBezTo>
                        <a:pt x="50863" y="19335"/>
                        <a:pt x="29051" y="41148"/>
                        <a:pt x="29051" y="67818"/>
                      </a:cubicBezTo>
                      <a:lnTo>
                        <a:pt x="0" y="67818"/>
                      </a:lnTo>
                      <a:lnTo>
                        <a:pt x="0" y="0"/>
                      </a:lnTo>
                      <a:lnTo>
                        <a:pt x="271272" y="0"/>
                      </a:lnTo>
                      <a:lnTo>
                        <a:pt x="271272" y="67818"/>
                      </a:lnTo>
                      <a:close/>
                    </a:path>
                  </a:pathLst>
                </a:custGeom>
                <a:grpFill/>
                <a:ln w="9525" cap="flat">
                  <a:noFill/>
                  <a:prstDash val="solid"/>
                  <a:miter/>
                </a:ln>
              </p:spPr>
              <p:txBody>
                <a:bodyPr rtlCol="0" anchor="ctr"/>
                <a:lstStyle/>
                <a:p>
                  <a:endParaRPr lang="en-US" dirty="0"/>
                </a:p>
              </p:txBody>
            </p:sp>
          </p:grpSp>
        </p:grpSp>
      </p:grpSp>
      <p:grpSp>
        <p:nvGrpSpPr>
          <p:cNvPr id="1685" name="Group 1684">
            <a:extLst>
              <a:ext uri="{FF2B5EF4-FFF2-40B4-BE49-F238E27FC236}">
                <a16:creationId xmlns:a16="http://schemas.microsoft.com/office/drawing/2014/main" id="{FA0C7191-6036-9115-3ADE-0CEFE7A18F89}"/>
              </a:ext>
            </a:extLst>
          </p:cNvPr>
          <p:cNvGrpSpPr>
            <a:grpSpLocks noChangeAspect="1"/>
          </p:cNvGrpSpPr>
          <p:nvPr/>
        </p:nvGrpSpPr>
        <p:grpSpPr>
          <a:xfrm>
            <a:off x="8978296" y="4838919"/>
            <a:ext cx="2354709" cy="293991"/>
            <a:chOff x="8187985" y="5788372"/>
            <a:chExt cx="2563348" cy="320040"/>
          </a:xfrm>
        </p:grpSpPr>
        <p:grpSp>
          <p:nvGrpSpPr>
            <p:cNvPr id="716" name="Graphic 23">
              <a:extLst>
                <a:ext uri="{FF2B5EF4-FFF2-40B4-BE49-F238E27FC236}">
                  <a16:creationId xmlns:a16="http://schemas.microsoft.com/office/drawing/2014/main" id="{9CF78BB1-BE89-4952-A896-5DB46AE6E77B}"/>
                </a:ext>
              </a:extLst>
            </p:cNvPr>
            <p:cNvGrpSpPr/>
            <p:nvPr/>
          </p:nvGrpSpPr>
          <p:grpSpPr>
            <a:xfrm>
              <a:off x="8187985" y="5788372"/>
              <a:ext cx="320040" cy="320040"/>
              <a:chOff x="5753100" y="271462"/>
              <a:chExt cx="685800" cy="685800"/>
            </a:xfrm>
            <a:solidFill>
              <a:schemeClr val="bg1">
                <a:lumMod val="85000"/>
              </a:schemeClr>
            </a:solidFill>
          </p:grpSpPr>
          <p:sp>
            <p:nvSpPr>
              <p:cNvPr id="717" name="Freeform: Shape 716">
                <a:extLst>
                  <a:ext uri="{FF2B5EF4-FFF2-40B4-BE49-F238E27FC236}">
                    <a16:creationId xmlns:a16="http://schemas.microsoft.com/office/drawing/2014/main" id="{449AD1E2-06E5-4517-A585-2F2016FBD210}"/>
                  </a:ext>
                </a:extLst>
              </p:cNvPr>
              <p:cNvSpPr/>
              <p:nvPr/>
            </p:nvSpPr>
            <p:spPr>
              <a:xfrm>
                <a:off x="5753100" y="271462"/>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718" name="Graphic 23">
                <a:extLst>
                  <a:ext uri="{FF2B5EF4-FFF2-40B4-BE49-F238E27FC236}">
                    <a16:creationId xmlns:a16="http://schemas.microsoft.com/office/drawing/2014/main" id="{90985182-BF3C-4948-8C15-B9BCF316FE43}"/>
                  </a:ext>
                </a:extLst>
              </p:cNvPr>
              <p:cNvGrpSpPr/>
              <p:nvPr/>
            </p:nvGrpSpPr>
            <p:grpSpPr>
              <a:xfrm>
                <a:off x="5807678" y="410336"/>
                <a:ext cx="557498" cy="408050"/>
                <a:chOff x="5807678" y="410336"/>
                <a:chExt cx="557498" cy="408050"/>
              </a:xfrm>
              <a:grpFill/>
            </p:grpSpPr>
            <p:sp>
              <p:nvSpPr>
                <p:cNvPr id="719" name="Freeform: Shape 718">
                  <a:extLst>
                    <a:ext uri="{FF2B5EF4-FFF2-40B4-BE49-F238E27FC236}">
                      <a16:creationId xmlns:a16="http://schemas.microsoft.com/office/drawing/2014/main" id="{1A979970-38DF-427D-A81D-E36DC9FA1042}"/>
                    </a:ext>
                  </a:extLst>
                </p:cNvPr>
                <p:cNvSpPr/>
                <p:nvPr/>
              </p:nvSpPr>
              <p:spPr>
                <a:xfrm>
                  <a:off x="5927597" y="580262"/>
                  <a:ext cx="149923" cy="238125"/>
                </a:xfrm>
                <a:custGeom>
                  <a:avLst/>
                  <a:gdLst>
                    <a:gd name="connsiteX0" fmla="*/ 87630 w 149923"/>
                    <a:gd name="connsiteY0" fmla="*/ 0 h 238125"/>
                    <a:gd name="connsiteX1" fmla="*/ 102489 w 149923"/>
                    <a:gd name="connsiteY1" fmla="*/ 90107 h 238125"/>
                    <a:gd name="connsiteX2" fmla="*/ 141542 w 149923"/>
                    <a:gd name="connsiteY2" fmla="*/ 53054 h 238125"/>
                    <a:gd name="connsiteX3" fmla="*/ 149924 w 149923"/>
                    <a:gd name="connsiteY3" fmla="*/ 67247 h 238125"/>
                    <a:gd name="connsiteX4" fmla="*/ 109157 w 149923"/>
                    <a:gd name="connsiteY4" fmla="*/ 130397 h 238125"/>
                    <a:gd name="connsiteX5" fmla="*/ 126968 w 149923"/>
                    <a:gd name="connsiteY5" fmla="*/ 238125 h 238125"/>
                    <a:gd name="connsiteX6" fmla="*/ 28384 w 149923"/>
                    <a:gd name="connsiteY6" fmla="*/ 238125 h 238125"/>
                    <a:gd name="connsiteX7" fmla="*/ 50387 w 149923"/>
                    <a:gd name="connsiteY7" fmla="*/ 111538 h 238125"/>
                    <a:gd name="connsiteX8" fmla="*/ 0 w 149923"/>
                    <a:gd name="connsiteY8" fmla="*/ 38291 h 238125"/>
                    <a:gd name="connsiteX9" fmla="*/ 11525 w 149923"/>
                    <a:gd name="connsiteY9" fmla="*/ 23051 h 238125"/>
                    <a:gd name="connsiteX10" fmla="*/ 58865 w 149923"/>
                    <a:gd name="connsiteY10" fmla="*/ 62484 h 238125"/>
                    <a:gd name="connsiteX11" fmla="*/ 69818 w 149923"/>
                    <a:gd name="connsiteY11" fmla="*/ 0 h 238125"/>
                    <a:gd name="connsiteX12" fmla="*/ 87630 w 149923"/>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23" h="238125">
                      <a:moveTo>
                        <a:pt x="87630" y="0"/>
                      </a:moveTo>
                      <a:lnTo>
                        <a:pt x="102489" y="90107"/>
                      </a:lnTo>
                      <a:lnTo>
                        <a:pt x="141542" y="53054"/>
                      </a:lnTo>
                      <a:lnTo>
                        <a:pt x="149924" y="67247"/>
                      </a:lnTo>
                      <a:lnTo>
                        <a:pt x="109157" y="130397"/>
                      </a:lnTo>
                      <a:lnTo>
                        <a:pt x="126968" y="238125"/>
                      </a:lnTo>
                      <a:lnTo>
                        <a:pt x="28384" y="238125"/>
                      </a:lnTo>
                      <a:lnTo>
                        <a:pt x="50387" y="111538"/>
                      </a:lnTo>
                      <a:lnTo>
                        <a:pt x="0" y="38291"/>
                      </a:lnTo>
                      <a:lnTo>
                        <a:pt x="11525" y="23051"/>
                      </a:lnTo>
                      <a:lnTo>
                        <a:pt x="58865" y="62484"/>
                      </a:lnTo>
                      <a:lnTo>
                        <a:pt x="69818" y="0"/>
                      </a:lnTo>
                      <a:lnTo>
                        <a:pt x="87630" y="0"/>
                      </a:lnTo>
                      <a:close/>
                    </a:path>
                  </a:pathLst>
                </a:custGeom>
                <a:grpFill/>
                <a:ln w="9525" cap="flat">
                  <a:noFill/>
                  <a:prstDash val="solid"/>
                  <a:miter/>
                </a:ln>
              </p:spPr>
              <p:txBody>
                <a:bodyPr rtlCol="0" anchor="ctr"/>
                <a:lstStyle/>
                <a:p>
                  <a:endParaRPr lang="en-US" dirty="0"/>
                </a:p>
              </p:txBody>
            </p:sp>
            <p:grpSp>
              <p:nvGrpSpPr>
                <p:cNvPr id="720" name="Graphic 23">
                  <a:extLst>
                    <a:ext uri="{FF2B5EF4-FFF2-40B4-BE49-F238E27FC236}">
                      <a16:creationId xmlns:a16="http://schemas.microsoft.com/office/drawing/2014/main" id="{489229AD-D17D-4016-A168-2CCD8F3CB7CF}"/>
                    </a:ext>
                  </a:extLst>
                </p:cNvPr>
                <p:cNvGrpSpPr/>
                <p:nvPr/>
              </p:nvGrpSpPr>
              <p:grpSpPr>
                <a:xfrm>
                  <a:off x="5807678" y="410336"/>
                  <a:ext cx="557498" cy="408050"/>
                  <a:chOff x="5807678" y="410336"/>
                  <a:chExt cx="557498" cy="408050"/>
                </a:xfrm>
                <a:grpFill/>
              </p:grpSpPr>
              <p:sp>
                <p:nvSpPr>
                  <p:cNvPr id="721" name="Freeform: Shape 720">
                    <a:extLst>
                      <a:ext uri="{FF2B5EF4-FFF2-40B4-BE49-F238E27FC236}">
                        <a16:creationId xmlns:a16="http://schemas.microsoft.com/office/drawing/2014/main" id="{BA3BFC29-77A6-4ED7-847D-30C6B9805D30}"/>
                      </a:ext>
                    </a:extLst>
                  </p:cNvPr>
                  <p:cNvSpPr/>
                  <p:nvPr/>
                </p:nvSpPr>
                <p:spPr>
                  <a:xfrm>
                    <a:off x="6127718" y="655128"/>
                    <a:ext cx="19145" cy="18097"/>
                  </a:xfrm>
                  <a:custGeom>
                    <a:avLst/>
                    <a:gdLst>
                      <a:gd name="connsiteX0" fmla="*/ 19145 w 19145"/>
                      <a:gd name="connsiteY0" fmla="*/ 0 h 18097"/>
                      <a:gd name="connsiteX1" fmla="*/ 0 w 19145"/>
                      <a:gd name="connsiteY1" fmla="*/ 18098 h 18097"/>
                      <a:gd name="connsiteX2" fmla="*/ 19145 w 19145"/>
                      <a:gd name="connsiteY2" fmla="*/ 0 h 18097"/>
                    </a:gdLst>
                    <a:ahLst/>
                    <a:cxnLst>
                      <a:cxn ang="0">
                        <a:pos x="connsiteX0" y="connsiteY0"/>
                      </a:cxn>
                      <a:cxn ang="0">
                        <a:pos x="connsiteX1" y="connsiteY1"/>
                      </a:cxn>
                      <a:cxn ang="0">
                        <a:pos x="connsiteX2" y="connsiteY2"/>
                      </a:cxn>
                    </a:cxnLst>
                    <a:rect l="l" t="t" r="r" b="b"/>
                    <a:pathLst>
                      <a:path w="19145" h="18097">
                        <a:moveTo>
                          <a:pt x="19145" y="0"/>
                        </a:moveTo>
                        <a:lnTo>
                          <a:pt x="0" y="18098"/>
                        </a:lnTo>
                        <a:cubicBezTo>
                          <a:pt x="7620" y="13430"/>
                          <a:pt x="14192" y="7239"/>
                          <a:pt x="19145" y="0"/>
                        </a:cubicBezTo>
                        <a:close/>
                      </a:path>
                    </a:pathLst>
                  </a:custGeom>
                  <a:grpFill/>
                  <a:ln w="9525" cap="flat">
                    <a:noFill/>
                    <a:prstDash val="solid"/>
                    <a:miter/>
                  </a:ln>
                </p:spPr>
                <p:txBody>
                  <a:bodyPr rtlCol="0" anchor="ctr"/>
                  <a:lstStyle/>
                  <a:p>
                    <a:endParaRPr lang="en-US" dirty="0"/>
                  </a:p>
                </p:txBody>
              </p:sp>
              <p:sp>
                <p:nvSpPr>
                  <p:cNvPr id="722" name="Freeform: Shape 721">
                    <a:extLst>
                      <a:ext uri="{FF2B5EF4-FFF2-40B4-BE49-F238E27FC236}">
                        <a16:creationId xmlns:a16="http://schemas.microsoft.com/office/drawing/2014/main" id="{D4E32B67-D801-4C0F-A828-AD3F3A4E3E73}"/>
                      </a:ext>
                    </a:extLst>
                  </p:cNvPr>
                  <p:cNvSpPr/>
                  <p:nvPr/>
                </p:nvSpPr>
                <p:spPr>
                  <a:xfrm>
                    <a:off x="5807678" y="410336"/>
                    <a:ext cx="373856" cy="269557"/>
                  </a:xfrm>
                  <a:custGeom>
                    <a:avLst/>
                    <a:gdLst>
                      <a:gd name="connsiteX0" fmla="*/ 328898 w 373856"/>
                      <a:gd name="connsiteY0" fmla="*/ 138684 h 269557"/>
                      <a:gd name="connsiteX1" fmla="*/ 337090 w 373856"/>
                      <a:gd name="connsiteY1" fmla="*/ 100775 h 269557"/>
                      <a:gd name="connsiteX2" fmla="*/ 225647 w 373856"/>
                      <a:gd name="connsiteY2" fmla="*/ 0 h 269557"/>
                      <a:gd name="connsiteX3" fmla="*/ 143447 w 373856"/>
                      <a:gd name="connsiteY3" fmla="*/ 32766 h 269557"/>
                      <a:gd name="connsiteX4" fmla="*/ 132302 w 373856"/>
                      <a:gd name="connsiteY4" fmla="*/ 32099 h 269557"/>
                      <a:gd name="connsiteX5" fmla="*/ 53340 w 373856"/>
                      <a:gd name="connsiteY5" fmla="*/ 103537 h 269557"/>
                      <a:gd name="connsiteX6" fmla="*/ 56293 w 373856"/>
                      <a:gd name="connsiteY6" fmla="*/ 122873 h 269557"/>
                      <a:gd name="connsiteX7" fmla="*/ 0 w 373856"/>
                      <a:gd name="connsiteY7" fmla="*/ 194310 h 269557"/>
                      <a:gd name="connsiteX8" fmla="*/ 75724 w 373856"/>
                      <a:gd name="connsiteY8" fmla="*/ 269558 h 269557"/>
                      <a:gd name="connsiteX9" fmla="*/ 28099 w 373856"/>
                      <a:gd name="connsiteY9" fmla="*/ 204788 h 269557"/>
                      <a:gd name="connsiteX10" fmla="*/ 76105 w 373856"/>
                      <a:gd name="connsiteY10" fmla="*/ 139827 h 269557"/>
                      <a:gd name="connsiteX11" fmla="*/ 73628 w 373856"/>
                      <a:gd name="connsiteY11" fmla="*/ 122206 h 269557"/>
                      <a:gd name="connsiteX12" fmla="*/ 140970 w 373856"/>
                      <a:gd name="connsiteY12" fmla="*/ 57341 h 269557"/>
                      <a:gd name="connsiteX13" fmla="*/ 150400 w 373856"/>
                      <a:gd name="connsiteY13" fmla="*/ 58007 h 269557"/>
                      <a:gd name="connsiteX14" fmla="*/ 220504 w 373856"/>
                      <a:gd name="connsiteY14" fmla="*/ 28289 h 269557"/>
                      <a:gd name="connsiteX15" fmla="*/ 315563 w 373856"/>
                      <a:gd name="connsiteY15" fmla="*/ 119825 h 269557"/>
                      <a:gd name="connsiteX16" fmla="*/ 308610 w 373856"/>
                      <a:gd name="connsiteY16" fmla="*/ 154305 h 269557"/>
                      <a:gd name="connsiteX17" fmla="*/ 349187 w 373856"/>
                      <a:gd name="connsiteY17" fmla="*/ 206312 h 269557"/>
                      <a:gd name="connsiteX18" fmla="*/ 373856 w 373856"/>
                      <a:gd name="connsiteY18" fmla="*/ 182880 h 269557"/>
                      <a:gd name="connsiteX19" fmla="*/ 328898 w 373856"/>
                      <a:gd name="connsiteY19" fmla="*/ 138779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856" h="269557">
                        <a:moveTo>
                          <a:pt x="328898" y="138684"/>
                        </a:moveTo>
                        <a:cubicBezTo>
                          <a:pt x="334137" y="126968"/>
                          <a:pt x="337090" y="114205"/>
                          <a:pt x="337090" y="100775"/>
                        </a:cubicBezTo>
                        <a:cubicBezTo>
                          <a:pt x="337090" y="45148"/>
                          <a:pt x="287179" y="0"/>
                          <a:pt x="225647" y="0"/>
                        </a:cubicBezTo>
                        <a:cubicBezTo>
                          <a:pt x="193072" y="0"/>
                          <a:pt x="163830" y="12573"/>
                          <a:pt x="143447" y="32766"/>
                        </a:cubicBezTo>
                        <a:cubicBezTo>
                          <a:pt x="139827" y="32290"/>
                          <a:pt x="136112" y="32099"/>
                          <a:pt x="132302" y="32099"/>
                        </a:cubicBezTo>
                        <a:cubicBezTo>
                          <a:pt x="88678" y="32099"/>
                          <a:pt x="53340" y="64103"/>
                          <a:pt x="53340" y="103537"/>
                        </a:cubicBezTo>
                        <a:cubicBezTo>
                          <a:pt x="53340" y="110204"/>
                          <a:pt x="54388" y="116777"/>
                          <a:pt x="56293" y="122873"/>
                        </a:cubicBezTo>
                        <a:cubicBezTo>
                          <a:pt x="23527" y="133064"/>
                          <a:pt x="0" y="161258"/>
                          <a:pt x="0" y="194310"/>
                        </a:cubicBezTo>
                        <a:cubicBezTo>
                          <a:pt x="0" y="233648"/>
                          <a:pt x="33242" y="265938"/>
                          <a:pt x="75724" y="269558"/>
                        </a:cubicBezTo>
                        <a:cubicBezTo>
                          <a:pt x="48006" y="260128"/>
                          <a:pt x="28099" y="234696"/>
                          <a:pt x="28099" y="204788"/>
                        </a:cubicBezTo>
                        <a:cubicBezTo>
                          <a:pt x="28099" y="174879"/>
                          <a:pt x="48197" y="149162"/>
                          <a:pt x="76105" y="139827"/>
                        </a:cubicBezTo>
                        <a:cubicBezTo>
                          <a:pt x="74486" y="134207"/>
                          <a:pt x="73628" y="128302"/>
                          <a:pt x="73628" y="122206"/>
                        </a:cubicBezTo>
                        <a:cubicBezTo>
                          <a:pt x="73628" y="86392"/>
                          <a:pt x="103822" y="57341"/>
                          <a:pt x="140970" y="57341"/>
                        </a:cubicBezTo>
                        <a:cubicBezTo>
                          <a:pt x="144209" y="57341"/>
                          <a:pt x="147352" y="57531"/>
                          <a:pt x="150400" y="58007"/>
                        </a:cubicBezTo>
                        <a:cubicBezTo>
                          <a:pt x="167735" y="39719"/>
                          <a:pt x="192786" y="28289"/>
                          <a:pt x="220504" y="28289"/>
                        </a:cubicBezTo>
                        <a:cubicBezTo>
                          <a:pt x="272987" y="28289"/>
                          <a:pt x="315563" y="69342"/>
                          <a:pt x="315563" y="119825"/>
                        </a:cubicBezTo>
                        <a:cubicBezTo>
                          <a:pt x="315563" y="132017"/>
                          <a:pt x="313087" y="143637"/>
                          <a:pt x="308610" y="154305"/>
                        </a:cubicBezTo>
                        <a:cubicBezTo>
                          <a:pt x="330994" y="162401"/>
                          <a:pt x="347091" y="182404"/>
                          <a:pt x="349187" y="206312"/>
                        </a:cubicBezTo>
                        <a:lnTo>
                          <a:pt x="373856" y="182880"/>
                        </a:lnTo>
                        <a:cubicBezTo>
                          <a:pt x="367284" y="162592"/>
                          <a:pt x="350615" y="146209"/>
                          <a:pt x="328898" y="138779"/>
                        </a:cubicBezTo>
                        <a:close/>
                      </a:path>
                    </a:pathLst>
                  </a:custGeom>
                  <a:grpFill/>
                  <a:ln w="9525" cap="flat">
                    <a:noFill/>
                    <a:prstDash val="solid"/>
                    <a:miter/>
                  </a:ln>
                </p:spPr>
                <p:txBody>
                  <a:bodyPr rtlCol="0" anchor="ctr"/>
                  <a:lstStyle/>
                  <a:p>
                    <a:endParaRPr lang="en-US" dirty="0"/>
                  </a:p>
                </p:txBody>
              </p:sp>
              <p:sp>
                <p:nvSpPr>
                  <p:cNvPr id="723" name="Freeform: Shape 722">
                    <a:extLst>
                      <a:ext uri="{FF2B5EF4-FFF2-40B4-BE49-F238E27FC236}">
                        <a16:creationId xmlns:a16="http://schemas.microsoft.com/office/drawing/2014/main" id="{F7B226FA-C479-45E5-BDC1-B6ADAFED7019}"/>
                      </a:ext>
                    </a:extLst>
                  </p:cNvPr>
                  <p:cNvSpPr/>
                  <p:nvPr/>
                </p:nvSpPr>
                <p:spPr>
                  <a:xfrm>
                    <a:off x="6065234" y="616648"/>
                    <a:ext cx="92106" cy="100679"/>
                  </a:xfrm>
                  <a:custGeom>
                    <a:avLst/>
                    <a:gdLst>
                      <a:gd name="connsiteX0" fmla="*/ 62484 w 92106"/>
                      <a:gd name="connsiteY0" fmla="*/ 56578 h 100679"/>
                      <a:gd name="connsiteX1" fmla="*/ 81629 w 92106"/>
                      <a:gd name="connsiteY1" fmla="*/ 38481 h 100679"/>
                      <a:gd name="connsiteX2" fmla="*/ 92107 w 92106"/>
                      <a:gd name="connsiteY2" fmla="*/ 5143 h 100679"/>
                      <a:gd name="connsiteX3" fmla="*/ 91726 w 92106"/>
                      <a:gd name="connsiteY3" fmla="*/ 0 h 100679"/>
                      <a:gd name="connsiteX4" fmla="*/ 0 w 92106"/>
                      <a:gd name="connsiteY4" fmla="*/ 87154 h 100679"/>
                      <a:gd name="connsiteX5" fmla="*/ 16097 w 92106"/>
                      <a:gd name="connsiteY5" fmla="*/ 100679 h 100679"/>
                      <a:gd name="connsiteX6" fmla="*/ 57245 w 92106"/>
                      <a:gd name="connsiteY6" fmla="*/ 61722 h 100679"/>
                      <a:gd name="connsiteX7" fmla="*/ 50959 w 92106"/>
                      <a:gd name="connsiteY7" fmla="*/ 62484 h 100679"/>
                      <a:gd name="connsiteX8" fmla="*/ 62579 w 92106"/>
                      <a:gd name="connsiteY8" fmla="*/ 56674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06" h="100679">
                        <a:moveTo>
                          <a:pt x="62484" y="56578"/>
                        </a:moveTo>
                        <a:lnTo>
                          <a:pt x="81629" y="38481"/>
                        </a:lnTo>
                        <a:cubicBezTo>
                          <a:pt x="88201" y="28861"/>
                          <a:pt x="92107" y="17431"/>
                          <a:pt x="92107" y="5143"/>
                        </a:cubicBezTo>
                        <a:cubicBezTo>
                          <a:pt x="92107" y="3429"/>
                          <a:pt x="91821" y="1714"/>
                          <a:pt x="91726" y="0"/>
                        </a:cubicBezTo>
                        <a:lnTo>
                          <a:pt x="0" y="87154"/>
                        </a:lnTo>
                        <a:lnTo>
                          <a:pt x="16097" y="100679"/>
                        </a:lnTo>
                        <a:lnTo>
                          <a:pt x="57245" y="61722"/>
                        </a:lnTo>
                        <a:cubicBezTo>
                          <a:pt x="55150" y="62008"/>
                          <a:pt x="53054" y="62293"/>
                          <a:pt x="50959" y="62484"/>
                        </a:cubicBezTo>
                        <a:cubicBezTo>
                          <a:pt x="55054" y="60960"/>
                          <a:pt x="58960" y="58960"/>
                          <a:pt x="62579" y="56674"/>
                        </a:cubicBezTo>
                        <a:close/>
                      </a:path>
                    </a:pathLst>
                  </a:custGeom>
                  <a:grpFill/>
                  <a:ln w="9525" cap="flat">
                    <a:noFill/>
                    <a:prstDash val="solid"/>
                    <a:miter/>
                  </a:ln>
                </p:spPr>
                <p:txBody>
                  <a:bodyPr rtlCol="0" anchor="ctr"/>
                  <a:lstStyle/>
                  <a:p>
                    <a:endParaRPr lang="en-US" dirty="0"/>
                  </a:p>
                </p:txBody>
              </p:sp>
              <p:sp>
                <p:nvSpPr>
                  <p:cNvPr id="724" name="Freeform: Shape 723">
                    <a:extLst>
                      <a:ext uri="{FF2B5EF4-FFF2-40B4-BE49-F238E27FC236}">
                        <a16:creationId xmlns:a16="http://schemas.microsoft.com/office/drawing/2014/main" id="{E7C40276-F711-4021-8B9A-C3076009AEBC}"/>
                      </a:ext>
                    </a:extLst>
                  </p:cNvPr>
                  <p:cNvSpPr/>
                  <p:nvPr/>
                </p:nvSpPr>
                <p:spPr>
                  <a:xfrm>
                    <a:off x="6181534" y="561212"/>
                    <a:ext cx="183642" cy="156019"/>
                  </a:xfrm>
                  <a:custGeom>
                    <a:avLst/>
                    <a:gdLst>
                      <a:gd name="connsiteX0" fmla="*/ 33623 w 183642"/>
                      <a:gd name="connsiteY0" fmla="*/ 0 h 156019"/>
                      <a:gd name="connsiteX1" fmla="*/ 0 w 183642"/>
                      <a:gd name="connsiteY1" fmla="*/ 32004 h 156019"/>
                      <a:gd name="connsiteX2" fmla="*/ 3048 w 183642"/>
                      <a:gd name="connsiteY2" fmla="*/ 50768 h 156019"/>
                      <a:gd name="connsiteX3" fmla="*/ 2477 w 183642"/>
                      <a:gd name="connsiteY3" fmla="*/ 58769 h 156019"/>
                      <a:gd name="connsiteX4" fmla="*/ 33623 w 183642"/>
                      <a:gd name="connsiteY4" fmla="*/ 29242 h 156019"/>
                      <a:gd name="connsiteX5" fmla="*/ 167545 w 183642"/>
                      <a:gd name="connsiteY5" fmla="*/ 156019 h 156019"/>
                      <a:gd name="connsiteX6" fmla="*/ 183642 w 183642"/>
                      <a:gd name="connsiteY6" fmla="*/ 142494 h 156019"/>
                      <a:gd name="connsiteX7" fmla="*/ 33623 w 183642"/>
                      <a:gd name="connsiteY7"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42" h="156019">
                        <a:moveTo>
                          <a:pt x="33623" y="0"/>
                        </a:moveTo>
                        <a:lnTo>
                          <a:pt x="0" y="32004"/>
                        </a:lnTo>
                        <a:cubicBezTo>
                          <a:pt x="1905" y="38005"/>
                          <a:pt x="3048" y="44291"/>
                          <a:pt x="3048" y="50768"/>
                        </a:cubicBezTo>
                        <a:cubicBezTo>
                          <a:pt x="3048" y="53435"/>
                          <a:pt x="2857" y="56102"/>
                          <a:pt x="2477" y="58769"/>
                        </a:cubicBezTo>
                        <a:lnTo>
                          <a:pt x="33623" y="29242"/>
                        </a:lnTo>
                        <a:lnTo>
                          <a:pt x="167545" y="156019"/>
                        </a:lnTo>
                        <a:lnTo>
                          <a:pt x="183642" y="142494"/>
                        </a:lnTo>
                        <a:lnTo>
                          <a:pt x="33623" y="0"/>
                        </a:lnTo>
                        <a:close/>
                      </a:path>
                    </a:pathLst>
                  </a:custGeom>
                  <a:grpFill/>
                  <a:ln w="9525" cap="flat">
                    <a:noFill/>
                    <a:prstDash val="solid"/>
                    <a:miter/>
                  </a:ln>
                </p:spPr>
                <p:txBody>
                  <a:bodyPr rtlCol="0" anchor="ctr"/>
                  <a:lstStyle/>
                  <a:p>
                    <a:endParaRPr lang="en-US" dirty="0"/>
                  </a:p>
                </p:txBody>
              </p:sp>
              <p:sp>
                <p:nvSpPr>
                  <p:cNvPr id="725" name="Freeform: Shape 724">
                    <a:extLst>
                      <a:ext uri="{FF2B5EF4-FFF2-40B4-BE49-F238E27FC236}">
                        <a16:creationId xmlns:a16="http://schemas.microsoft.com/office/drawing/2014/main" id="{53C2BFF3-B7D9-4AD7-82E6-627D1D2D3AFB}"/>
                      </a:ext>
                    </a:extLst>
                  </p:cNvPr>
                  <p:cNvSpPr/>
                  <p:nvPr/>
                </p:nvSpPr>
                <p:spPr>
                  <a:xfrm>
                    <a:off x="6116097" y="673131"/>
                    <a:ext cx="11620" cy="5810"/>
                  </a:xfrm>
                  <a:custGeom>
                    <a:avLst/>
                    <a:gdLst>
                      <a:gd name="connsiteX0" fmla="*/ 0 w 11620"/>
                      <a:gd name="connsiteY0" fmla="*/ 5810 h 5810"/>
                      <a:gd name="connsiteX1" fmla="*/ 6286 w 11620"/>
                      <a:gd name="connsiteY1" fmla="*/ 5048 h 5810"/>
                      <a:gd name="connsiteX2" fmla="*/ 11621 w 11620"/>
                      <a:gd name="connsiteY2" fmla="*/ 0 h 5810"/>
                      <a:gd name="connsiteX3" fmla="*/ 0 w 11620"/>
                      <a:gd name="connsiteY3" fmla="*/ 5810 h 5810"/>
                    </a:gdLst>
                    <a:ahLst/>
                    <a:cxnLst>
                      <a:cxn ang="0">
                        <a:pos x="connsiteX0" y="connsiteY0"/>
                      </a:cxn>
                      <a:cxn ang="0">
                        <a:pos x="connsiteX1" y="connsiteY1"/>
                      </a:cxn>
                      <a:cxn ang="0">
                        <a:pos x="connsiteX2" y="connsiteY2"/>
                      </a:cxn>
                      <a:cxn ang="0">
                        <a:pos x="connsiteX3" y="connsiteY3"/>
                      </a:cxn>
                    </a:cxnLst>
                    <a:rect l="l" t="t" r="r" b="b"/>
                    <a:pathLst>
                      <a:path w="11620" h="5810">
                        <a:moveTo>
                          <a:pt x="0" y="5810"/>
                        </a:moveTo>
                        <a:cubicBezTo>
                          <a:pt x="2096" y="5620"/>
                          <a:pt x="4286" y="5429"/>
                          <a:pt x="6286" y="5048"/>
                        </a:cubicBezTo>
                        <a:lnTo>
                          <a:pt x="11621" y="0"/>
                        </a:lnTo>
                        <a:cubicBezTo>
                          <a:pt x="7906" y="2286"/>
                          <a:pt x="4096" y="4286"/>
                          <a:pt x="0" y="5810"/>
                        </a:cubicBezTo>
                        <a:close/>
                      </a:path>
                    </a:pathLst>
                  </a:custGeom>
                  <a:grpFill/>
                  <a:ln w="9525" cap="flat">
                    <a:noFill/>
                    <a:prstDash val="solid"/>
                    <a:miter/>
                  </a:ln>
                </p:spPr>
                <p:txBody>
                  <a:bodyPr rtlCol="0" anchor="ctr"/>
                  <a:lstStyle/>
                  <a:p>
                    <a:endParaRPr lang="en-US" dirty="0"/>
                  </a:p>
                </p:txBody>
              </p:sp>
              <p:sp>
                <p:nvSpPr>
                  <p:cNvPr id="726" name="Freeform: Shape 725">
                    <a:extLst>
                      <a:ext uri="{FF2B5EF4-FFF2-40B4-BE49-F238E27FC236}">
                        <a16:creationId xmlns:a16="http://schemas.microsoft.com/office/drawing/2014/main" id="{825E7B90-B6C9-4B7D-8588-73024E3022C9}"/>
                      </a:ext>
                    </a:extLst>
                  </p:cNvPr>
                  <p:cNvSpPr/>
                  <p:nvPr/>
                </p:nvSpPr>
                <p:spPr>
                  <a:xfrm>
                    <a:off x="6146768" y="593216"/>
                    <a:ext cx="37718" cy="61912"/>
                  </a:xfrm>
                  <a:custGeom>
                    <a:avLst/>
                    <a:gdLst>
                      <a:gd name="connsiteX0" fmla="*/ 34766 w 37718"/>
                      <a:gd name="connsiteY0" fmla="*/ 0 h 61912"/>
                      <a:gd name="connsiteX1" fmla="*/ 10096 w 37718"/>
                      <a:gd name="connsiteY1" fmla="*/ 23432 h 61912"/>
                      <a:gd name="connsiteX2" fmla="*/ 10477 w 37718"/>
                      <a:gd name="connsiteY2" fmla="*/ 28575 h 61912"/>
                      <a:gd name="connsiteX3" fmla="*/ 0 w 37718"/>
                      <a:gd name="connsiteY3" fmla="*/ 61913 h 61912"/>
                      <a:gd name="connsiteX4" fmla="*/ 37147 w 37718"/>
                      <a:gd name="connsiteY4" fmla="*/ 26765 h 61912"/>
                      <a:gd name="connsiteX5" fmla="*/ 37719 w 37718"/>
                      <a:gd name="connsiteY5" fmla="*/ 18764 h 61912"/>
                      <a:gd name="connsiteX6" fmla="*/ 34671 w 37718"/>
                      <a:gd name="connsiteY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8" h="61912">
                        <a:moveTo>
                          <a:pt x="34766" y="0"/>
                        </a:moveTo>
                        <a:lnTo>
                          <a:pt x="10096" y="23432"/>
                        </a:lnTo>
                        <a:cubicBezTo>
                          <a:pt x="10287" y="25146"/>
                          <a:pt x="10477" y="26860"/>
                          <a:pt x="10477" y="28575"/>
                        </a:cubicBezTo>
                        <a:cubicBezTo>
                          <a:pt x="10477" y="40862"/>
                          <a:pt x="6572" y="52292"/>
                          <a:pt x="0" y="61913"/>
                        </a:cubicBezTo>
                        <a:lnTo>
                          <a:pt x="37147" y="26765"/>
                        </a:lnTo>
                        <a:cubicBezTo>
                          <a:pt x="37528" y="24194"/>
                          <a:pt x="37719" y="21527"/>
                          <a:pt x="37719" y="18764"/>
                        </a:cubicBezTo>
                        <a:cubicBezTo>
                          <a:pt x="37719" y="12192"/>
                          <a:pt x="36576" y="6001"/>
                          <a:pt x="34671" y="0"/>
                        </a:cubicBezTo>
                        <a:close/>
                      </a:path>
                    </a:pathLst>
                  </a:custGeom>
                  <a:grpFill/>
                  <a:ln w="9525" cap="flat">
                    <a:noFill/>
                    <a:prstDash val="solid"/>
                    <a:miter/>
                  </a:ln>
                </p:spPr>
                <p:txBody>
                  <a:bodyPr rtlCol="0" anchor="ctr"/>
                  <a:lstStyle/>
                  <a:p>
                    <a:endParaRPr lang="en-US" dirty="0"/>
                  </a:p>
                </p:txBody>
              </p:sp>
              <p:sp>
                <p:nvSpPr>
                  <p:cNvPr id="727" name="Freeform: Shape 726">
                    <a:extLst>
                      <a:ext uri="{FF2B5EF4-FFF2-40B4-BE49-F238E27FC236}">
                        <a16:creationId xmlns:a16="http://schemas.microsoft.com/office/drawing/2014/main" id="{C44C92E3-630C-48F6-A00E-28FB51EB581B}"/>
                      </a:ext>
                    </a:extLst>
                  </p:cNvPr>
                  <p:cNvSpPr/>
                  <p:nvPr/>
                </p:nvSpPr>
                <p:spPr>
                  <a:xfrm>
                    <a:off x="6108001" y="610361"/>
                    <a:ext cx="214312" cy="208025"/>
                  </a:xfrm>
                  <a:custGeom>
                    <a:avLst/>
                    <a:gdLst>
                      <a:gd name="connsiteX0" fmla="*/ 0 w 214312"/>
                      <a:gd name="connsiteY0" fmla="*/ 101917 h 208025"/>
                      <a:gd name="connsiteX1" fmla="*/ 0 w 214312"/>
                      <a:gd name="connsiteY1" fmla="*/ 208026 h 208025"/>
                      <a:gd name="connsiteX2" fmla="*/ 85725 w 214312"/>
                      <a:gd name="connsiteY2" fmla="*/ 208026 h 208025"/>
                      <a:gd name="connsiteX3" fmla="*/ 85725 w 214312"/>
                      <a:gd name="connsiteY3" fmla="*/ 118681 h 208025"/>
                      <a:gd name="connsiteX4" fmla="*/ 128588 w 214312"/>
                      <a:gd name="connsiteY4" fmla="*/ 118681 h 208025"/>
                      <a:gd name="connsiteX5" fmla="*/ 128588 w 214312"/>
                      <a:gd name="connsiteY5" fmla="*/ 208026 h 208025"/>
                      <a:gd name="connsiteX6" fmla="*/ 214313 w 214312"/>
                      <a:gd name="connsiteY6" fmla="*/ 208026 h 208025"/>
                      <a:gd name="connsiteX7" fmla="*/ 214313 w 214312"/>
                      <a:gd name="connsiteY7" fmla="*/ 101917 h 208025"/>
                      <a:gd name="connsiteX8" fmla="*/ 107156 w 214312"/>
                      <a:gd name="connsiteY8" fmla="*/ 0 h 208025"/>
                      <a:gd name="connsiteX9" fmla="*/ 0 w 214312"/>
                      <a:gd name="connsiteY9" fmla="*/ 101917 h 2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08025">
                        <a:moveTo>
                          <a:pt x="0" y="101917"/>
                        </a:moveTo>
                        <a:lnTo>
                          <a:pt x="0" y="208026"/>
                        </a:lnTo>
                        <a:lnTo>
                          <a:pt x="85725" y="208026"/>
                        </a:lnTo>
                        <a:lnTo>
                          <a:pt x="85725" y="118681"/>
                        </a:lnTo>
                        <a:lnTo>
                          <a:pt x="128588" y="118681"/>
                        </a:lnTo>
                        <a:lnTo>
                          <a:pt x="128588" y="208026"/>
                        </a:lnTo>
                        <a:lnTo>
                          <a:pt x="214313" y="208026"/>
                        </a:lnTo>
                        <a:lnTo>
                          <a:pt x="214313" y="101917"/>
                        </a:lnTo>
                        <a:lnTo>
                          <a:pt x="107156" y="0"/>
                        </a:lnTo>
                        <a:lnTo>
                          <a:pt x="0" y="101917"/>
                        </a:lnTo>
                        <a:close/>
                      </a:path>
                    </a:pathLst>
                  </a:custGeom>
                  <a:grpFill/>
                  <a:ln w="9525" cap="flat">
                    <a:noFill/>
                    <a:prstDash val="solid"/>
                    <a:miter/>
                  </a:ln>
                </p:spPr>
                <p:txBody>
                  <a:bodyPr rtlCol="0" anchor="ctr"/>
                  <a:lstStyle/>
                  <a:p>
                    <a:endParaRPr lang="en-US" dirty="0"/>
                  </a:p>
                </p:txBody>
              </p:sp>
            </p:grpSp>
          </p:grpSp>
        </p:grpSp>
        <p:grpSp>
          <p:nvGrpSpPr>
            <p:cNvPr id="728" name="Graphic 23">
              <a:extLst>
                <a:ext uri="{FF2B5EF4-FFF2-40B4-BE49-F238E27FC236}">
                  <a16:creationId xmlns:a16="http://schemas.microsoft.com/office/drawing/2014/main" id="{64B442EB-5FE7-4175-8281-AFF88E8FD1B0}"/>
                </a:ext>
              </a:extLst>
            </p:cNvPr>
            <p:cNvGrpSpPr/>
            <p:nvPr/>
          </p:nvGrpSpPr>
          <p:grpSpPr>
            <a:xfrm>
              <a:off x="8508458" y="5788372"/>
              <a:ext cx="320040" cy="320040"/>
              <a:chOff x="5753100" y="1075181"/>
              <a:chExt cx="685800" cy="685800"/>
            </a:xfrm>
          </p:grpSpPr>
          <p:sp>
            <p:nvSpPr>
              <p:cNvPr id="729" name="Freeform: Shape 728">
                <a:extLst>
                  <a:ext uri="{FF2B5EF4-FFF2-40B4-BE49-F238E27FC236}">
                    <a16:creationId xmlns:a16="http://schemas.microsoft.com/office/drawing/2014/main" id="{9583C59D-D34D-4414-A325-0A935C7FA651}"/>
                  </a:ext>
                </a:extLst>
              </p:cNvPr>
              <p:cNvSpPr/>
              <p:nvPr/>
            </p:nvSpPr>
            <p:spPr>
              <a:xfrm>
                <a:off x="5753100" y="1075181"/>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006635"/>
              </a:solidFill>
              <a:ln w="9525" cap="flat">
                <a:noFill/>
                <a:prstDash val="solid"/>
                <a:miter/>
              </a:ln>
            </p:spPr>
            <p:txBody>
              <a:bodyPr rtlCol="0" anchor="ctr"/>
              <a:lstStyle/>
              <a:p>
                <a:endParaRPr lang="en-US" dirty="0"/>
              </a:p>
            </p:txBody>
          </p:sp>
          <p:grpSp>
            <p:nvGrpSpPr>
              <p:cNvPr id="730" name="Graphic 23">
                <a:extLst>
                  <a:ext uri="{FF2B5EF4-FFF2-40B4-BE49-F238E27FC236}">
                    <a16:creationId xmlns:a16="http://schemas.microsoft.com/office/drawing/2014/main" id="{7F3202E1-7491-4D73-B664-E42D35C8BC90}"/>
                  </a:ext>
                </a:extLst>
              </p:cNvPr>
              <p:cNvGrpSpPr/>
              <p:nvPr/>
            </p:nvGrpSpPr>
            <p:grpSpPr>
              <a:xfrm>
                <a:off x="5820346" y="1265300"/>
                <a:ext cx="551402" cy="258127"/>
                <a:chOff x="5820346" y="1265300"/>
                <a:chExt cx="551402" cy="258127"/>
              </a:xfrm>
              <a:solidFill>
                <a:srgbClr val="FFFFFF"/>
              </a:solidFill>
            </p:grpSpPr>
            <p:sp>
              <p:nvSpPr>
                <p:cNvPr id="731" name="Freeform: Shape 730">
                  <a:extLst>
                    <a:ext uri="{FF2B5EF4-FFF2-40B4-BE49-F238E27FC236}">
                      <a16:creationId xmlns:a16="http://schemas.microsoft.com/office/drawing/2014/main" id="{FDE76357-9EF4-4B26-94ED-04F900A40003}"/>
                    </a:ext>
                  </a:extLst>
                </p:cNvPr>
                <p:cNvSpPr/>
                <p:nvPr/>
              </p:nvSpPr>
              <p:spPr>
                <a:xfrm>
                  <a:off x="5859303" y="1265300"/>
                  <a:ext cx="453294" cy="258127"/>
                </a:xfrm>
                <a:custGeom>
                  <a:avLst/>
                  <a:gdLst>
                    <a:gd name="connsiteX0" fmla="*/ 20193 w 453294"/>
                    <a:gd name="connsiteY0" fmla="*/ 258128 h 258127"/>
                    <a:gd name="connsiteX1" fmla="*/ 0 w 453294"/>
                    <a:gd name="connsiteY1" fmla="*/ 258128 h 258127"/>
                    <a:gd name="connsiteX2" fmla="*/ 453295 w 453294"/>
                    <a:gd name="connsiteY2" fmla="*/ 258128 h 258127"/>
                    <a:gd name="connsiteX3" fmla="*/ 307658 w 453294"/>
                    <a:gd name="connsiteY3" fmla="*/ 29718 h 258127"/>
                    <a:gd name="connsiteX4" fmla="*/ 288703 w 453294"/>
                    <a:gd name="connsiteY4" fmla="*/ 0 h 258127"/>
                    <a:gd name="connsiteX5" fmla="*/ 184880 w 453294"/>
                    <a:gd name="connsiteY5" fmla="*/ 0 h 258127"/>
                    <a:gd name="connsiteX6" fmla="*/ 165926 w 453294"/>
                    <a:gd name="connsiteY6" fmla="*/ 29718 h 258127"/>
                    <a:gd name="connsiteX7" fmla="*/ 20288 w 453294"/>
                    <a:gd name="connsiteY7" fmla="*/ 258128 h 258127"/>
                    <a:gd name="connsiteX8" fmla="*/ 234220 w 453294"/>
                    <a:gd name="connsiteY8" fmla="*/ 10287 h 258127"/>
                    <a:gd name="connsiteX9" fmla="*/ 242792 w 453294"/>
                    <a:gd name="connsiteY9" fmla="*/ 10287 h 258127"/>
                    <a:gd name="connsiteX10" fmla="*/ 243078 w 453294"/>
                    <a:gd name="connsiteY10" fmla="*/ 22574 h 258127"/>
                    <a:gd name="connsiteX11" fmla="*/ 233934 w 453294"/>
                    <a:gd name="connsiteY11" fmla="*/ 22574 h 258127"/>
                    <a:gd name="connsiteX12" fmla="*/ 234220 w 453294"/>
                    <a:gd name="connsiteY12" fmla="*/ 10287 h 258127"/>
                    <a:gd name="connsiteX13" fmla="*/ 233553 w 453294"/>
                    <a:gd name="connsiteY13" fmla="*/ 37529 h 258127"/>
                    <a:gd name="connsiteX14" fmla="*/ 243364 w 453294"/>
                    <a:gd name="connsiteY14" fmla="*/ 37529 h 258127"/>
                    <a:gd name="connsiteX15" fmla="*/ 243840 w 453294"/>
                    <a:gd name="connsiteY15" fmla="*/ 56102 h 258127"/>
                    <a:gd name="connsiteX16" fmla="*/ 233172 w 453294"/>
                    <a:gd name="connsiteY16" fmla="*/ 56102 h 258127"/>
                    <a:gd name="connsiteX17" fmla="*/ 233648 w 453294"/>
                    <a:gd name="connsiteY17" fmla="*/ 37529 h 258127"/>
                    <a:gd name="connsiteX18" fmla="*/ 232601 w 453294"/>
                    <a:gd name="connsiteY18" fmla="*/ 79629 h 258127"/>
                    <a:gd name="connsiteX19" fmla="*/ 245174 w 453294"/>
                    <a:gd name="connsiteY19" fmla="*/ 79629 h 258127"/>
                    <a:gd name="connsiteX20" fmla="*/ 245936 w 453294"/>
                    <a:gd name="connsiteY20" fmla="*/ 110585 h 258127"/>
                    <a:gd name="connsiteX21" fmla="*/ 231934 w 453294"/>
                    <a:gd name="connsiteY21" fmla="*/ 110585 h 258127"/>
                    <a:gd name="connsiteX22" fmla="*/ 232696 w 453294"/>
                    <a:gd name="connsiteY22" fmla="*/ 79629 h 258127"/>
                    <a:gd name="connsiteX23" fmla="*/ 230886 w 453294"/>
                    <a:gd name="connsiteY23" fmla="*/ 153067 h 258127"/>
                    <a:gd name="connsiteX24" fmla="*/ 245936 w 453294"/>
                    <a:gd name="connsiteY24" fmla="*/ 153067 h 258127"/>
                    <a:gd name="connsiteX25" fmla="*/ 247364 w 453294"/>
                    <a:gd name="connsiteY25" fmla="*/ 215075 h 258127"/>
                    <a:gd name="connsiteX26" fmla="*/ 229457 w 453294"/>
                    <a:gd name="connsiteY26" fmla="*/ 215075 h 258127"/>
                    <a:gd name="connsiteX27" fmla="*/ 230886 w 453294"/>
                    <a:gd name="connsiteY27" fmla="*/ 153067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3294" h="258127">
                      <a:moveTo>
                        <a:pt x="20193" y="258128"/>
                      </a:moveTo>
                      <a:lnTo>
                        <a:pt x="0" y="258128"/>
                      </a:lnTo>
                      <a:cubicBezTo>
                        <a:pt x="0" y="258128"/>
                        <a:pt x="453295" y="258128"/>
                        <a:pt x="453295" y="258128"/>
                      </a:cubicBezTo>
                      <a:lnTo>
                        <a:pt x="307658" y="29718"/>
                      </a:lnTo>
                      <a:lnTo>
                        <a:pt x="288703" y="0"/>
                      </a:lnTo>
                      <a:lnTo>
                        <a:pt x="184880" y="0"/>
                      </a:lnTo>
                      <a:lnTo>
                        <a:pt x="165926" y="29718"/>
                      </a:lnTo>
                      <a:lnTo>
                        <a:pt x="20288" y="258128"/>
                      </a:lnTo>
                      <a:close/>
                      <a:moveTo>
                        <a:pt x="234220" y="10287"/>
                      </a:moveTo>
                      <a:lnTo>
                        <a:pt x="242792" y="10287"/>
                      </a:lnTo>
                      <a:lnTo>
                        <a:pt x="243078" y="22574"/>
                      </a:lnTo>
                      <a:lnTo>
                        <a:pt x="233934" y="22574"/>
                      </a:lnTo>
                      <a:lnTo>
                        <a:pt x="234220" y="10287"/>
                      </a:lnTo>
                      <a:close/>
                      <a:moveTo>
                        <a:pt x="233553" y="37529"/>
                      </a:moveTo>
                      <a:lnTo>
                        <a:pt x="243364" y="37529"/>
                      </a:lnTo>
                      <a:lnTo>
                        <a:pt x="243840" y="56102"/>
                      </a:lnTo>
                      <a:lnTo>
                        <a:pt x="233172" y="56102"/>
                      </a:lnTo>
                      <a:lnTo>
                        <a:pt x="233648" y="37529"/>
                      </a:lnTo>
                      <a:close/>
                      <a:moveTo>
                        <a:pt x="232601" y="79629"/>
                      </a:moveTo>
                      <a:lnTo>
                        <a:pt x="245174" y="79629"/>
                      </a:lnTo>
                      <a:lnTo>
                        <a:pt x="245936" y="110585"/>
                      </a:lnTo>
                      <a:lnTo>
                        <a:pt x="231934" y="110585"/>
                      </a:lnTo>
                      <a:lnTo>
                        <a:pt x="232696" y="79629"/>
                      </a:lnTo>
                      <a:close/>
                      <a:moveTo>
                        <a:pt x="230886" y="153067"/>
                      </a:moveTo>
                      <a:lnTo>
                        <a:pt x="245936" y="153067"/>
                      </a:lnTo>
                      <a:lnTo>
                        <a:pt x="247364" y="215075"/>
                      </a:lnTo>
                      <a:lnTo>
                        <a:pt x="229457" y="215075"/>
                      </a:lnTo>
                      <a:lnTo>
                        <a:pt x="230886" y="153067"/>
                      </a:lnTo>
                      <a:close/>
                    </a:path>
                  </a:pathLst>
                </a:custGeom>
                <a:solidFill>
                  <a:srgbClr val="FFFFFF"/>
                </a:solidFill>
                <a:ln w="9525" cap="flat">
                  <a:noFill/>
                  <a:prstDash val="solid"/>
                  <a:miter/>
                </a:ln>
              </p:spPr>
              <p:txBody>
                <a:bodyPr rtlCol="0" anchor="ctr"/>
                <a:lstStyle/>
                <a:p>
                  <a:endParaRPr lang="en-US" dirty="0"/>
                </a:p>
              </p:txBody>
            </p:sp>
            <p:sp>
              <p:nvSpPr>
                <p:cNvPr id="732" name="Freeform: Shape 731">
                  <a:extLst>
                    <a:ext uri="{FF2B5EF4-FFF2-40B4-BE49-F238E27FC236}">
                      <a16:creationId xmlns:a16="http://schemas.microsoft.com/office/drawing/2014/main" id="{AA8416EB-D9CC-4CBF-9269-8B45035BBD9C}"/>
                    </a:ext>
                  </a:extLst>
                </p:cNvPr>
                <p:cNvSpPr/>
                <p:nvPr/>
              </p:nvSpPr>
              <p:spPr>
                <a:xfrm>
                  <a:off x="5820346" y="1265300"/>
                  <a:ext cx="209740" cy="258127"/>
                </a:xfrm>
                <a:custGeom>
                  <a:avLst/>
                  <a:gdLst>
                    <a:gd name="connsiteX0" fmla="*/ 189357 w 209740"/>
                    <a:gd name="connsiteY0" fmla="*/ 29718 h 258127"/>
                    <a:gd name="connsiteX1" fmla="*/ 209741 w 209740"/>
                    <a:gd name="connsiteY1" fmla="*/ 0 h 258127"/>
                    <a:gd name="connsiteX2" fmla="*/ 200787 w 209740"/>
                    <a:gd name="connsiteY2" fmla="*/ 0 h 258127"/>
                    <a:gd name="connsiteX3" fmla="*/ 0 w 209740"/>
                    <a:gd name="connsiteY3" fmla="*/ 258128 h 258127"/>
                    <a:gd name="connsiteX4" fmla="*/ 33052 w 209740"/>
                    <a:gd name="connsiteY4" fmla="*/ 258128 h 258127"/>
                    <a:gd name="connsiteX5" fmla="*/ 189357 w 209740"/>
                    <a:gd name="connsiteY5" fmla="*/ 29718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40" h="258127">
                      <a:moveTo>
                        <a:pt x="189357" y="29718"/>
                      </a:moveTo>
                      <a:lnTo>
                        <a:pt x="209741" y="0"/>
                      </a:lnTo>
                      <a:lnTo>
                        <a:pt x="200787" y="0"/>
                      </a:lnTo>
                      <a:cubicBezTo>
                        <a:pt x="123444" y="99536"/>
                        <a:pt x="11430" y="243459"/>
                        <a:pt x="0" y="258128"/>
                      </a:cubicBezTo>
                      <a:lnTo>
                        <a:pt x="33052" y="258128"/>
                      </a:lnTo>
                      <a:cubicBezTo>
                        <a:pt x="33052" y="258128"/>
                        <a:pt x="189357" y="29718"/>
                        <a:pt x="189357" y="29718"/>
                      </a:cubicBezTo>
                      <a:close/>
                    </a:path>
                  </a:pathLst>
                </a:custGeom>
                <a:solidFill>
                  <a:srgbClr val="FFFFFF"/>
                </a:solidFill>
                <a:ln w="9525" cap="flat">
                  <a:noFill/>
                  <a:prstDash val="solid"/>
                  <a:miter/>
                </a:ln>
              </p:spPr>
              <p:txBody>
                <a:bodyPr rtlCol="0" anchor="ctr"/>
                <a:lstStyle/>
                <a:p>
                  <a:endParaRPr lang="en-US" dirty="0"/>
                </a:p>
              </p:txBody>
            </p:sp>
            <p:sp>
              <p:nvSpPr>
                <p:cNvPr id="733" name="Freeform: Shape 732">
                  <a:extLst>
                    <a:ext uri="{FF2B5EF4-FFF2-40B4-BE49-F238E27FC236}">
                      <a16:creationId xmlns:a16="http://schemas.microsoft.com/office/drawing/2014/main" id="{DC0F75F0-6049-4C15-AC78-F50D71EFE842}"/>
                    </a:ext>
                  </a:extLst>
                </p:cNvPr>
                <p:cNvSpPr/>
                <p:nvPr/>
              </p:nvSpPr>
              <p:spPr>
                <a:xfrm>
                  <a:off x="6161912" y="1265300"/>
                  <a:ext cx="209835" cy="258127"/>
                </a:xfrm>
                <a:custGeom>
                  <a:avLst/>
                  <a:gdLst>
                    <a:gd name="connsiteX0" fmla="*/ 0 w 209835"/>
                    <a:gd name="connsiteY0" fmla="*/ 0 h 258127"/>
                    <a:gd name="connsiteX1" fmla="*/ 20384 w 209835"/>
                    <a:gd name="connsiteY1" fmla="*/ 29718 h 258127"/>
                    <a:gd name="connsiteX2" fmla="*/ 176689 w 209835"/>
                    <a:gd name="connsiteY2" fmla="*/ 258128 h 258127"/>
                    <a:gd name="connsiteX3" fmla="*/ 170879 w 209835"/>
                    <a:gd name="connsiteY3" fmla="*/ 258128 h 258127"/>
                    <a:gd name="connsiteX4" fmla="*/ 209836 w 209835"/>
                    <a:gd name="connsiteY4" fmla="*/ 258128 h 258127"/>
                    <a:gd name="connsiteX5" fmla="*/ 9049 w 209835"/>
                    <a:gd name="connsiteY5" fmla="*/ 0 h 258127"/>
                    <a:gd name="connsiteX6" fmla="*/ 95 w 209835"/>
                    <a:gd name="connsiteY6" fmla="*/ 0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35" h="258127">
                      <a:moveTo>
                        <a:pt x="0" y="0"/>
                      </a:moveTo>
                      <a:lnTo>
                        <a:pt x="20384" y="29718"/>
                      </a:lnTo>
                      <a:lnTo>
                        <a:pt x="176689" y="258128"/>
                      </a:lnTo>
                      <a:lnTo>
                        <a:pt x="170879" y="258128"/>
                      </a:lnTo>
                      <a:cubicBezTo>
                        <a:pt x="170879" y="258128"/>
                        <a:pt x="209836" y="258128"/>
                        <a:pt x="209836" y="258128"/>
                      </a:cubicBezTo>
                      <a:cubicBezTo>
                        <a:pt x="182309" y="222695"/>
                        <a:pt x="80963" y="92393"/>
                        <a:pt x="9049" y="0"/>
                      </a:cubicBezTo>
                      <a:lnTo>
                        <a:pt x="95" y="0"/>
                      </a:lnTo>
                      <a:close/>
                    </a:path>
                  </a:pathLst>
                </a:custGeom>
                <a:solidFill>
                  <a:srgbClr val="FFFFFF"/>
                </a:solidFill>
                <a:ln w="9525" cap="flat">
                  <a:noFill/>
                  <a:prstDash val="solid"/>
                  <a:miter/>
                </a:ln>
              </p:spPr>
              <p:txBody>
                <a:bodyPr rtlCol="0" anchor="ctr"/>
                <a:lstStyle/>
                <a:p>
                  <a:endParaRPr lang="en-US" dirty="0"/>
                </a:p>
              </p:txBody>
            </p:sp>
          </p:grpSp>
        </p:grpSp>
        <p:grpSp>
          <p:nvGrpSpPr>
            <p:cNvPr id="734" name="Graphic 23">
              <a:extLst>
                <a:ext uri="{FF2B5EF4-FFF2-40B4-BE49-F238E27FC236}">
                  <a16:creationId xmlns:a16="http://schemas.microsoft.com/office/drawing/2014/main" id="{89CEC6A6-FE56-4F7B-BDE7-7AA3457D50BC}"/>
                </a:ext>
              </a:extLst>
            </p:cNvPr>
            <p:cNvGrpSpPr/>
            <p:nvPr/>
          </p:nvGrpSpPr>
          <p:grpSpPr>
            <a:xfrm>
              <a:off x="8828931" y="5788372"/>
              <a:ext cx="320040" cy="320040"/>
              <a:chOff x="5753100" y="1878805"/>
              <a:chExt cx="685800" cy="685800"/>
            </a:xfrm>
            <a:solidFill>
              <a:schemeClr val="bg1">
                <a:lumMod val="85000"/>
              </a:schemeClr>
            </a:solidFill>
          </p:grpSpPr>
          <p:sp>
            <p:nvSpPr>
              <p:cNvPr id="735" name="Freeform: Shape 734">
                <a:extLst>
                  <a:ext uri="{FF2B5EF4-FFF2-40B4-BE49-F238E27FC236}">
                    <a16:creationId xmlns:a16="http://schemas.microsoft.com/office/drawing/2014/main" id="{6D1FA6C9-2031-43FD-BEAA-A699590E17CF}"/>
                  </a:ext>
                </a:extLst>
              </p:cNvPr>
              <p:cNvSpPr/>
              <p:nvPr/>
            </p:nvSpPr>
            <p:spPr>
              <a:xfrm>
                <a:off x="5753100" y="1878805"/>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736" name="Graphic 23">
                <a:extLst>
                  <a:ext uri="{FF2B5EF4-FFF2-40B4-BE49-F238E27FC236}">
                    <a16:creationId xmlns:a16="http://schemas.microsoft.com/office/drawing/2014/main" id="{5DE6CC31-80BB-46B0-AFA3-AE0683BBBA5B}"/>
                  </a:ext>
                </a:extLst>
              </p:cNvPr>
              <p:cNvGrpSpPr/>
              <p:nvPr/>
            </p:nvGrpSpPr>
            <p:grpSpPr>
              <a:xfrm>
                <a:off x="5881592" y="2012479"/>
                <a:ext cx="424052" cy="413632"/>
                <a:chOff x="5881592" y="2012479"/>
                <a:chExt cx="424052" cy="413632"/>
              </a:xfrm>
              <a:grpFill/>
            </p:grpSpPr>
            <p:grpSp>
              <p:nvGrpSpPr>
                <p:cNvPr id="737" name="Graphic 23">
                  <a:extLst>
                    <a:ext uri="{FF2B5EF4-FFF2-40B4-BE49-F238E27FC236}">
                      <a16:creationId xmlns:a16="http://schemas.microsoft.com/office/drawing/2014/main" id="{A6887C5A-10E1-4999-8FC2-65217C4873E0}"/>
                    </a:ext>
                  </a:extLst>
                </p:cNvPr>
                <p:cNvGrpSpPr/>
                <p:nvPr/>
              </p:nvGrpSpPr>
              <p:grpSpPr>
                <a:xfrm>
                  <a:off x="5881592" y="2039873"/>
                  <a:ext cx="424052" cy="386238"/>
                  <a:chOff x="5881592" y="2039873"/>
                  <a:chExt cx="424052" cy="386238"/>
                </a:xfrm>
                <a:grpFill/>
              </p:grpSpPr>
              <p:sp>
                <p:nvSpPr>
                  <p:cNvPr id="745" name="Freeform: Shape 744">
                    <a:extLst>
                      <a:ext uri="{FF2B5EF4-FFF2-40B4-BE49-F238E27FC236}">
                        <a16:creationId xmlns:a16="http://schemas.microsoft.com/office/drawing/2014/main" id="{A10A902F-B251-4A93-92E4-94F9FE0EDADE}"/>
                      </a:ext>
                    </a:extLst>
                  </p:cNvPr>
                  <p:cNvSpPr/>
                  <p:nvPr/>
                </p:nvSpPr>
                <p:spPr>
                  <a:xfrm>
                    <a:off x="5881592" y="2281713"/>
                    <a:ext cx="54673" cy="144399"/>
                  </a:xfrm>
                  <a:custGeom>
                    <a:avLst/>
                    <a:gdLst>
                      <a:gd name="connsiteX0" fmla="*/ 47149 w 54673"/>
                      <a:gd name="connsiteY0" fmla="*/ 2381 h 144399"/>
                      <a:gd name="connsiteX1" fmla="*/ 0 w 54673"/>
                      <a:gd name="connsiteY1" fmla="*/ 0 h 144399"/>
                      <a:gd name="connsiteX2" fmla="*/ 0 w 54673"/>
                      <a:gd name="connsiteY2" fmla="*/ 144399 h 144399"/>
                      <a:gd name="connsiteX3" fmla="*/ 54673 w 54673"/>
                      <a:gd name="connsiteY3" fmla="*/ 144399 h 144399"/>
                      <a:gd name="connsiteX4" fmla="*/ 54673 w 54673"/>
                      <a:gd name="connsiteY4" fmla="*/ 2286 h 144399"/>
                      <a:gd name="connsiteX5" fmla="*/ 47149 w 54673"/>
                      <a:gd name="connsiteY5" fmla="*/ 2286 h 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4399">
                        <a:moveTo>
                          <a:pt x="47149" y="2381"/>
                        </a:moveTo>
                        <a:cubicBezTo>
                          <a:pt x="24479" y="2381"/>
                          <a:pt x="7715" y="857"/>
                          <a:pt x="0" y="0"/>
                        </a:cubicBezTo>
                        <a:lnTo>
                          <a:pt x="0" y="144399"/>
                        </a:lnTo>
                        <a:lnTo>
                          <a:pt x="54673" y="144399"/>
                        </a:lnTo>
                        <a:lnTo>
                          <a:pt x="54673" y="2286"/>
                        </a:lnTo>
                        <a:cubicBezTo>
                          <a:pt x="52102" y="2286"/>
                          <a:pt x="49530" y="2286"/>
                          <a:pt x="47149" y="2286"/>
                        </a:cubicBezTo>
                        <a:close/>
                      </a:path>
                    </a:pathLst>
                  </a:custGeom>
                  <a:grpFill/>
                  <a:ln w="9525" cap="flat">
                    <a:noFill/>
                    <a:prstDash val="solid"/>
                    <a:miter/>
                  </a:ln>
                </p:spPr>
                <p:txBody>
                  <a:bodyPr rtlCol="0" anchor="ctr"/>
                  <a:lstStyle/>
                  <a:p>
                    <a:endParaRPr lang="en-US" dirty="0"/>
                  </a:p>
                </p:txBody>
              </p:sp>
              <p:sp>
                <p:nvSpPr>
                  <p:cNvPr id="746" name="Freeform: Shape 745">
                    <a:extLst>
                      <a:ext uri="{FF2B5EF4-FFF2-40B4-BE49-F238E27FC236}">
                        <a16:creationId xmlns:a16="http://schemas.microsoft.com/office/drawing/2014/main" id="{E0F15200-5CEE-4B27-8248-22A1C44E83E7}"/>
                      </a:ext>
                    </a:extLst>
                  </p:cNvPr>
                  <p:cNvSpPr/>
                  <p:nvPr/>
                </p:nvSpPr>
                <p:spPr>
                  <a:xfrm>
                    <a:off x="5966841" y="2276188"/>
                    <a:ext cx="54673" cy="149923"/>
                  </a:xfrm>
                  <a:custGeom>
                    <a:avLst/>
                    <a:gdLst>
                      <a:gd name="connsiteX0" fmla="*/ 27051 w 54673"/>
                      <a:gd name="connsiteY0" fmla="*/ 4000 h 149923"/>
                      <a:gd name="connsiteX1" fmla="*/ 0 w 54673"/>
                      <a:gd name="connsiteY1" fmla="*/ 6572 h 149923"/>
                      <a:gd name="connsiteX2" fmla="*/ 0 w 54673"/>
                      <a:gd name="connsiteY2" fmla="*/ 149924 h 149923"/>
                      <a:gd name="connsiteX3" fmla="*/ 54673 w 54673"/>
                      <a:gd name="connsiteY3" fmla="*/ 149924 h 149923"/>
                      <a:gd name="connsiteX4" fmla="*/ 54673 w 54673"/>
                      <a:gd name="connsiteY4" fmla="*/ 0 h 149923"/>
                      <a:gd name="connsiteX5" fmla="*/ 27051 w 54673"/>
                      <a:gd name="connsiteY5" fmla="*/ 4000 h 1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9923">
                        <a:moveTo>
                          <a:pt x="27051" y="4000"/>
                        </a:moveTo>
                        <a:cubicBezTo>
                          <a:pt x="18097" y="5048"/>
                          <a:pt x="9049" y="5905"/>
                          <a:pt x="0" y="6572"/>
                        </a:cubicBezTo>
                        <a:lnTo>
                          <a:pt x="0" y="149924"/>
                        </a:lnTo>
                        <a:lnTo>
                          <a:pt x="54673" y="149924"/>
                        </a:lnTo>
                        <a:lnTo>
                          <a:pt x="54673" y="0"/>
                        </a:lnTo>
                        <a:cubicBezTo>
                          <a:pt x="45529" y="1524"/>
                          <a:pt x="36290" y="2953"/>
                          <a:pt x="27051" y="4000"/>
                        </a:cubicBezTo>
                        <a:close/>
                      </a:path>
                    </a:pathLst>
                  </a:custGeom>
                  <a:grpFill/>
                  <a:ln w="9525" cap="flat">
                    <a:noFill/>
                    <a:prstDash val="solid"/>
                    <a:miter/>
                  </a:ln>
                </p:spPr>
                <p:txBody>
                  <a:bodyPr rtlCol="0" anchor="ctr"/>
                  <a:lstStyle/>
                  <a:p>
                    <a:endParaRPr lang="en-US" dirty="0"/>
                  </a:p>
                </p:txBody>
              </p:sp>
              <p:sp>
                <p:nvSpPr>
                  <p:cNvPr id="747" name="Freeform: Shape 746">
                    <a:extLst>
                      <a:ext uri="{FF2B5EF4-FFF2-40B4-BE49-F238E27FC236}">
                        <a16:creationId xmlns:a16="http://schemas.microsoft.com/office/drawing/2014/main" id="{5482B1DC-D2DE-4329-92C6-73398DDC30F1}"/>
                      </a:ext>
                    </a:extLst>
                  </p:cNvPr>
                  <p:cNvSpPr/>
                  <p:nvPr/>
                </p:nvSpPr>
                <p:spPr>
                  <a:xfrm>
                    <a:off x="6052280" y="2254186"/>
                    <a:ext cx="54673" cy="171926"/>
                  </a:xfrm>
                  <a:custGeom>
                    <a:avLst/>
                    <a:gdLst>
                      <a:gd name="connsiteX0" fmla="*/ 0 w 54673"/>
                      <a:gd name="connsiteY0" fmla="*/ 15812 h 171926"/>
                      <a:gd name="connsiteX1" fmla="*/ 0 w 54673"/>
                      <a:gd name="connsiteY1" fmla="*/ 171926 h 171926"/>
                      <a:gd name="connsiteX2" fmla="*/ 54674 w 54673"/>
                      <a:gd name="connsiteY2" fmla="*/ 171926 h 171926"/>
                      <a:gd name="connsiteX3" fmla="*/ 54674 w 54673"/>
                      <a:gd name="connsiteY3" fmla="*/ 0 h 171926"/>
                      <a:gd name="connsiteX4" fmla="*/ 0 w 54673"/>
                      <a:gd name="connsiteY4" fmla="*/ 15812 h 17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 h="171926">
                        <a:moveTo>
                          <a:pt x="0" y="15812"/>
                        </a:moveTo>
                        <a:lnTo>
                          <a:pt x="0" y="171926"/>
                        </a:lnTo>
                        <a:lnTo>
                          <a:pt x="54674" y="171926"/>
                        </a:lnTo>
                        <a:lnTo>
                          <a:pt x="54674" y="0"/>
                        </a:lnTo>
                        <a:cubicBezTo>
                          <a:pt x="36957" y="6191"/>
                          <a:pt x="18574" y="11525"/>
                          <a:pt x="0" y="15812"/>
                        </a:cubicBezTo>
                        <a:close/>
                      </a:path>
                    </a:pathLst>
                  </a:custGeom>
                  <a:grpFill/>
                  <a:ln w="9525" cap="flat">
                    <a:noFill/>
                    <a:prstDash val="solid"/>
                    <a:miter/>
                  </a:ln>
                </p:spPr>
                <p:txBody>
                  <a:bodyPr rtlCol="0" anchor="ctr"/>
                  <a:lstStyle/>
                  <a:p>
                    <a:endParaRPr lang="en-US" dirty="0"/>
                  </a:p>
                </p:txBody>
              </p:sp>
              <p:sp>
                <p:nvSpPr>
                  <p:cNvPr id="748" name="Freeform: Shape 747">
                    <a:extLst>
                      <a:ext uri="{FF2B5EF4-FFF2-40B4-BE49-F238E27FC236}">
                        <a16:creationId xmlns:a16="http://schemas.microsoft.com/office/drawing/2014/main" id="{A7036519-1C51-4614-9CF3-638B934097DE}"/>
                      </a:ext>
                    </a:extLst>
                  </p:cNvPr>
                  <p:cNvSpPr/>
                  <p:nvPr/>
                </p:nvSpPr>
                <p:spPr>
                  <a:xfrm>
                    <a:off x="6137624" y="2214657"/>
                    <a:ext cx="54673" cy="211455"/>
                  </a:xfrm>
                  <a:custGeom>
                    <a:avLst/>
                    <a:gdLst>
                      <a:gd name="connsiteX0" fmla="*/ 19145 w 54673"/>
                      <a:gd name="connsiteY0" fmla="*/ 18955 h 211455"/>
                      <a:gd name="connsiteX1" fmla="*/ 0 w 54673"/>
                      <a:gd name="connsiteY1" fmla="*/ 27623 h 211455"/>
                      <a:gd name="connsiteX2" fmla="*/ 0 w 54673"/>
                      <a:gd name="connsiteY2" fmla="*/ 211455 h 211455"/>
                      <a:gd name="connsiteX3" fmla="*/ 54674 w 54673"/>
                      <a:gd name="connsiteY3" fmla="*/ 211455 h 211455"/>
                      <a:gd name="connsiteX4" fmla="*/ 54674 w 54673"/>
                      <a:gd name="connsiteY4" fmla="*/ 0 h 211455"/>
                      <a:gd name="connsiteX5" fmla="*/ 19145 w 54673"/>
                      <a:gd name="connsiteY5" fmla="*/ 18955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11455">
                        <a:moveTo>
                          <a:pt x="19145" y="18955"/>
                        </a:moveTo>
                        <a:cubicBezTo>
                          <a:pt x="12859" y="22003"/>
                          <a:pt x="6477" y="24860"/>
                          <a:pt x="0" y="27623"/>
                        </a:cubicBezTo>
                        <a:lnTo>
                          <a:pt x="0" y="211455"/>
                        </a:lnTo>
                        <a:lnTo>
                          <a:pt x="54674" y="211455"/>
                        </a:lnTo>
                        <a:lnTo>
                          <a:pt x="54674" y="0"/>
                        </a:lnTo>
                        <a:cubicBezTo>
                          <a:pt x="43148" y="6763"/>
                          <a:pt x="31242" y="13145"/>
                          <a:pt x="19145" y="18955"/>
                        </a:cubicBezTo>
                        <a:close/>
                      </a:path>
                    </a:pathLst>
                  </a:custGeom>
                  <a:grpFill/>
                  <a:ln w="9525" cap="flat">
                    <a:noFill/>
                    <a:prstDash val="solid"/>
                    <a:miter/>
                  </a:ln>
                </p:spPr>
                <p:txBody>
                  <a:bodyPr rtlCol="0" anchor="ctr"/>
                  <a:lstStyle/>
                  <a:p>
                    <a:endParaRPr lang="en-US" dirty="0"/>
                  </a:p>
                </p:txBody>
              </p:sp>
              <p:sp>
                <p:nvSpPr>
                  <p:cNvPr id="749" name="Freeform: Shape 748">
                    <a:extLst>
                      <a:ext uri="{FF2B5EF4-FFF2-40B4-BE49-F238E27FC236}">
                        <a16:creationId xmlns:a16="http://schemas.microsoft.com/office/drawing/2014/main" id="{7B858752-A3D2-44CF-9A9C-B14FD17E97AA}"/>
                      </a:ext>
                    </a:extLst>
                  </p:cNvPr>
                  <p:cNvSpPr/>
                  <p:nvPr/>
                </p:nvSpPr>
                <p:spPr>
                  <a:xfrm>
                    <a:off x="6222872" y="2166365"/>
                    <a:ext cx="54673" cy="259746"/>
                  </a:xfrm>
                  <a:custGeom>
                    <a:avLst/>
                    <a:gdLst>
                      <a:gd name="connsiteX0" fmla="*/ 36481 w 54673"/>
                      <a:gd name="connsiteY0" fmla="*/ 0 h 259746"/>
                      <a:gd name="connsiteX1" fmla="*/ 0 w 54673"/>
                      <a:gd name="connsiteY1" fmla="*/ 28480 h 259746"/>
                      <a:gd name="connsiteX2" fmla="*/ 0 w 54673"/>
                      <a:gd name="connsiteY2" fmla="*/ 259747 h 259746"/>
                      <a:gd name="connsiteX3" fmla="*/ 54674 w 54673"/>
                      <a:gd name="connsiteY3" fmla="*/ 259747 h 259746"/>
                      <a:gd name="connsiteX4" fmla="*/ 54674 w 54673"/>
                      <a:gd name="connsiteY4" fmla="*/ 0 h 259746"/>
                      <a:gd name="connsiteX5" fmla="*/ 36481 w 54673"/>
                      <a:gd name="connsiteY5"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59746">
                        <a:moveTo>
                          <a:pt x="36481" y="0"/>
                        </a:moveTo>
                        <a:cubicBezTo>
                          <a:pt x="24860" y="10096"/>
                          <a:pt x="12573" y="19621"/>
                          <a:pt x="0" y="28480"/>
                        </a:cubicBezTo>
                        <a:lnTo>
                          <a:pt x="0" y="259747"/>
                        </a:lnTo>
                        <a:lnTo>
                          <a:pt x="54674" y="259747"/>
                        </a:lnTo>
                        <a:lnTo>
                          <a:pt x="54674" y="0"/>
                        </a:lnTo>
                        <a:lnTo>
                          <a:pt x="36481" y="0"/>
                        </a:lnTo>
                        <a:close/>
                      </a:path>
                    </a:pathLst>
                  </a:custGeom>
                  <a:grpFill/>
                  <a:ln w="9525" cap="flat">
                    <a:noFill/>
                    <a:prstDash val="solid"/>
                    <a:miter/>
                  </a:ln>
                </p:spPr>
                <p:txBody>
                  <a:bodyPr rtlCol="0" anchor="ctr"/>
                  <a:lstStyle/>
                  <a:p>
                    <a:endParaRPr lang="en-US" dirty="0"/>
                  </a:p>
                </p:txBody>
              </p:sp>
              <p:sp>
                <p:nvSpPr>
                  <p:cNvPr id="750" name="Freeform: Shape 749">
                    <a:extLst>
                      <a:ext uri="{FF2B5EF4-FFF2-40B4-BE49-F238E27FC236}">
                        <a16:creationId xmlns:a16="http://schemas.microsoft.com/office/drawing/2014/main" id="{0897287E-B1CA-47A2-B95A-E51DB2A37F46}"/>
                      </a:ext>
                    </a:extLst>
                  </p:cNvPr>
                  <p:cNvSpPr/>
                  <p:nvPr/>
                </p:nvSpPr>
                <p:spPr>
                  <a:xfrm>
                    <a:off x="5882544" y="2039873"/>
                    <a:ext cx="423100" cy="206846"/>
                  </a:xfrm>
                  <a:custGeom>
                    <a:avLst/>
                    <a:gdLst>
                      <a:gd name="connsiteX0" fmla="*/ 39624 w 423100"/>
                      <a:gd name="connsiteY0" fmla="*/ 163925 h 206846"/>
                      <a:gd name="connsiteX1" fmla="*/ 14192 w 423100"/>
                      <a:gd name="connsiteY1" fmla="*/ 162782 h 206846"/>
                      <a:gd name="connsiteX2" fmla="*/ 0 w 423100"/>
                      <a:gd name="connsiteY2" fmla="*/ 204406 h 206846"/>
                      <a:gd name="connsiteX3" fmla="*/ 108109 w 423100"/>
                      <a:gd name="connsiteY3" fmla="*/ 203168 h 206846"/>
                      <a:gd name="connsiteX4" fmla="*/ 134398 w 423100"/>
                      <a:gd name="connsiteY4" fmla="*/ 199358 h 206846"/>
                      <a:gd name="connsiteX5" fmla="*/ 262128 w 423100"/>
                      <a:gd name="connsiteY5" fmla="*/ 159163 h 206846"/>
                      <a:gd name="connsiteX6" fmla="*/ 392525 w 423100"/>
                      <a:gd name="connsiteY6" fmla="*/ 63151 h 206846"/>
                      <a:gd name="connsiteX7" fmla="*/ 394145 w 423100"/>
                      <a:gd name="connsiteY7" fmla="*/ 61436 h 206846"/>
                      <a:gd name="connsiteX8" fmla="*/ 416719 w 423100"/>
                      <a:gd name="connsiteY8" fmla="*/ 82201 h 206846"/>
                      <a:gd name="connsiteX9" fmla="*/ 423100 w 423100"/>
                      <a:gd name="connsiteY9" fmla="*/ 0 h 206846"/>
                      <a:gd name="connsiteX10" fmla="*/ 340328 w 423100"/>
                      <a:gd name="connsiteY10" fmla="*/ 11906 h 206846"/>
                      <a:gd name="connsiteX11" fmla="*/ 362712 w 423100"/>
                      <a:gd name="connsiteY11" fmla="*/ 32480 h 206846"/>
                      <a:gd name="connsiteX12" fmla="*/ 361093 w 423100"/>
                      <a:gd name="connsiteY12" fmla="*/ 34195 h 206846"/>
                      <a:gd name="connsiteX13" fmla="*/ 244602 w 423100"/>
                      <a:gd name="connsiteY13" fmla="*/ 120205 h 206846"/>
                      <a:gd name="connsiteX14" fmla="*/ 128873 w 423100"/>
                      <a:gd name="connsiteY14" fmla="*/ 156972 h 206846"/>
                      <a:gd name="connsiteX15" fmla="*/ 39719 w 423100"/>
                      <a:gd name="connsiteY15" fmla="*/ 164116 h 2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100" h="206846">
                        <a:moveTo>
                          <a:pt x="39624" y="163925"/>
                        </a:moveTo>
                        <a:cubicBezTo>
                          <a:pt x="22860" y="163639"/>
                          <a:pt x="19050" y="163259"/>
                          <a:pt x="14192" y="162782"/>
                        </a:cubicBezTo>
                        <a:lnTo>
                          <a:pt x="0" y="204406"/>
                        </a:lnTo>
                        <a:cubicBezTo>
                          <a:pt x="10192" y="205645"/>
                          <a:pt x="51816" y="209836"/>
                          <a:pt x="108109" y="203168"/>
                        </a:cubicBezTo>
                        <a:cubicBezTo>
                          <a:pt x="116872" y="202121"/>
                          <a:pt x="125730" y="200882"/>
                          <a:pt x="134398" y="199358"/>
                        </a:cubicBezTo>
                        <a:cubicBezTo>
                          <a:pt x="179737" y="191643"/>
                          <a:pt x="222695" y="178117"/>
                          <a:pt x="262128" y="159163"/>
                        </a:cubicBezTo>
                        <a:cubicBezTo>
                          <a:pt x="311563" y="135446"/>
                          <a:pt x="355473" y="103156"/>
                          <a:pt x="392525" y="63151"/>
                        </a:cubicBezTo>
                        <a:lnTo>
                          <a:pt x="394145" y="61436"/>
                        </a:lnTo>
                        <a:lnTo>
                          <a:pt x="416719" y="82201"/>
                        </a:lnTo>
                        <a:lnTo>
                          <a:pt x="423100" y="0"/>
                        </a:lnTo>
                        <a:lnTo>
                          <a:pt x="340328" y="11906"/>
                        </a:lnTo>
                        <a:lnTo>
                          <a:pt x="362712" y="32480"/>
                        </a:lnTo>
                        <a:lnTo>
                          <a:pt x="361093" y="34195"/>
                        </a:lnTo>
                        <a:cubicBezTo>
                          <a:pt x="327946" y="69913"/>
                          <a:pt x="288703" y="98869"/>
                          <a:pt x="244602" y="120205"/>
                        </a:cubicBezTo>
                        <a:cubicBezTo>
                          <a:pt x="208978" y="137446"/>
                          <a:pt x="170117" y="149828"/>
                          <a:pt x="128873" y="156972"/>
                        </a:cubicBezTo>
                        <a:cubicBezTo>
                          <a:pt x="91916" y="163449"/>
                          <a:pt x="60007" y="164401"/>
                          <a:pt x="39719" y="164116"/>
                        </a:cubicBezTo>
                        <a:close/>
                      </a:path>
                    </a:pathLst>
                  </a:custGeom>
                  <a:grpFill/>
                  <a:ln w="9525" cap="flat">
                    <a:noFill/>
                    <a:prstDash val="solid"/>
                    <a:miter/>
                  </a:ln>
                </p:spPr>
                <p:txBody>
                  <a:bodyPr rtlCol="0" anchor="ctr"/>
                  <a:lstStyle/>
                  <a:p>
                    <a:endParaRPr lang="en-US" dirty="0"/>
                  </a:p>
                </p:txBody>
              </p:sp>
            </p:grpSp>
            <p:sp>
              <p:nvSpPr>
                <p:cNvPr id="738" name="Freeform: Shape 737">
                  <a:extLst>
                    <a:ext uri="{FF2B5EF4-FFF2-40B4-BE49-F238E27FC236}">
                      <a16:creationId xmlns:a16="http://schemas.microsoft.com/office/drawing/2014/main" id="{6B37F059-513B-4E60-8D81-F01CB7263E71}"/>
                    </a:ext>
                  </a:extLst>
                </p:cNvPr>
                <p:cNvSpPr/>
                <p:nvPr/>
              </p:nvSpPr>
              <p:spPr>
                <a:xfrm>
                  <a:off x="5891307" y="2012479"/>
                  <a:ext cx="321468" cy="169301"/>
                </a:xfrm>
                <a:custGeom>
                  <a:avLst/>
                  <a:gdLst>
                    <a:gd name="connsiteX0" fmla="*/ 0 w 321468"/>
                    <a:gd name="connsiteY0" fmla="*/ 162840 h 169301"/>
                    <a:gd name="connsiteX1" fmla="*/ 198501 w 321468"/>
                    <a:gd name="connsiteY1" fmla="*/ 130836 h 169301"/>
                    <a:gd name="connsiteX2" fmla="*/ 321469 w 321468"/>
                    <a:gd name="connsiteY2" fmla="*/ 53493 h 169301"/>
                    <a:gd name="connsiteX3" fmla="*/ 154781 w 321468"/>
                    <a:gd name="connsiteY3" fmla="*/ 1391 h 169301"/>
                    <a:gd name="connsiteX4" fmla="*/ 0 w 321468"/>
                    <a:gd name="connsiteY4" fmla="*/ 162840 h 169301"/>
                    <a:gd name="connsiteX5" fmla="*/ 0 w 321468"/>
                    <a:gd name="connsiteY5" fmla="*/ 162840 h 16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 h="169301">
                      <a:moveTo>
                        <a:pt x="0" y="162840"/>
                      </a:moveTo>
                      <a:cubicBezTo>
                        <a:pt x="41053" y="165697"/>
                        <a:pt x="115538" y="165316"/>
                        <a:pt x="198501" y="130836"/>
                      </a:cubicBezTo>
                      <a:cubicBezTo>
                        <a:pt x="254413" y="107690"/>
                        <a:pt x="295180" y="76924"/>
                        <a:pt x="321469" y="53493"/>
                      </a:cubicBezTo>
                      <a:cubicBezTo>
                        <a:pt x="311372" y="44635"/>
                        <a:pt x="247460" y="-9277"/>
                        <a:pt x="154781" y="1391"/>
                      </a:cubicBezTo>
                      <a:cubicBezTo>
                        <a:pt x="57912" y="12440"/>
                        <a:pt x="7144" y="152267"/>
                        <a:pt x="0" y="162840"/>
                      </a:cubicBezTo>
                      <a:cubicBezTo>
                        <a:pt x="0" y="185224"/>
                        <a:pt x="0" y="140456"/>
                        <a:pt x="0" y="162840"/>
                      </a:cubicBezTo>
                      <a:close/>
                    </a:path>
                  </a:pathLst>
                </a:custGeom>
                <a:grpFill/>
                <a:ln w="9525" cap="flat">
                  <a:noFill/>
                  <a:prstDash val="solid"/>
                  <a:miter/>
                </a:ln>
              </p:spPr>
              <p:txBody>
                <a:bodyPr rtlCol="0" anchor="ctr"/>
                <a:lstStyle/>
                <a:p>
                  <a:endParaRPr lang="en-US" dirty="0"/>
                </a:p>
              </p:txBody>
            </p:sp>
            <p:sp>
              <p:nvSpPr>
                <p:cNvPr id="740" name="Freeform: Shape 739">
                  <a:extLst>
                    <a:ext uri="{FF2B5EF4-FFF2-40B4-BE49-F238E27FC236}">
                      <a16:creationId xmlns:a16="http://schemas.microsoft.com/office/drawing/2014/main" id="{988F981D-0B2C-4CC8-BDAE-BF1C9456511A}"/>
                    </a:ext>
                  </a:extLst>
                </p:cNvPr>
                <p:cNvSpPr/>
                <p:nvPr/>
              </p:nvSpPr>
              <p:spPr>
                <a:xfrm>
                  <a:off x="6192202" y="2166365"/>
                  <a:ext cx="97059" cy="259746"/>
                </a:xfrm>
                <a:custGeom>
                  <a:avLst/>
                  <a:gdLst>
                    <a:gd name="connsiteX0" fmla="*/ 96393 w 97059"/>
                    <a:gd name="connsiteY0" fmla="*/ 0 h 259746"/>
                    <a:gd name="connsiteX1" fmla="*/ 97060 w 97059"/>
                    <a:gd name="connsiteY1" fmla="*/ 82296 h 259746"/>
                    <a:gd name="connsiteX2" fmla="*/ 85344 w 97059"/>
                    <a:gd name="connsiteY2" fmla="*/ 82296 h 259746"/>
                    <a:gd name="connsiteX3" fmla="*/ 85344 w 97059"/>
                    <a:gd name="connsiteY3" fmla="*/ 259747 h 259746"/>
                    <a:gd name="connsiteX4" fmla="*/ 0 w 97059"/>
                    <a:gd name="connsiteY4" fmla="*/ 259747 h 259746"/>
                    <a:gd name="connsiteX5" fmla="*/ 0 w 97059"/>
                    <a:gd name="connsiteY5" fmla="*/ 48292 h 259746"/>
                    <a:gd name="connsiteX6" fmla="*/ 30671 w 97059"/>
                    <a:gd name="connsiteY6" fmla="*/ 28480 h 259746"/>
                    <a:gd name="connsiteX7" fmla="*/ 67151 w 97059"/>
                    <a:gd name="connsiteY7" fmla="*/ 0 h 259746"/>
                    <a:gd name="connsiteX8" fmla="*/ 96393 w 97059"/>
                    <a:gd name="connsiteY8"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9" h="259746">
                      <a:moveTo>
                        <a:pt x="96393" y="0"/>
                      </a:moveTo>
                      <a:lnTo>
                        <a:pt x="97060" y="82296"/>
                      </a:lnTo>
                      <a:lnTo>
                        <a:pt x="85344" y="82296"/>
                      </a:lnTo>
                      <a:lnTo>
                        <a:pt x="85344" y="259747"/>
                      </a:lnTo>
                      <a:lnTo>
                        <a:pt x="0" y="259747"/>
                      </a:lnTo>
                      <a:lnTo>
                        <a:pt x="0" y="48292"/>
                      </a:lnTo>
                      <a:lnTo>
                        <a:pt x="30671" y="28480"/>
                      </a:lnTo>
                      <a:lnTo>
                        <a:pt x="67151" y="0"/>
                      </a:lnTo>
                      <a:lnTo>
                        <a:pt x="96393" y="0"/>
                      </a:lnTo>
                      <a:close/>
                    </a:path>
                  </a:pathLst>
                </a:custGeom>
                <a:grpFill/>
                <a:ln w="9525" cap="flat">
                  <a:noFill/>
                  <a:prstDash val="solid"/>
                  <a:miter/>
                </a:ln>
              </p:spPr>
              <p:txBody>
                <a:bodyPr rtlCol="0" anchor="ctr"/>
                <a:lstStyle/>
                <a:p>
                  <a:endParaRPr lang="en-US" dirty="0"/>
                </a:p>
              </p:txBody>
            </p:sp>
            <p:sp>
              <p:nvSpPr>
                <p:cNvPr id="741" name="Freeform: Shape 740">
                  <a:extLst>
                    <a:ext uri="{FF2B5EF4-FFF2-40B4-BE49-F238E27FC236}">
                      <a16:creationId xmlns:a16="http://schemas.microsoft.com/office/drawing/2014/main" id="{02602A1D-E52F-480C-A878-0E4A092822D8}"/>
                    </a:ext>
                  </a:extLst>
                </p:cNvPr>
                <p:cNvSpPr/>
                <p:nvPr/>
              </p:nvSpPr>
              <p:spPr>
                <a:xfrm>
                  <a:off x="6223444"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742" name="Freeform: Shape 741">
                  <a:extLst>
                    <a:ext uri="{FF2B5EF4-FFF2-40B4-BE49-F238E27FC236}">
                      <a16:creationId xmlns:a16="http://schemas.microsoft.com/office/drawing/2014/main" id="{D9F3227D-45E7-4031-AAB8-58DF872AD13D}"/>
                    </a:ext>
                  </a:extLst>
                </p:cNvPr>
                <p:cNvSpPr/>
                <p:nvPr/>
              </p:nvSpPr>
              <p:spPr>
                <a:xfrm>
                  <a:off x="6161055"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743" name="Freeform: Shape 742">
                  <a:extLst>
                    <a:ext uri="{FF2B5EF4-FFF2-40B4-BE49-F238E27FC236}">
                      <a16:creationId xmlns:a16="http://schemas.microsoft.com/office/drawing/2014/main" id="{B3257341-F992-48B7-AC06-BCA39C223F8F}"/>
                    </a:ext>
                  </a:extLst>
                </p:cNvPr>
                <p:cNvSpPr/>
                <p:nvPr/>
              </p:nvSpPr>
              <p:spPr>
                <a:xfrm>
                  <a:off x="6223444"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744" name="Freeform: Shape 743">
                  <a:extLst>
                    <a:ext uri="{FF2B5EF4-FFF2-40B4-BE49-F238E27FC236}">
                      <a16:creationId xmlns:a16="http://schemas.microsoft.com/office/drawing/2014/main" id="{2A6361FB-865C-4276-8EC6-5F7AF00CDC10}"/>
                    </a:ext>
                  </a:extLst>
                </p:cNvPr>
                <p:cNvSpPr/>
                <p:nvPr/>
              </p:nvSpPr>
              <p:spPr>
                <a:xfrm>
                  <a:off x="6161055"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grpSp>
        </p:grpSp>
        <p:grpSp>
          <p:nvGrpSpPr>
            <p:cNvPr id="751" name="Graphic 23">
              <a:extLst>
                <a:ext uri="{FF2B5EF4-FFF2-40B4-BE49-F238E27FC236}">
                  <a16:creationId xmlns:a16="http://schemas.microsoft.com/office/drawing/2014/main" id="{06ABD0AB-8097-4F5F-8ACA-1195EFD03F11}"/>
                </a:ext>
              </a:extLst>
            </p:cNvPr>
            <p:cNvGrpSpPr/>
            <p:nvPr/>
          </p:nvGrpSpPr>
          <p:grpSpPr>
            <a:xfrm>
              <a:off x="9149404" y="5788372"/>
              <a:ext cx="320040" cy="320040"/>
              <a:chOff x="5753100" y="2682429"/>
              <a:chExt cx="685800" cy="685800"/>
            </a:xfrm>
            <a:solidFill>
              <a:schemeClr val="bg1">
                <a:lumMod val="85000"/>
              </a:schemeClr>
            </a:solidFill>
          </p:grpSpPr>
          <p:sp>
            <p:nvSpPr>
              <p:cNvPr id="752" name="Freeform: Shape 751">
                <a:extLst>
                  <a:ext uri="{FF2B5EF4-FFF2-40B4-BE49-F238E27FC236}">
                    <a16:creationId xmlns:a16="http://schemas.microsoft.com/office/drawing/2014/main" id="{09C7905E-C0CF-4C92-B966-AC1675B16A9C}"/>
                  </a:ext>
                </a:extLst>
              </p:cNvPr>
              <p:cNvSpPr/>
              <p:nvPr/>
            </p:nvSpPr>
            <p:spPr>
              <a:xfrm>
                <a:off x="5753100" y="268242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753" name="Graphic 23">
                <a:extLst>
                  <a:ext uri="{FF2B5EF4-FFF2-40B4-BE49-F238E27FC236}">
                    <a16:creationId xmlns:a16="http://schemas.microsoft.com/office/drawing/2014/main" id="{98BE8B9F-820A-4AD3-87DB-AF36AF54F50D}"/>
                  </a:ext>
                </a:extLst>
              </p:cNvPr>
              <p:cNvGrpSpPr/>
              <p:nvPr/>
            </p:nvGrpSpPr>
            <p:grpSpPr>
              <a:xfrm>
                <a:off x="5914739" y="2819399"/>
                <a:ext cx="360045" cy="442150"/>
                <a:chOff x="5914739" y="2819399"/>
                <a:chExt cx="360045" cy="442150"/>
              </a:xfrm>
              <a:grpFill/>
            </p:grpSpPr>
            <p:grpSp>
              <p:nvGrpSpPr>
                <p:cNvPr id="754" name="Graphic 23">
                  <a:extLst>
                    <a:ext uri="{FF2B5EF4-FFF2-40B4-BE49-F238E27FC236}">
                      <a16:creationId xmlns:a16="http://schemas.microsoft.com/office/drawing/2014/main" id="{72CB886B-8506-46BE-B69F-E19EA2AE5AEF}"/>
                    </a:ext>
                  </a:extLst>
                </p:cNvPr>
                <p:cNvGrpSpPr/>
                <p:nvPr/>
              </p:nvGrpSpPr>
              <p:grpSpPr>
                <a:xfrm>
                  <a:off x="5914739" y="2819399"/>
                  <a:ext cx="360045" cy="442150"/>
                  <a:chOff x="5914739" y="2819399"/>
                  <a:chExt cx="360045" cy="442150"/>
                </a:xfrm>
                <a:grpFill/>
              </p:grpSpPr>
              <p:sp>
                <p:nvSpPr>
                  <p:cNvPr id="756" name="Freeform: Shape 755">
                    <a:extLst>
                      <a:ext uri="{FF2B5EF4-FFF2-40B4-BE49-F238E27FC236}">
                        <a16:creationId xmlns:a16="http://schemas.microsoft.com/office/drawing/2014/main" id="{B183A3C7-4A20-4D0E-A272-398675A063C6}"/>
                      </a:ext>
                    </a:extLst>
                  </p:cNvPr>
                  <p:cNvSpPr/>
                  <p:nvPr/>
                </p:nvSpPr>
                <p:spPr>
                  <a:xfrm>
                    <a:off x="5928741" y="2835687"/>
                    <a:ext cx="332041" cy="409575"/>
                  </a:xfrm>
                  <a:custGeom>
                    <a:avLst/>
                    <a:gdLst>
                      <a:gd name="connsiteX0" fmla="*/ 166021 w 332041"/>
                      <a:gd name="connsiteY0" fmla="*/ 409575 h 409575"/>
                      <a:gd name="connsiteX1" fmla="*/ 245269 w 332041"/>
                      <a:gd name="connsiteY1" fmla="*/ 356997 h 409575"/>
                      <a:gd name="connsiteX2" fmla="*/ 332042 w 332041"/>
                      <a:gd name="connsiteY2" fmla="*/ 180118 h 409575"/>
                      <a:gd name="connsiteX3" fmla="*/ 332042 w 332041"/>
                      <a:gd name="connsiteY3" fmla="*/ 64103 h 409575"/>
                      <a:gd name="connsiteX4" fmla="*/ 166021 w 332041"/>
                      <a:gd name="connsiteY4" fmla="*/ 0 h 409575"/>
                      <a:gd name="connsiteX5" fmla="*/ 0 w 332041"/>
                      <a:gd name="connsiteY5" fmla="*/ 64103 h 409575"/>
                      <a:gd name="connsiteX6" fmla="*/ 0 w 332041"/>
                      <a:gd name="connsiteY6" fmla="*/ 180118 h 409575"/>
                      <a:gd name="connsiteX7" fmla="*/ 86773 w 332041"/>
                      <a:gd name="connsiteY7" fmla="*/ 356997 h 409575"/>
                      <a:gd name="connsiteX8" fmla="*/ 166021 w 332041"/>
                      <a:gd name="connsiteY8"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41" h="409575">
                        <a:moveTo>
                          <a:pt x="166021" y="409575"/>
                        </a:moveTo>
                        <a:cubicBezTo>
                          <a:pt x="198215" y="390811"/>
                          <a:pt x="224218" y="373190"/>
                          <a:pt x="245269" y="356997"/>
                        </a:cubicBezTo>
                        <a:cubicBezTo>
                          <a:pt x="300037" y="314706"/>
                          <a:pt x="332042" y="249365"/>
                          <a:pt x="332042" y="180118"/>
                        </a:cubicBezTo>
                        <a:lnTo>
                          <a:pt x="332042" y="64103"/>
                        </a:lnTo>
                        <a:cubicBezTo>
                          <a:pt x="252127" y="51054"/>
                          <a:pt x="166021" y="0"/>
                          <a:pt x="166021" y="0"/>
                        </a:cubicBezTo>
                        <a:cubicBezTo>
                          <a:pt x="166021" y="0"/>
                          <a:pt x="79915" y="51054"/>
                          <a:pt x="0" y="64103"/>
                        </a:cubicBezTo>
                        <a:lnTo>
                          <a:pt x="0" y="180118"/>
                        </a:lnTo>
                        <a:cubicBezTo>
                          <a:pt x="0" y="249365"/>
                          <a:pt x="32004" y="314611"/>
                          <a:pt x="86773" y="356997"/>
                        </a:cubicBezTo>
                        <a:cubicBezTo>
                          <a:pt x="107728" y="373190"/>
                          <a:pt x="133731" y="390811"/>
                          <a:pt x="166021" y="409575"/>
                        </a:cubicBezTo>
                        <a:close/>
                      </a:path>
                    </a:pathLst>
                  </a:custGeom>
                  <a:grpFill/>
                  <a:ln w="9525" cap="flat">
                    <a:noFill/>
                    <a:prstDash val="solid"/>
                    <a:miter/>
                  </a:ln>
                </p:spPr>
                <p:txBody>
                  <a:bodyPr rtlCol="0" anchor="ctr"/>
                  <a:lstStyle/>
                  <a:p>
                    <a:endParaRPr lang="en-US" dirty="0"/>
                  </a:p>
                </p:txBody>
              </p:sp>
              <p:sp>
                <p:nvSpPr>
                  <p:cNvPr id="757" name="Freeform: Shape 756">
                    <a:extLst>
                      <a:ext uri="{FF2B5EF4-FFF2-40B4-BE49-F238E27FC236}">
                        <a16:creationId xmlns:a16="http://schemas.microsoft.com/office/drawing/2014/main" id="{0A501358-0CB0-4B89-AE7D-A5E48F1B826C}"/>
                      </a:ext>
                    </a:extLst>
                  </p:cNvPr>
                  <p:cNvSpPr/>
                  <p:nvPr/>
                </p:nvSpPr>
                <p:spPr>
                  <a:xfrm>
                    <a:off x="5914739" y="2819399"/>
                    <a:ext cx="360045" cy="442150"/>
                  </a:xfrm>
                  <a:custGeom>
                    <a:avLst/>
                    <a:gdLst>
                      <a:gd name="connsiteX0" fmla="*/ 180023 w 360045"/>
                      <a:gd name="connsiteY0" fmla="*/ 442151 h 442150"/>
                      <a:gd name="connsiteX1" fmla="*/ 172974 w 360045"/>
                      <a:gd name="connsiteY1" fmla="*/ 438055 h 442150"/>
                      <a:gd name="connsiteX2" fmla="*/ 92202 w 360045"/>
                      <a:gd name="connsiteY2" fmla="*/ 384429 h 442150"/>
                      <a:gd name="connsiteX3" fmla="*/ 24289 w 360045"/>
                      <a:gd name="connsiteY3" fmla="*/ 301180 h 442150"/>
                      <a:gd name="connsiteX4" fmla="*/ 0 w 360045"/>
                      <a:gd name="connsiteY4" fmla="*/ 196501 h 442150"/>
                      <a:gd name="connsiteX5" fmla="*/ 0 w 360045"/>
                      <a:gd name="connsiteY5" fmla="*/ 68485 h 442150"/>
                      <a:gd name="connsiteX6" fmla="*/ 11811 w 360045"/>
                      <a:gd name="connsiteY6" fmla="*/ 66580 h 442150"/>
                      <a:gd name="connsiteX7" fmla="*/ 172879 w 360045"/>
                      <a:gd name="connsiteY7" fmla="*/ 4286 h 442150"/>
                      <a:gd name="connsiteX8" fmla="*/ 180023 w 360045"/>
                      <a:gd name="connsiteY8" fmla="*/ 0 h 442150"/>
                      <a:gd name="connsiteX9" fmla="*/ 187166 w 360045"/>
                      <a:gd name="connsiteY9" fmla="*/ 4286 h 442150"/>
                      <a:gd name="connsiteX10" fmla="*/ 348234 w 360045"/>
                      <a:gd name="connsiteY10" fmla="*/ 66580 h 442150"/>
                      <a:gd name="connsiteX11" fmla="*/ 360045 w 360045"/>
                      <a:gd name="connsiteY11" fmla="*/ 68485 h 442150"/>
                      <a:gd name="connsiteX12" fmla="*/ 360045 w 360045"/>
                      <a:gd name="connsiteY12" fmla="*/ 196501 h 442150"/>
                      <a:gd name="connsiteX13" fmla="*/ 335756 w 360045"/>
                      <a:gd name="connsiteY13" fmla="*/ 301180 h 442150"/>
                      <a:gd name="connsiteX14" fmla="*/ 267843 w 360045"/>
                      <a:gd name="connsiteY14" fmla="*/ 384429 h 442150"/>
                      <a:gd name="connsiteX15" fmla="*/ 187071 w 360045"/>
                      <a:gd name="connsiteY15" fmla="*/ 438055 h 442150"/>
                      <a:gd name="connsiteX16" fmla="*/ 180023 w 360045"/>
                      <a:gd name="connsiteY16" fmla="*/ 442151 h 442150"/>
                      <a:gd name="connsiteX17" fmla="*/ 28099 w 360045"/>
                      <a:gd name="connsiteY17" fmla="*/ 92107 h 442150"/>
                      <a:gd name="connsiteX18" fmla="*/ 28099 w 360045"/>
                      <a:gd name="connsiteY18" fmla="*/ 196405 h 442150"/>
                      <a:gd name="connsiteX19" fmla="*/ 109442 w 360045"/>
                      <a:gd name="connsiteY19" fmla="*/ 362140 h 442150"/>
                      <a:gd name="connsiteX20" fmla="*/ 180023 w 360045"/>
                      <a:gd name="connsiteY20" fmla="*/ 409575 h 442150"/>
                      <a:gd name="connsiteX21" fmla="*/ 250603 w 360045"/>
                      <a:gd name="connsiteY21" fmla="*/ 362140 h 442150"/>
                      <a:gd name="connsiteX22" fmla="*/ 331946 w 360045"/>
                      <a:gd name="connsiteY22" fmla="*/ 196405 h 442150"/>
                      <a:gd name="connsiteX23" fmla="*/ 331946 w 360045"/>
                      <a:gd name="connsiteY23" fmla="*/ 92107 h 442150"/>
                      <a:gd name="connsiteX24" fmla="*/ 180023 w 360045"/>
                      <a:gd name="connsiteY24" fmla="*/ 32480 h 442150"/>
                      <a:gd name="connsiteX25" fmla="*/ 28099 w 360045"/>
                      <a:gd name="connsiteY25" fmla="*/ 92107 h 44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045" h="442150">
                        <a:moveTo>
                          <a:pt x="180023" y="442151"/>
                        </a:moveTo>
                        <a:lnTo>
                          <a:pt x="172974" y="438055"/>
                        </a:lnTo>
                        <a:cubicBezTo>
                          <a:pt x="142589" y="420338"/>
                          <a:pt x="115443" y="402336"/>
                          <a:pt x="92202" y="384429"/>
                        </a:cubicBezTo>
                        <a:cubicBezTo>
                          <a:pt x="63627" y="362331"/>
                          <a:pt x="40100" y="333565"/>
                          <a:pt x="24289" y="301180"/>
                        </a:cubicBezTo>
                        <a:cubicBezTo>
                          <a:pt x="8382" y="268796"/>
                          <a:pt x="0" y="232601"/>
                          <a:pt x="0" y="196501"/>
                        </a:cubicBezTo>
                        <a:lnTo>
                          <a:pt x="0" y="68485"/>
                        </a:lnTo>
                        <a:lnTo>
                          <a:pt x="11811" y="66580"/>
                        </a:lnTo>
                        <a:cubicBezTo>
                          <a:pt x="88011" y="54197"/>
                          <a:pt x="172022" y="4763"/>
                          <a:pt x="172879" y="4286"/>
                        </a:cubicBezTo>
                        <a:lnTo>
                          <a:pt x="180023" y="0"/>
                        </a:lnTo>
                        <a:lnTo>
                          <a:pt x="187166" y="4286"/>
                        </a:lnTo>
                        <a:cubicBezTo>
                          <a:pt x="188024" y="4763"/>
                          <a:pt x="272034" y="54197"/>
                          <a:pt x="348234" y="66580"/>
                        </a:cubicBezTo>
                        <a:lnTo>
                          <a:pt x="360045" y="68485"/>
                        </a:lnTo>
                        <a:lnTo>
                          <a:pt x="360045" y="196501"/>
                        </a:lnTo>
                        <a:cubicBezTo>
                          <a:pt x="360045" y="232601"/>
                          <a:pt x="351663" y="268796"/>
                          <a:pt x="335756" y="301180"/>
                        </a:cubicBezTo>
                        <a:cubicBezTo>
                          <a:pt x="319850" y="333565"/>
                          <a:pt x="296323" y="362426"/>
                          <a:pt x="267843" y="384429"/>
                        </a:cubicBezTo>
                        <a:cubicBezTo>
                          <a:pt x="244697" y="402336"/>
                          <a:pt x="217551" y="420338"/>
                          <a:pt x="187071" y="438055"/>
                        </a:cubicBezTo>
                        <a:lnTo>
                          <a:pt x="180023" y="442151"/>
                        </a:lnTo>
                        <a:close/>
                        <a:moveTo>
                          <a:pt x="28099" y="92107"/>
                        </a:moveTo>
                        <a:lnTo>
                          <a:pt x="28099" y="196405"/>
                        </a:lnTo>
                        <a:cubicBezTo>
                          <a:pt x="28099" y="260795"/>
                          <a:pt x="58484" y="322802"/>
                          <a:pt x="109442" y="362140"/>
                        </a:cubicBezTo>
                        <a:cubicBezTo>
                          <a:pt x="129826" y="377857"/>
                          <a:pt x="153543" y="393859"/>
                          <a:pt x="180023" y="409575"/>
                        </a:cubicBezTo>
                        <a:cubicBezTo>
                          <a:pt x="206502" y="393859"/>
                          <a:pt x="230219" y="377952"/>
                          <a:pt x="250603" y="362140"/>
                        </a:cubicBezTo>
                        <a:cubicBezTo>
                          <a:pt x="301562" y="322802"/>
                          <a:pt x="331946" y="260890"/>
                          <a:pt x="331946" y="196405"/>
                        </a:cubicBezTo>
                        <a:lnTo>
                          <a:pt x="331946" y="92107"/>
                        </a:lnTo>
                        <a:cubicBezTo>
                          <a:pt x="266700" y="78772"/>
                          <a:pt x="201454" y="44482"/>
                          <a:pt x="180023" y="32480"/>
                        </a:cubicBezTo>
                        <a:cubicBezTo>
                          <a:pt x="158591" y="44387"/>
                          <a:pt x="93345" y="78772"/>
                          <a:pt x="28099" y="92107"/>
                        </a:cubicBezTo>
                        <a:close/>
                      </a:path>
                    </a:pathLst>
                  </a:custGeom>
                  <a:grpFill/>
                  <a:ln w="9525" cap="flat">
                    <a:noFill/>
                    <a:prstDash val="solid"/>
                    <a:miter/>
                  </a:ln>
                </p:spPr>
                <p:txBody>
                  <a:bodyPr rtlCol="0" anchor="ctr"/>
                  <a:lstStyle/>
                  <a:p>
                    <a:endParaRPr lang="en-US" dirty="0"/>
                  </a:p>
                </p:txBody>
              </p:sp>
            </p:grpSp>
            <p:sp>
              <p:nvSpPr>
                <p:cNvPr id="755" name="Freeform: Shape 754">
                  <a:extLst>
                    <a:ext uri="{FF2B5EF4-FFF2-40B4-BE49-F238E27FC236}">
                      <a16:creationId xmlns:a16="http://schemas.microsoft.com/office/drawing/2014/main" id="{F98E74FC-07CE-4367-9629-F32AC997C836}"/>
                    </a:ext>
                  </a:extLst>
                </p:cNvPr>
                <p:cNvSpPr/>
                <p:nvPr/>
              </p:nvSpPr>
              <p:spPr>
                <a:xfrm>
                  <a:off x="6004464" y="2977133"/>
                  <a:ext cx="180403" cy="132873"/>
                </a:xfrm>
                <a:custGeom>
                  <a:avLst/>
                  <a:gdLst>
                    <a:gd name="connsiteX0" fmla="*/ 159734 w 180403"/>
                    <a:gd name="connsiteY0" fmla="*/ 0 h 132873"/>
                    <a:gd name="connsiteX1" fmla="*/ 68294 w 180403"/>
                    <a:gd name="connsiteY1" fmla="*/ 91440 h 132873"/>
                    <a:gd name="connsiteX2" fmla="*/ 20765 w 180403"/>
                    <a:gd name="connsiteY2" fmla="*/ 43910 h 132873"/>
                    <a:gd name="connsiteX3" fmla="*/ 0 w 180403"/>
                    <a:gd name="connsiteY3" fmla="*/ 64579 h 132873"/>
                    <a:gd name="connsiteX4" fmla="*/ 68294 w 180403"/>
                    <a:gd name="connsiteY4" fmla="*/ 132874 h 132873"/>
                    <a:gd name="connsiteX5" fmla="*/ 68294 w 180403"/>
                    <a:gd name="connsiteY5" fmla="*/ 132779 h 132873"/>
                    <a:gd name="connsiteX6" fmla="*/ 68294 w 180403"/>
                    <a:gd name="connsiteY6" fmla="*/ 132874 h 132873"/>
                    <a:gd name="connsiteX7" fmla="*/ 180404 w 180403"/>
                    <a:gd name="connsiteY7" fmla="*/ 20764 h 132873"/>
                    <a:gd name="connsiteX8" fmla="*/ 159734 w 180403"/>
                    <a:gd name="connsiteY8" fmla="*/ 0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03" h="132873">
                      <a:moveTo>
                        <a:pt x="159734" y="0"/>
                      </a:moveTo>
                      <a:lnTo>
                        <a:pt x="68294" y="91440"/>
                      </a:lnTo>
                      <a:lnTo>
                        <a:pt x="20765" y="43910"/>
                      </a:lnTo>
                      <a:lnTo>
                        <a:pt x="0" y="64579"/>
                      </a:lnTo>
                      <a:lnTo>
                        <a:pt x="68294" y="132874"/>
                      </a:lnTo>
                      <a:lnTo>
                        <a:pt x="68294" y="132779"/>
                      </a:lnTo>
                      <a:lnTo>
                        <a:pt x="68294" y="132874"/>
                      </a:lnTo>
                      <a:lnTo>
                        <a:pt x="180404" y="20764"/>
                      </a:lnTo>
                      <a:lnTo>
                        <a:pt x="159734" y="0"/>
                      </a:lnTo>
                      <a:close/>
                    </a:path>
                  </a:pathLst>
                </a:custGeom>
                <a:grpFill/>
                <a:ln w="9525" cap="flat">
                  <a:noFill/>
                  <a:prstDash val="solid"/>
                  <a:miter/>
                </a:ln>
              </p:spPr>
              <p:txBody>
                <a:bodyPr rtlCol="0" anchor="ctr"/>
                <a:lstStyle/>
                <a:p>
                  <a:endParaRPr lang="en-US" dirty="0"/>
                </a:p>
              </p:txBody>
            </p:sp>
          </p:grpSp>
        </p:grpSp>
        <p:grpSp>
          <p:nvGrpSpPr>
            <p:cNvPr id="758" name="Graphic 23">
              <a:extLst>
                <a:ext uri="{FF2B5EF4-FFF2-40B4-BE49-F238E27FC236}">
                  <a16:creationId xmlns:a16="http://schemas.microsoft.com/office/drawing/2014/main" id="{586065C4-D770-4A76-819E-138C2A06891A}"/>
                </a:ext>
              </a:extLst>
            </p:cNvPr>
            <p:cNvGrpSpPr/>
            <p:nvPr/>
          </p:nvGrpSpPr>
          <p:grpSpPr>
            <a:xfrm>
              <a:off x="9469877" y="5788372"/>
              <a:ext cx="320040" cy="320040"/>
              <a:chOff x="5753100" y="3486149"/>
              <a:chExt cx="685800" cy="685800"/>
            </a:xfrm>
            <a:solidFill>
              <a:schemeClr val="bg1">
                <a:lumMod val="85000"/>
              </a:schemeClr>
            </a:solidFill>
          </p:grpSpPr>
          <p:sp>
            <p:nvSpPr>
              <p:cNvPr id="759" name="Freeform: Shape 758">
                <a:extLst>
                  <a:ext uri="{FF2B5EF4-FFF2-40B4-BE49-F238E27FC236}">
                    <a16:creationId xmlns:a16="http://schemas.microsoft.com/office/drawing/2014/main" id="{673517E7-77C5-4CCE-BD42-B2EA76C63D90}"/>
                  </a:ext>
                </a:extLst>
              </p:cNvPr>
              <p:cNvSpPr/>
              <p:nvPr/>
            </p:nvSpPr>
            <p:spPr>
              <a:xfrm>
                <a:off x="5753100" y="348614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760" name="Graphic 23">
                <a:extLst>
                  <a:ext uri="{FF2B5EF4-FFF2-40B4-BE49-F238E27FC236}">
                    <a16:creationId xmlns:a16="http://schemas.microsoft.com/office/drawing/2014/main" id="{B63FDBE3-D343-47E0-8ADE-2CF5C0604827}"/>
                  </a:ext>
                </a:extLst>
              </p:cNvPr>
              <p:cNvGrpSpPr/>
              <p:nvPr/>
            </p:nvGrpSpPr>
            <p:grpSpPr>
              <a:xfrm>
                <a:off x="5846338" y="3613689"/>
                <a:ext cx="521028" cy="393628"/>
                <a:chOff x="5846338" y="3613689"/>
                <a:chExt cx="521028" cy="393628"/>
              </a:xfrm>
              <a:grpFill/>
            </p:grpSpPr>
            <p:grpSp>
              <p:nvGrpSpPr>
                <p:cNvPr id="761" name="Graphic 23">
                  <a:extLst>
                    <a:ext uri="{FF2B5EF4-FFF2-40B4-BE49-F238E27FC236}">
                      <a16:creationId xmlns:a16="http://schemas.microsoft.com/office/drawing/2014/main" id="{35E335DB-319C-47C1-B5B8-203B9B8ACC2D}"/>
                    </a:ext>
                  </a:extLst>
                </p:cNvPr>
                <p:cNvGrpSpPr/>
                <p:nvPr/>
              </p:nvGrpSpPr>
              <p:grpSpPr>
                <a:xfrm>
                  <a:off x="5989796" y="3613689"/>
                  <a:ext cx="377570" cy="339852"/>
                  <a:chOff x="5989796" y="3613689"/>
                  <a:chExt cx="377570" cy="339852"/>
                </a:xfrm>
                <a:grpFill/>
              </p:grpSpPr>
              <p:sp>
                <p:nvSpPr>
                  <p:cNvPr id="765" name="Freeform: Shape 764">
                    <a:extLst>
                      <a:ext uri="{FF2B5EF4-FFF2-40B4-BE49-F238E27FC236}">
                        <a16:creationId xmlns:a16="http://schemas.microsoft.com/office/drawing/2014/main" id="{3FC90951-25E6-42FF-BCE7-C19B5E227B44}"/>
                      </a:ext>
                    </a:extLst>
                  </p:cNvPr>
                  <p:cNvSpPr/>
                  <p:nvPr/>
                </p:nvSpPr>
                <p:spPr>
                  <a:xfrm>
                    <a:off x="6079857" y="3661171"/>
                    <a:ext cx="207975" cy="239982"/>
                  </a:xfrm>
                  <a:custGeom>
                    <a:avLst/>
                    <a:gdLst>
                      <a:gd name="connsiteX0" fmla="*/ 196260 w 207975"/>
                      <a:gd name="connsiteY0" fmla="*/ 67389 h 239982"/>
                      <a:gd name="connsiteX1" fmla="*/ 150159 w 207975"/>
                      <a:gd name="connsiteY1" fmla="*/ 67389 h 239982"/>
                      <a:gd name="connsiteX2" fmla="*/ 148159 w 207975"/>
                      <a:gd name="connsiteY2" fmla="*/ 66246 h 239982"/>
                      <a:gd name="connsiteX3" fmla="*/ 115012 w 207975"/>
                      <a:gd name="connsiteY3" fmla="*/ 11763 h 239982"/>
                      <a:gd name="connsiteX4" fmla="*/ 76721 w 207975"/>
                      <a:gd name="connsiteY4" fmla="*/ 7286 h 239982"/>
                      <a:gd name="connsiteX5" fmla="*/ 6046 w 207975"/>
                      <a:gd name="connsiteY5" fmla="*/ 78629 h 239982"/>
                      <a:gd name="connsiteX6" fmla="*/ 10141 w 207975"/>
                      <a:gd name="connsiteY6" fmla="*/ 111299 h 239982"/>
                      <a:gd name="connsiteX7" fmla="*/ 82150 w 207975"/>
                      <a:gd name="connsiteY7" fmla="*/ 154257 h 239982"/>
                      <a:gd name="connsiteX8" fmla="*/ 82150 w 207975"/>
                      <a:gd name="connsiteY8" fmla="*/ 223028 h 239982"/>
                      <a:gd name="connsiteX9" fmla="*/ 99105 w 207975"/>
                      <a:gd name="connsiteY9" fmla="*/ 239982 h 239982"/>
                      <a:gd name="connsiteX10" fmla="*/ 99105 w 207975"/>
                      <a:gd name="connsiteY10" fmla="*/ 239982 h 239982"/>
                      <a:gd name="connsiteX11" fmla="*/ 116060 w 207975"/>
                      <a:gd name="connsiteY11" fmla="*/ 223028 h 239982"/>
                      <a:gd name="connsiteX12" fmla="*/ 116060 w 207975"/>
                      <a:gd name="connsiteY12" fmla="*/ 131302 h 239982"/>
                      <a:gd name="connsiteX13" fmla="*/ 106439 w 207975"/>
                      <a:gd name="connsiteY13" fmla="*/ 115205 h 239982"/>
                      <a:gd name="connsiteX14" fmla="*/ 64243 w 207975"/>
                      <a:gd name="connsiteY14" fmla="*/ 92725 h 239982"/>
                      <a:gd name="connsiteX15" fmla="*/ 105582 w 207975"/>
                      <a:gd name="connsiteY15" fmla="*/ 51387 h 239982"/>
                      <a:gd name="connsiteX16" fmla="*/ 130537 w 207975"/>
                      <a:gd name="connsiteY16" fmla="*/ 89297 h 239982"/>
                      <a:gd name="connsiteX17" fmla="*/ 133776 w 207975"/>
                      <a:gd name="connsiteY17" fmla="*/ 91011 h 239982"/>
                      <a:gd name="connsiteX18" fmla="*/ 196165 w 207975"/>
                      <a:gd name="connsiteY18" fmla="*/ 91011 h 239982"/>
                      <a:gd name="connsiteX19" fmla="*/ 207976 w 207975"/>
                      <a:gd name="connsiteY19" fmla="*/ 79200 h 239982"/>
                      <a:gd name="connsiteX20" fmla="*/ 207976 w 207975"/>
                      <a:gd name="connsiteY20" fmla="*/ 79200 h 239982"/>
                      <a:gd name="connsiteX21" fmla="*/ 196165 w 207975"/>
                      <a:gd name="connsiteY21" fmla="*/ 67389 h 23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975" h="239982">
                        <a:moveTo>
                          <a:pt x="196260" y="67389"/>
                        </a:moveTo>
                        <a:lnTo>
                          <a:pt x="150159" y="67389"/>
                        </a:lnTo>
                        <a:cubicBezTo>
                          <a:pt x="149397" y="67389"/>
                          <a:pt x="148635" y="67008"/>
                          <a:pt x="148159" y="66246"/>
                        </a:cubicBezTo>
                        <a:lnTo>
                          <a:pt x="115012" y="11763"/>
                        </a:lnTo>
                        <a:cubicBezTo>
                          <a:pt x="106725" y="-1858"/>
                          <a:pt x="87961" y="-4048"/>
                          <a:pt x="76721" y="7286"/>
                        </a:cubicBezTo>
                        <a:lnTo>
                          <a:pt x="6046" y="78629"/>
                        </a:lnTo>
                        <a:cubicBezTo>
                          <a:pt x="-3479" y="88249"/>
                          <a:pt x="-1479" y="104346"/>
                          <a:pt x="10141" y="111299"/>
                        </a:cubicBezTo>
                        <a:lnTo>
                          <a:pt x="82150" y="154257"/>
                        </a:lnTo>
                        <a:lnTo>
                          <a:pt x="82150" y="223028"/>
                        </a:lnTo>
                        <a:cubicBezTo>
                          <a:pt x="82150" y="232362"/>
                          <a:pt x="89770" y="239982"/>
                          <a:pt x="99105" y="239982"/>
                        </a:cubicBezTo>
                        <a:lnTo>
                          <a:pt x="99105" y="239982"/>
                        </a:lnTo>
                        <a:cubicBezTo>
                          <a:pt x="108439" y="239982"/>
                          <a:pt x="116060" y="232362"/>
                          <a:pt x="116060" y="223028"/>
                        </a:cubicBezTo>
                        <a:lnTo>
                          <a:pt x="116060" y="131302"/>
                        </a:lnTo>
                        <a:cubicBezTo>
                          <a:pt x="116060" y="124539"/>
                          <a:pt x="112345" y="118348"/>
                          <a:pt x="106439" y="115205"/>
                        </a:cubicBezTo>
                        <a:lnTo>
                          <a:pt x="64243" y="92725"/>
                        </a:lnTo>
                        <a:lnTo>
                          <a:pt x="105582" y="51387"/>
                        </a:lnTo>
                        <a:lnTo>
                          <a:pt x="130537" y="89297"/>
                        </a:lnTo>
                        <a:cubicBezTo>
                          <a:pt x="131204" y="90344"/>
                          <a:pt x="132442" y="91011"/>
                          <a:pt x="133776" y="91011"/>
                        </a:cubicBezTo>
                        <a:lnTo>
                          <a:pt x="196165" y="91011"/>
                        </a:lnTo>
                        <a:cubicBezTo>
                          <a:pt x="202737" y="91011"/>
                          <a:pt x="207976" y="85677"/>
                          <a:pt x="207976" y="79200"/>
                        </a:cubicBezTo>
                        <a:lnTo>
                          <a:pt x="207976" y="79200"/>
                        </a:lnTo>
                        <a:cubicBezTo>
                          <a:pt x="207976" y="72628"/>
                          <a:pt x="202642" y="67389"/>
                          <a:pt x="196165" y="67389"/>
                        </a:cubicBezTo>
                        <a:close/>
                      </a:path>
                    </a:pathLst>
                  </a:custGeom>
                  <a:grpFill/>
                  <a:ln w="9525" cap="flat">
                    <a:noFill/>
                    <a:prstDash val="solid"/>
                    <a:miter/>
                  </a:ln>
                </p:spPr>
                <p:txBody>
                  <a:bodyPr rtlCol="0" anchor="ctr"/>
                  <a:lstStyle/>
                  <a:p>
                    <a:endParaRPr lang="en-US" dirty="0"/>
                  </a:p>
                </p:txBody>
              </p:sp>
              <p:sp>
                <p:nvSpPr>
                  <p:cNvPr id="766" name="Freeform: Shape 765">
                    <a:extLst>
                      <a:ext uri="{FF2B5EF4-FFF2-40B4-BE49-F238E27FC236}">
                        <a16:creationId xmlns:a16="http://schemas.microsoft.com/office/drawing/2014/main" id="{86DB70AB-C710-4131-B709-D4941DFFA5D1}"/>
                      </a:ext>
                    </a:extLst>
                  </p:cNvPr>
                  <p:cNvSpPr/>
                  <p:nvPr/>
                </p:nvSpPr>
                <p:spPr>
                  <a:xfrm>
                    <a:off x="5989796"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767" name="Freeform: Shape 766">
                    <a:extLst>
                      <a:ext uri="{FF2B5EF4-FFF2-40B4-BE49-F238E27FC236}">
                        <a16:creationId xmlns:a16="http://schemas.microsoft.com/office/drawing/2014/main" id="{6BE81F13-44E9-4F0A-BF10-B6FFB93DA3FC}"/>
                      </a:ext>
                    </a:extLst>
                  </p:cNvPr>
                  <p:cNvSpPr/>
                  <p:nvPr/>
                </p:nvSpPr>
                <p:spPr>
                  <a:xfrm>
                    <a:off x="6213443"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768" name="Freeform: Shape 767">
                    <a:extLst>
                      <a:ext uri="{FF2B5EF4-FFF2-40B4-BE49-F238E27FC236}">
                        <a16:creationId xmlns:a16="http://schemas.microsoft.com/office/drawing/2014/main" id="{DA357A30-AC49-4E50-8F68-279D2DB04FBE}"/>
                      </a:ext>
                    </a:extLst>
                  </p:cNvPr>
                  <p:cNvSpPr/>
                  <p:nvPr/>
                </p:nvSpPr>
                <p:spPr>
                  <a:xfrm>
                    <a:off x="6189821" y="3613689"/>
                    <a:ext cx="58293" cy="58293"/>
                  </a:xfrm>
                  <a:custGeom>
                    <a:avLst/>
                    <a:gdLst>
                      <a:gd name="connsiteX0" fmla="*/ 58293 w 58293"/>
                      <a:gd name="connsiteY0" fmla="*/ 29147 h 58293"/>
                      <a:gd name="connsiteX1" fmla="*/ 29146 w 58293"/>
                      <a:gd name="connsiteY1" fmla="*/ 58293 h 58293"/>
                      <a:gd name="connsiteX2" fmla="*/ 0 w 58293"/>
                      <a:gd name="connsiteY2" fmla="*/ 29147 h 58293"/>
                      <a:gd name="connsiteX3" fmla="*/ 29146 w 58293"/>
                      <a:gd name="connsiteY3" fmla="*/ 0 h 58293"/>
                      <a:gd name="connsiteX4" fmla="*/ 58293 w 58293"/>
                      <a:gd name="connsiteY4" fmla="*/ 29147 h 58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 h="58293">
                        <a:moveTo>
                          <a:pt x="58293" y="29147"/>
                        </a:moveTo>
                        <a:cubicBezTo>
                          <a:pt x="58293" y="45244"/>
                          <a:pt x="45244" y="58293"/>
                          <a:pt x="29146" y="58293"/>
                        </a:cubicBezTo>
                        <a:cubicBezTo>
                          <a:pt x="13049" y="58293"/>
                          <a:pt x="0" y="45244"/>
                          <a:pt x="0" y="29147"/>
                        </a:cubicBezTo>
                        <a:cubicBezTo>
                          <a:pt x="0" y="13049"/>
                          <a:pt x="13049" y="0"/>
                          <a:pt x="29146" y="0"/>
                        </a:cubicBezTo>
                        <a:cubicBezTo>
                          <a:pt x="45244" y="0"/>
                          <a:pt x="58293" y="13049"/>
                          <a:pt x="58293" y="29147"/>
                        </a:cubicBezTo>
                        <a:close/>
                      </a:path>
                    </a:pathLst>
                  </a:custGeom>
                  <a:grpFill/>
                  <a:ln w="9525" cap="flat">
                    <a:noFill/>
                    <a:prstDash val="solid"/>
                    <a:miter/>
                  </a:ln>
                </p:spPr>
                <p:txBody>
                  <a:bodyPr rtlCol="0" anchor="ctr"/>
                  <a:lstStyle/>
                  <a:p>
                    <a:endParaRPr lang="en-US" dirty="0"/>
                  </a:p>
                </p:txBody>
              </p:sp>
            </p:grpSp>
            <p:grpSp>
              <p:nvGrpSpPr>
                <p:cNvPr id="762" name="Graphic 23">
                  <a:extLst>
                    <a:ext uri="{FF2B5EF4-FFF2-40B4-BE49-F238E27FC236}">
                      <a16:creationId xmlns:a16="http://schemas.microsoft.com/office/drawing/2014/main" id="{F5A4352A-05BD-478A-8CE7-729B6A0D1013}"/>
                    </a:ext>
                  </a:extLst>
                </p:cNvPr>
                <p:cNvGrpSpPr/>
                <p:nvPr/>
              </p:nvGrpSpPr>
              <p:grpSpPr>
                <a:xfrm>
                  <a:off x="5846338" y="3667600"/>
                  <a:ext cx="206132" cy="339717"/>
                  <a:chOff x="5846338" y="3667600"/>
                  <a:chExt cx="206132" cy="339717"/>
                </a:xfrm>
                <a:grpFill/>
              </p:grpSpPr>
              <p:sp>
                <p:nvSpPr>
                  <p:cNvPr id="763" name="Freeform: Shape 762">
                    <a:extLst>
                      <a:ext uri="{FF2B5EF4-FFF2-40B4-BE49-F238E27FC236}">
                        <a16:creationId xmlns:a16="http://schemas.microsoft.com/office/drawing/2014/main" id="{2A14A292-2382-47CB-915D-700C0821552C}"/>
                      </a:ext>
                    </a:extLst>
                  </p:cNvPr>
                  <p:cNvSpPr/>
                  <p:nvPr/>
                </p:nvSpPr>
                <p:spPr>
                  <a:xfrm>
                    <a:off x="5846338" y="3743991"/>
                    <a:ext cx="206132" cy="263326"/>
                  </a:xfrm>
                  <a:custGeom>
                    <a:avLst/>
                    <a:gdLst>
                      <a:gd name="connsiteX0" fmla="*/ 136123 w 206132"/>
                      <a:gd name="connsiteY0" fmla="*/ 93250 h 263326"/>
                      <a:gd name="connsiteX1" fmla="*/ 188225 w 206132"/>
                      <a:gd name="connsiteY1" fmla="*/ 118015 h 263326"/>
                      <a:gd name="connsiteX2" fmla="*/ 205370 w 206132"/>
                      <a:gd name="connsiteY2" fmla="*/ 111062 h 263326"/>
                      <a:gd name="connsiteX3" fmla="*/ 205370 w 206132"/>
                      <a:gd name="connsiteY3" fmla="*/ 111062 h 263326"/>
                      <a:gd name="connsiteX4" fmla="*/ 199179 w 206132"/>
                      <a:gd name="connsiteY4" fmla="*/ 95536 h 263326"/>
                      <a:gd name="connsiteX5" fmla="*/ 154602 w 206132"/>
                      <a:gd name="connsiteY5" fmla="*/ 73628 h 263326"/>
                      <a:gd name="connsiteX6" fmla="*/ 147267 w 206132"/>
                      <a:gd name="connsiteY6" fmla="*/ 66199 h 263326"/>
                      <a:gd name="connsiteX7" fmla="*/ 120026 w 206132"/>
                      <a:gd name="connsiteY7" fmla="*/ 8191 h 263326"/>
                      <a:gd name="connsiteX8" fmla="*/ 107072 w 206132"/>
                      <a:gd name="connsiteY8" fmla="*/ 0 h 263326"/>
                      <a:gd name="connsiteX9" fmla="*/ 82212 w 206132"/>
                      <a:gd name="connsiteY9" fmla="*/ 0 h 263326"/>
                      <a:gd name="connsiteX10" fmla="*/ 72782 w 206132"/>
                      <a:gd name="connsiteY10" fmla="*/ 3524 h 263326"/>
                      <a:gd name="connsiteX11" fmla="*/ 22299 w 206132"/>
                      <a:gd name="connsiteY11" fmla="*/ 47434 h 263326"/>
                      <a:gd name="connsiteX12" fmla="*/ 18108 w 206132"/>
                      <a:gd name="connsiteY12" fmla="*/ 55150 h 263326"/>
                      <a:gd name="connsiteX13" fmla="*/ 9250 w 206132"/>
                      <a:gd name="connsiteY13" fmla="*/ 117538 h 263326"/>
                      <a:gd name="connsiteX14" fmla="*/ 21918 w 206132"/>
                      <a:gd name="connsiteY14" fmla="*/ 132112 h 263326"/>
                      <a:gd name="connsiteX15" fmla="*/ 21918 w 206132"/>
                      <a:gd name="connsiteY15" fmla="*/ 132112 h 263326"/>
                      <a:gd name="connsiteX16" fmla="*/ 34587 w 206132"/>
                      <a:gd name="connsiteY16" fmla="*/ 121444 h 263326"/>
                      <a:gd name="connsiteX17" fmla="*/ 42873 w 206132"/>
                      <a:gd name="connsiteY17" fmla="*/ 71152 h 263326"/>
                      <a:gd name="connsiteX18" fmla="*/ 47826 w 206132"/>
                      <a:gd name="connsiteY18" fmla="*/ 63055 h 263326"/>
                      <a:gd name="connsiteX19" fmla="*/ 72020 w 206132"/>
                      <a:gd name="connsiteY19" fmla="*/ 45434 h 263326"/>
                      <a:gd name="connsiteX20" fmla="*/ 47160 w 206132"/>
                      <a:gd name="connsiteY20" fmla="*/ 159639 h 263326"/>
                      <a:gd name="connsiteX21" fmla="*/ 28014 w 206132"/>
                      <a:gd name="connsiteY21" fmla="*/ 203454 h 263326"/>
                      <a:gd name="connsiteX22" fmla="*/ 2678 w 206132"/>
                      <a:gd name="connsiteY22" fmla="*/ 239839 h 263326"/>
                      <a:gd name="connsiteX23" fmla="*/ 5631 w 206132"/>
                      <a:gd name="connsiteY23" fmla="*/ 260032 h 263326"/>
                      <a:gd name="connsiteX24" fmla="*/ 5631 w 206132"/>
                      <a:gd name="connsiteY24" fmla="*/ 260032 h 263326"/>
                      <a:gd name="connsiteX25" fmla="*/ 26776 w 206132"/>
                      <a:gd name="connsiteY25" fmla="*/ 257556 h 263326"/>
                      <a:gd name="connsiteX26" fmla="*/ 56970 w 206132"/>
                      <a:gd name="connsiteY26" fmla="*/ 218694 h 263326"/>
                      <a:gd name="connsiteX27" fmla="*/ 76592 w 206132"/>
                      <a:gd name="connsiteY27" fmla="*/ 188500 h 263326"/>
                      <a:gd name="connsiteX28" fmla="*/ 92689 w 206132"/>
                      <a:gd name="connsiteY28" fmla="*/ 158401 h 263326"/>
                      <a:gd name="connsiteX29" fmla="*/ 154411 w 206132"/>
                      <a:gd name="connsiteY29" fmla="*/ 254508 h 263326"/>
                      <a:gd name="connsiteX30" fmla="*/ 176033 w 206132"/>
                      <a:gd name="connsiteY30" fmla="*/ 260032 h 263326"/>
                      <a:gd name="connsiteX31" fmla="*/ 176033 w 206132"/>
                      <a:gd name="connsiteY31" fmla="*/ 260032 h 263326"/>
                      <a:gd name="connsiteX32" fmla="*/ 182129 w 206132"/>
                      <a:gd name="connsiteY32" fmla="*/ 237172 h 263326"/>
                      <a:gd name="connsiteX33" fmla="*/ 114025 w 206132"/>
                      <a:gd name="connsiteY33" fmla="*/ 125825 h 263326"/>
                      <a:gd name="connsiteX34" fmla="*/ 111072 w 206132"/>
                      <a:gd name="connsiteY34" fmla="*/ 106966 h 263326"/>
                      <a:gd name="connsiteX35" fmla="*/ 119359 w 206132"/>
                      <a:gd name="connsiteY35" fmla="*/ 71914 h 263326"/>
                      <a:gd name="connsiteX36" fmla="*/ 129646 w 206132"/>
                      <a:gd name="connsiteY36" fmla="*/ 87725 h 263326"/>
                      <a:gd name="connsiteX37" fmla="*/ 136123 w 206132"/>
                      <a:gd name="connsiteY37" fmla="*/ 93345 h 2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132" h="263326">
                        <a:moveTo>
                          <a:pt x="136123" y="93250"/>
                        </a:moveTo>
                        <a:lnTo>
                          <a:pt x="188225" y="118015"/>
                        </a:lnTo>
                        <a:cubicBezTo>
                          <a:pt x="194892" y="121158"/>
                          <a:pt x="202798" y="118015"/>
                          <a:pt x="205370" y="111062"/>
                        </a:cubicBezTo>
                        <a:lnTo>
                          <a:pt x="205370" y="111062"/>
                        </a:lnTo>
                        <a:cubicBezTo>
                          <a:pt x="207561" y="105061"/>
                          <a:pt x="204894" y="98298"/>
                          <a:pt x="199179" y="95536"/>
                        </a:cubicBezTo>
                        <a:lnTo>
                          <a:pt x="154602" y="73628"/>
                        </a:lnTo>
                        <a:cubicBezTo>
                          <a:pt x="151363" y="72009"/>
                          <a:pt x="148791" y="69437"/>
                          <a:pt x="147267" y="66199"/>
                        </a:cubicBezTo>
                        <a:lnTo>
                          <a:pt x="120026" y="8191"/>
                        </a:lnTo>
                        <a:cubicBezTo>
                          <a:pt x="117645" y="3143"/>
                          <a:pt x="112596" y="0"/>
                          <a:pt x="107072" y="0"/>
                        </a:cubicBezTo>
                        <a:lnTo>
                          <a:pt x="82212" y="0"/>
                        </a:lnTo>
                        <a:cubicBezTo>
                          <a:pt x="78783" y="0"/>
                          <a:pt x="75449" y="1238"/>
                          <a:pt x="72782" y="3524"/>
                        </a:cubicBezTo>
                        <a:lnTo>
                          <a:pt x="22299" y="47434"/>
                        </a:lnTo>
                        <a:cubicBezTo>
                          <a:pt x="20013" y="49435"/>
                          <a:pt x="18489" y="52197"/>
                          <a:pt x="18108" y="55150"/>
                        </a:cubicBezTo>
                        <a:lnTo>
                          <a:pt x="9250" y="117538"/>
                        </a:lnTo>
                        <a:cubicBezTo>
                          <a:pt x="8107" y="125254"/>
                          <a:pt x="14108" y="132112"/>
                          <a:pt x="21918" y="132112"/>
                        </a:cubicBezTo>
                        <a:lnTo>
                          <a:pt x="21918" y="132112"/>
                        </a:lnTo>
                        <a:cubicBezTo>
                          <a:pt x="28205" y="132112"/>
                          <a:pt x="33539" y="127540"/>
                          <a:pt x="34587" y="121444"/>
                        </a:cubicBezTo>
                        <a:lnTo>
                          <a:pt x="42873" y="71152"/>
                        </a:lnTo>
                        <a:cubicBezTo>
                          <a:pt x="43445" y="67913"/>
                          <a:pt x="45159" y="64961"/>
                          <a:pt x="47826" y="63055"/>
                        </a:cubicBezTo>
                        <a:lnTo>
                          <a:pt x="72020" y="45434"/>
                        </a:lnTo>
                        <a:lnTo>
                          <a:pt x="47160" y="159639"/>
                        </a:lnTo>
                        <a:cubicBezTo>
                          <a:pt x="43731" y="175355"/>
                          <a:pt x="37254" y="190309"/>
                          <a:pt x="28014" y="203454"/>
                        </a:cubicBezTo>
                        <a:lnTo>
                          <a:pt x="2678" y="239839"/>
                        </a:lnTo>
                        <a:cubicBezTo>
                          <a:pt x="-1799" y="246316"/>
                          <a:pt x="-561" y="255175"/>
                          <a:pt x="5631" y="260032"/>
                        </a:cubicBezTo>
                        <a:lnTo>
                          <a:pt x="5631" y="260032"/>
                        </a:lnTo>
                        <a:cubicBezTo>
                          <a:pt x="12108" y="265271"/>
                          <a:pt x="21633" y="264128"/>
                          <a:pt x="26776" y="257556"/>
                        </a:cubicBezTo>
                        <a:lnTo>
                          <a:pt x="56970" y="218694"/>
                        </a:lnTo>
                        <a:cubicBezTo>
                          <a:pt x="64305" y="209169"/>
                          <a:pt x="70877" y="199072"/>
                          <a:pt x="76592" y="188500"/>
                        </a:cubicBezTo>
                        <a:lnTo>
                          <a:pt x="92689" y="158401"/>
                        </a:lnTo>
                        <a:lnTo>
                          <a:pt x="154411" y="254508"/>
                        </a:lnTo>
                        <a:cubicBezTo>
                          <a:pt x="159078" y="261747"/>
                          <a:pt x="168508" y="264128"/>
                          <a:pt x="176033" y="260032"/>
                        </a:cubicBezTo>
                        <a:lnTo>
                          <a:pt x="176033" y="260032"/>
                        </a:lnTo>
                        <a:cubicBezTo>
                          <a:pt x="184224" y="255556"/>
                          <a:pt x="186987" y="245173"/>
                          <a:pt x="182129" y="237172"/>
                        </a:cubicBezTo>
                        <a:lnTo>
                          <a:pt x="114025" y="125825"/>
                        </a:lnTo>
                        <a:cubicBezTo>
                          <a:pt x="110596" y="120205"/>
                          <a:pt x="109548" y="113443"/>
                          <a:pt x="111072" y="106966"/>
                        </a:cubicBezTo>
                        <a:lnTo>
                          <a:pt x="119359" y="71914"/>
                        </a:lnTo>
                        <a:lnTo>
                          <a:pt x="129646" y="87725"/>
                        </a:lnTo>
                        <a:cubicBezTo>
                          <a:pt x="131265" y="90202"/>
                          <a:pt x="133456" y="92107"/>
                          <a:pt x="136123" y="93345"/>
                        </a:cubicBezTo>
                        <a:close/>
                      </a:path>
                    </a:pathLst>
                  </a:custGeom>
                  <a:grpFill/>
                  <a:ln w="9525" cap="flat">
                    <a:noFill/>
                    <a:prstDash val="solid"/>
                    <a:miter/>
                  </a:ln>
                </p:spPr>
                <p:txBody>
                  <a:bodyPr rtlCol="0" anchor="ctr"/>
                  <a:lstStyle/>
                  <a:p>
                    <a:endParaRPr lang="en-US" dirty="0"/>
                  </a:p>
                </p:txBody>
              </p:sp>
              <p:sp>
                <p:nvSpPr>
                  <p:cNvPr id="764" name="Freeform: Shape 763">
                    <a:extLst>
                      <a:ext uri="{FF2B5EF4-FFF2-40B4-BE49-F238E27FC236}">
                        <a16:creationId xmlns:a16="http://schemas.microsoft.com/office/drawing/2014/main" id="{17543F48-BD2C-48E5-A9EB-F4B8EC3CE7E9}"/>
                      </a:ext>
                    </a:extLst>
                  </p:cNvPr>
                  <p:cNvSpPr/>
                  <p:nvPr/>
                </p:nvSpPr>
                <p:spPr>
                  <a:xfrm>
                    <a:off x="5931693" y="3667600"/>
                    <a:ext cx="67436" cy="67437"/>
                  </a:xfrm>
                  <a:custGeom>
                    <a:avLst/>
                    <a:gdLst>
                      <a:gd name="connsiteX0" fmla="*/ 67437 w 67436"/>
                      <a:gd name="connsiteY0" fmla="*/ 33718 h 67437"/>
                      <a:gd name="connsiteX1" fmla="*/ 33718 w 67436"/>
                      <a:gd name="connsiteY1" fmla="*/ 67437 h 67437"/>
                      <a:gd name="connsiteX2" fmla="*/ 0 w 67436"/>
                      <a:gd name="connsiteY2" fmla="*/ 33718 h 67437"/>
                      <a:gd name="connsiteX3" fmla="*/ 33718 w 67436"/>
                      <a:gd name="connsiteY3" fmla="*/ 0 h 67437"/>
                      <a:gd name="connsiteX4" fmla="*/ 67437 w 67436"/>
                      <a:gd name="connsiteY4" fmla="*/ 33718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6" h="67437">
                        <a:moveTo>
                          <a:pt x="67437" y="33718"/>
                        </a:moveTo>
                        <a:cubicBezTo>
                          <a:pt x="67437" y="52341"/>
                          <a:pt x="52341" y="67437"/>
                          <a:pt x="33718" y="67437"/>
                        </a:cubicBezTo>
                        <a:cubicBezTo>
                          <a:pt x="15096" y="67437"/>
                          <a:pt x="0" y="52341"/>
                          <a:pt x="0" y="33718"/>
                        </a:cubicBezTo>
                        <a:cubicBezTo>
                          <a:pt x="0" y="15096"/>
                          <a:pt x="15096" y="0"/>
                          <a:pt x="33718" y="0"/>
                        </a:cubicBezTo>
                        <a:cubicBezTo>
                          <a:pt x="52341" y="0"/>
                          <a:pt x="67437" y="15096"/>
                          <a:pt x="67437" y="33718"/>
                        </a:cubicBezTo>
                        <a:close/>
                      </a:path>
                    </a:pathLst>
                  </a:custGeom>
                  <a:grpFill/>
                  <a:ln w="9525" cap="flat">
                    <a:noFill/>
                    <a:prstDash val="solid"/>
                    <a:miter/>
                  </a:ln>
                </p:spPr>
                <p:txBody>
                  <a:bodyPr rtlCol="0" anchor="ctr"/>
                  <a:lstStyle/>
                  <a:p>
                    <a:endParaRPr lang="en-US" dirty="0"/>
                  </a:p>
                </p:txBody>
              </p:sp>
            </p:grpSp>
          </p:grpSp>
        </p:grpSp>
        <p:grpSp>
          <p:nvGrpSpPr>
            <p:cNvPr id="769" name="Graphic 23">
              <a:extLst>
                <a:ext uri="{FF2B5EF4-FFF2-40B4-BE49-F238E27FC236}">
                  <a16:creationId xmlns:a16="http://schemas.microsoft.com/office/drawing/2014/main" id="{0B513B86-F751-4854-8244-46BCA10ED2ED}"/>
                </a:ext>
              </a:extLst>
            </p:cNvPr>
            <p:cNvGrpSpPr/>
            <p:nvPr/>
          </p:nvGrpSpPr>
          <p:grpSpPr>
            <a:xfrm>
              <a:off x="9790350" y="5788372"/>
              <a:ext cx="320040" cy="320040"/>
              <a:chOff x="5753100" y="4289869"/>
              <a:chExt cx="685800" cy="685800"/>
            </a:xfrm>
          </p:grpSpPr>
          <p:sp>
            <p:nvSpPr>
              <p:cNvPr id="770" name="Freeform: Shape 769">
                <a:extLst>
                  <a:ext uri="{FF2B5EF4-FFF2-40B4-BE49-F238E27FC236}">
                    <a16:creationId xmlns:a16="http://schemas.microsoft.com/office/drawing/2014/main" id="{591A8DDD-6D64-4C68-BF55-B1A3802C0A8E}"/>
                  </a:ext>
                </a:extLst>
              </p:cNvPr>
              <p:cNvSpPr/>
              <p:nvPr/>
            </p:nvSpPr>
            <p:spPr>
              <a:xfrm>
                <a:off x="5753100" y="428986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C02C54"/>
              </a:solidFill>
              <a:ln w="9525" cap="flat">
                <a:noFill/>
                <a:prstDash val="solid"/>
                <a:miter/>
              </a:ln>
            </p:spPr>
            <p:txBody>
              <a:bodyPr rtlCol="0" anchor="ctr"/>
              <a:lstStyle/>
              <a:p>
                <a:endParaRPr lang="en-US" dirty="0"/>
              </a:p>
            </p:txBody>
          </p:sp>
          <p:grpSp>
            <p:nvGrpSpPr>
              <p:cNvPr id="771" name="Graphic 23">
                <a:extLst>
                  <a:ext uri="{FF2B5EF4-FFF2-40B4-BE49-F238E27FC236}">
                    <a16:creationId xmlns:a16="http://schemas.microsoft.com/office/drawing/2014/main" id="{444D7D8D-3243-44C5-83EF-8A4A54FE7F8A}"/>
                  </a:ext>
                </a:extLst>
              </p:cNvPr>
              <p:cNvGrpSpPr/>
              <p:nvPr/>
            </p:nvGrpSpPr>
            <p:grpSpPr>
              <a:xfrm>
                <a:off x="5873311" y="4384166"/>
                <a:ext cx="395662" cy="475107"/>
                <a:chOff x="5873311" y="4384166"/>
                <a:chExt cx="395662" cy="475107"/>
              </a:xfrm>
              <a:solidFill>
                <a:srgbClr val="FFFFFF"/>
              </a:solidFill>
            </p:grpSpPr>
            <p:sp>
              <p:nvSpPr>
                <p:cNvPr id="772" name="Freeform: Shape 771">
                  <a:extLst>
                    <a:ext uri="{FF2B5EF4-FFF2-40B4-BE49-F238E27FC236}">
                      <a16:creationId xmlns:a16="http://schemas.microsoft.com/office/drawing/2014/main" id="{E26778D1-7F96-466F-970F-ED1A0DEFA65C}"/>
                    </a:ext>
                  </a:extLst>
                </p:cNvPr>
                <p:cNvSpPr/>
                <p:nvPr/>
              </p:nvSpPr>
              <p:spPr>
                <a:xfrm>
                  <a:off x="6023514" y="4602860"/>
                  <a:ext cx="147447" cy="147447"/>
                </a:xfrm>
                <a:custGeom>
                  <a:avLst/>
                  <a:gdLst>
                    <a:gd name="connsiteX0" fmla="*/ 147447 w 147447"/>
                    <a:gd name="connsiteY0" fmla="*/ 73724 h 147447"/>
                    <a:gd name="connsiteX1" fmla="*/ 73723 w 147447"/>
                    <a:gd name="connsiteY1" fmla="*/ 147447 h 147447"/>
                    <a:gd name="connsiteX2" fmla="*/ 0 w 147447"/>
                    <a:gd name="connsiteY2" fmla="*/ 73724 h 147447"/>
                    <a:gd name="connsiteX3" fmla="*/ 73723 w 147447"/>
                    <a:gd name="connsiteY3" fmla="*/ 0 h 147447"/>
                    <a:gd name="connsiteX4" fmla="*/ 147447 w 147447"/>
                    <a:gd name="connsiteY4" fmla="*/ 73724 h 14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47" h="147447">
                      <a:moveTo>
                        <a:pt x="147447" y="73724"/>
                      </a:moveTo>
                      <a:cubicBezTo>
                        <a:pt x="147447" y="114440"/>
                        <a:pt x="114440" y="147447"/>
                        <a:pt x="73723" y="147447"/>
                      </a:cubicBezTo>
                      <a:cubicBezTo>
                        <a:pt x="33007" y="147447"/>
                        <a:pt x="0" y="114440"/>
                        <a:pt x="0" y="73724"/>
                      </a:cubicBezTo>
                      <a:cubicBezTo>
                        <a:pt x="0" y="33007"/>
                        <a:pt x="33007" y="0"/>
                        <a:pt x="73723" y="0"/>
                      </a:cubicBezTo>
                      <a:cubicBezTo>
                        <a:pt x="114440" y="0"/>
                        <a:pt x="147447" y="33007"/>
                        <a:pt x="147447" y="73724"/>
                      </a:cubicBezTo>
                      <a:close/>
                    </a:path>
                  </a:pathLst>
                </a:custGeom>
                <a:solidFill>
                  <a:srgbClr val="FFFFFF"/>
                </a:solidFill>
                <a:ln w="9525" cap="flat">
                  <a:noFill/>
                  <a:prstDash val="solid"/>
                  <a:miter/>
                </a:ln>
              </p:spPr>
              <p:txBody>
                <a:bodyPr rtlCol="0" anchor="ctr"/>
                <a:lstStyle/>
                <a:p>
                  <a:endParaRPr lang="en-US" dirty="0"/>
                </a:p>
              </p:txBody>
            </p:sp>
            <p:sp>
              <p:nvSpPr>
                <p:cNvPr id="773" name="Freeform: Shape 772">
                  <a:extLst>
                    <a:ext uri="{FF2B5EF4-FFF2-40B4-BE49-F238E27FC236}">
                      <a16:creationId xmlns:a16="http://schemas.microsoft.com/office/drawing/2014/main" id="{6FA90E27-0FC1-4BA9-ADFA-D12A4EF290D9}"/>
                    </a:ext>
                  </a:extLst>
                </p:cNvPr>
                <p:cNvSpPr/>
                <p:nvPr/>
              </p:nvSpPr>
              <p:spPr>
                <a:xfrm>
                  <a:off x="5873311" y="4384166"/>
                  <a:ext cx="395662" cy="475107"/>
                </a:xfrm>
                <a:custGeom>
                  <a:avLst/>
                  <a:gdLst>
                    <a:gd name="connsiteX0" fmla="*/ 363087 w 395662"/>
                    <a:gd name="connsiteY0" fmla="*/ 410528 h 475107"/>
                    <a:gd name="connsiteX1" fmla="*/ 343275 w 395662"/>
                    <a:gd name="connsiteY1" fmla="*/ 417386 h 475107"/>
                    <a:gd name="connsiteX2" fmla="*/ 273076 w 395662"/>
                    <a:gd name="connsiteY2" fmla="*/ 347186 h 475107"/>
                    <a:gd name="connsiteX3" fmla="*/ 295269 w 395662"/>
                    <a:gd name="connsiteY3" fmla="*/ 310420 h 475107"/>
                    <a:gd name="connsiteX4" fmla="*/ 343656 w 395662"/>
                    <a:gd name="connsiteY4" fmla="*/ 316706 h 475107"/>
                    <a:gd name="connsiteX5" fmla="*/ 348324 w 395662"/>
                    <a:gd name="connsiteY5" fmla="*/ 328994 h 475107"/>
                    <a:gd name="connsiteX6" fmla="*/ 380518 w 395662"/>
                    <a:gd name="connsiteY6" fmla="*/ 333185 h 475107"/>
                    <a:gd name="connsiteX7" fmla="*/ 384709 w 395662"/>
                    <a:gd name="connsiteY7" fmla="*/ 300990 h 475107"/>
                    <a:gd name="connsiteX8" fmla="*/ 352515 w 395662"/>
                    <a:gd name="connsiteY8" fmla="*/ 296799 h 475107"/>
                    <a:gd name="connsiteX9" fmla="*/ 346323 w 395662"/>
                    <a:gd name="connsiteY9" fmla="*/ 304133 h 475107"/>
                    <a:gd name="connsiteX10" fmla="*/ 297270 w 395662"/>
                    <a:gd name="connsiteY10" fmla="*/ 297752 h 475107"/>
                    <a:gd name="connsiteX11" fmla="*/ 297460 w 395662"/>
                    <a:gd name="connsiteY11" fmla="*/ 292513 h 475107"/>
                    <a:gd name="connsiteX12" fmla="*/ 290031 w 395662"/>
                    <a:gd name="connsiteY12" fmla="*/ 260318 h 475107"/>
                    <a:gd name="connsiteX13" fmla="*/ 321749 w 395662"/>
                    <a:gd name="connsiteY13" fmla="*/ 228600 h 475107"/>
                    <a:gd name="connsiteX14" fmla="*/ 382233 w 395662"/>
                    <a:gd name="connsiteY14" fmla="*/ 224695 h 475107"/>
                    <a:gd name="connsiteX15" fmla="*/ 382233 w 395662"/>
                    <a:gd name="connsiteY15" fmla="*/ 159734 h 475107"/>
                    <a:gd name="connsiteX16" fmla="*/ 317272 w 395662"/>
                    <a:gd name="connsiteY16" fmla="*/ 159734 h 475107"/>
                    <a:gd name="connsiteX17" fmla="*/ 312795 w 395662"/>
                    <a:gd name="connsiteY17" fmla="*/ 219456 h 475107"/>
                    <a:gd name="connsiteX18" fmla="*/ 282982 w 395662"/>
                    <a:gd name="connsiteY18" fmla="*/ 249079 h 475107"/>
                    <a:gd name="connsiteX19" fmla="*/ 230880 w 395662"/>
                    <a:gd name="connsiteY19" fmla="*/ 219456 h 475107"/>
                    <a:gd name="connsiteX20" fmla="*/ 230880 w 395662"/>
                    <a:gd name="connsiteY20" fmla="*/ 91440 h 475107"/>
                    <a:gd name="connsiteX21" fmla="*/ 271076 w 395662"/>
                    <a:gd name="connsiteY21" fmla="*/ 45911 h 475107"/>
                    <a:gd name="connsiteX22" fmla="*/ 225261 w 395662"/>
                    <a:gd name="connsiteY22" fmla="*/ 0 h 475107"/>
                    <a:gd name="connsiteX23" fmla="*/ 179160 w 395662"/>
                    <a:gd name="connsiteY23" fmla="*/ 45911 h 475107"/>
                    <a:gd name="connsiteX24" fmla="*/ 218022 w 395662"/>
                    <a:gd name="connsiteY24" fmla="*/ 91345 h 475107"/>
                    <a:gd name="connsiteX25" fmla="*/ 218022 w 395662"/>
                    <a:gd name="connsiteY25" fmla="*/ 219361 h 475107"/>
                    <a:gd name="connsiteX26" fmla="*/ 169063 w 395662"/>
                    <a:gd name="connsiteY26" fmla="*/ 243554 h 475107"/>
                    <a:gd name="connsiteX27" fmla="*/ 122676 w 395662"/>
                    <a:gd name="connsiteY27" fmla="*/ 197072 h 475107"/>
                    <a:gd name="connsiteX28" fmla="*/ 126677 w 395662"/>
                    <a:gd name="connsiteY28" fmla="*/ 182975 h 475107"/>
                    <a:gd name="connsiteX29" fmla="*/ 99150 w 395662"/>
                    <a:gd name="connsiteY29" fmla="*/ 155448 h 475107"/>
                    <a:gd name="connsiteX30" fmla="*/ 71622 w 395662"/>
                    <a:gd name="connsiteY30" fmla="*/ 182975 h 475107"/>
                    <a:gd name="connsiteX31" fmla="*/ 99150 w 395662"/>
                    <a:gd name="connsiteY31" fmla="*/ 210503 h 475107"/>
                    <a:gd name="connsiteX32" fmla="*/ 113818 w 395662"/>
                    <a:gd name="connsiteY32" fmla="*/ 206216 h 475107"/>
                    <a:gd name="connsiteX33" fmla="*/ 161538 w 395662"/>
                    <a:gd name="connsiteY33" fmla="*/ 253937 h 475107"/>
                    <a:gd name="connsiteX34" fmla="*/ 150489 w 395662"/>
                    <a:gd name="connsiteY34" fmla="*/ 292608 h 475107"/>
                    <a:gd name="connsiteX35" fmla="*/ 151347 w 395662"/>
                    <a:gd name="connsiteY35" fmla="*/ 303467 h 475107"/>
                    <a:gd name="connsiteX36" fmla="*/ 87624 w 395662"/>
                    <a:gd name="connsiteY36" fmla="*/ 323469 h 475107"/>
                    <a:gd name="connsiteX37" fmla="*/ 32189 w 395662"/>
                    <a:gd name="connsiteY37" fmla="*/ 298990 h 475107"/>
                    <a:gd name="connsiteX38" fmla="*/ 2090 w 395662"/>
                    <a:gd name="connsiteY38" fmla="*/ 356616 h 475107"/>
                    <a:gd name="connsiteX39" fmla="*/ 59716 w 395662"/>
                    <a:gd name="connsiteY39" fmla="*/ 386715 h 475107"/>
                    <a:gd name="connsiteX40" fmla="*/ 91339 w 395662"/>
                    <a:gd name="connsiteY40" fmla="*/ 335852 h 475107"/>
                    <a:gd name="connsiteX41" fmla="*/ 154299 w 395662"/>
                    <a:gd name="connsiteY41" fmla="*/ 316039 h 475107"/>
                    <a:gd name="connsiteX42" fmla="*/ 199162 w 395662"/>
                    <a:gd name="connsiteY42" fmla="*/ 361855 h 475107"/>
                    <a:gd name="connsiteX43" fmla="*/ 189256 w 395662"/>
                    <a:gd name="connsiteY43" fmla="*/ 395954 h 475107"/>
                    <a:gd name="connsiteX44" fmla="*/ 176397 w 395662"/>
                    <a:gd name="connsiteY44" fmla="*/ 398717 h 475107"/>
                    <a:gd name="connsiteX45" fmla="*/ 167349 w 395662"/>
                    <a:gd name="connsiteY45" fmla="*/ 429863 h 475107"/>
                    <a:gd name="connsiteX46" fmla="*/ 198495 w 395662"/>
                    <a:gd name="connsiteY46" fmla="*/ 438912 h 475107"/>
                    <a:gd name="connsiteX47" fmla="*/ 207544 w 395662"/>
                    <a:gd name="connsiteY47" fmla="*/ 407765 h 475107"/>
                    <a:gd name="connsiteX48" fmla="*/ 201258 w 395662"/>
                    <a:gd name="connsiteY48" fmla="*/ 400526 h 475107"/>
                    <a:gd name="connsiteX49" fmla="*/ 211545 w 395662"/>
                    <a:gd name="connsiteY49" fmla="*/ 365093 h 475107"/>
                    <a:gd name="connsiteX50" fmla="*/ 223927 w 395662"/>
                    <a:gd name="connsiteY50" fmla="*/ 366141 h 475107"/>
                    <a:gd name="connsiteX51" fmla="*/ 262599 w 395662"/>
                    <a:gd name="connsiteY51" fmla="*/ 355092 h 475107"/>
                    <a:gd name="connsiteX52" fmla="*/ 334893 w 395662"/>
                    <a:gd name="connsiteY52" fmla="*/ 427387 h 475107"/>
                    <a:gd name="connsiteX53" fmla="*/ 330893 w 395662"/>
                    <a:gd name="connsiteY53" fmla="*/ 442913 h 475107"/>
                    <a:gd name="connsiteX54" fmla="*/ 363087 w 395662"/>
                    <a:gd name="connsiteY54" fmla="*/ 475107 h 475107"/>
                    <a:gd name="connsiteX55" fmla="*/ 395282 w 395662"/>
                    <a:gd name="connsiteY55" fmla="*/ 442913 h 475107"/>
                    <a:gd name="connsiteX56" fmla="*/ 363087 w 395662"/>
                    <a:gd name="connsiteY56" fmla="*/ 410718 h 475107"/>
                    <a:gd name="connsiteX57" fmla="*/ 374517 w 395662"/>
                    <a:gd name="connsiteY57" fmla="*/ 308705 h 475107"/>
                    <a:gd name="connsiteX58" fmla="*/ 372708 w 395662"/>
                    <a:gd name="connsiteY58" fmla="*/ 322897 h 475107"/>
                    <a:gd name="connsiteX59" fmla="*/ 358515 w 395662"/>
                    <a:gd name="connsiteY59" fmla="*/ 321088 h 475107"/>
                    <a:gd name="connsiteX60" fmla="*/ 360325 w 395662"/>
                    <a:gd name="connsiteY60" fmla="*/ 306896 h 475107"/>
                    <a:gd name="connsiteX61" fmla="*/ 374517 w 395662"/>
                    <a:gd name="connsiteY61" fmla="*/ 308705 h 475107"/>
                    <a:gd name="connsiteX62" fmla="*/ 326416 w 395662"/>
                    <a:gd name="connsiteY62" fmla="*/ 168688 h 475107"/>
                    <a:gd name="connsiteX63" fmla="*/ 373184 w 395662"/>
                    <a:gd name="connsiteY63" fmla="*/ 168688 h 475107"/>
                    <a:gd name="connsiteX64" fmla="*/ 373184 w 395662"/>
                    <a:gd name="connsiteY64" fmla="*/ 215455 h 475107"/>
                    <a:gd name="connsiteX65" fmla="*/ 326416 w 395662"/>
                    <a:gd name="connsiteY65" fmla="*/ 215455 h 475107"/>
                    <a:gd name="connsiteX66" fmla="*/ 326416 w 395662"/>
                    <a:gd name="connsiteY66" fmla="*/ 168688 h 475107"/>
                    <a:gd name="connsiteX67" fmla="*/ 99150 w 395662"/>
                    <a:gd name="connsiteY67" fmla="*/ 197358 h 475107"/>
                    <a:gd name="connsiteX68" fmla="*/ 84481 w 395662"/>
                    <a:gd name="connsiteY68" fmla="*/ 182689 h 475107"/>
                    <a:gd name="connsiteX69" fmla="*/ 99150 w 395662"/>
                    <a:gd name="connsiteY69" fmla="*/ 168021 h 475107"/>
                    <a:gd name="connsiteX70" fmla="*/ 113818 w 395662"/>
                    <a:gd name="connsiteY70" fmla="*/ 182689 h 475107"/>
                    <a:gd name="connsiteX71" fmla="*/ 99150 w 395662"/>
                    <a:gd name="connsiteY71" fmla="*/ 197358 h 475107"/>
                    <a:gd name="connsiteX72" fmla="*/ 55906 w 395662"/>
                    <a:gd name="connsiteY72" fmla="*/ 374142 h 475107"/>
                    <a:gd name="connsiteX73" fmla="*/ 14472 w 395662"/>
                    <a:gd name="connsiteY73" fmla="*/ 352520 h 475107"/>
                    <a:gd name="connsiteX74" fmla="*/ 36094 w 395662"/>
                    <a:gd name="connsiteY74" fmla="*/ 311087 h 475107"/>
                    <a:gd name="connsiteX75" fmla="*/ 77528 w 395662"/>
                    <a:gd name="connsiteY75" fmla="*/ 332708 h 475107"/>
                    <a:gd name="connsiteX76" fmla="*/ 55906 w 395662"/>
                    <a:gd name="connsiteY76" fmla="*/ 374142 h 475107"/>
                    <a:gd name="connsiteX77" fmla="*/ 192399 w 395662"/>
                    <a:gd name="connsiteY77" fmla="*/ 427387 h 475107"/>
                    <a:gd name="connsiteX78" fmla="*/ 178683 w 395662"/>
                    <a:gd name="connsiteY78" fmla="*/ 423386 h 475107"/>
                    <a:gd name="connsiteX79" fmla="*/ 182684 w 395662"/>
                    <a:gd name="connsiteY79" fmla="*/ 409670 h 475107"/>
                    <a:gd name="connsiteX80" fmla="*/ 196400 w 395662"/>
                    <a:gd name="connsiteY80" fmla="*/ 413671 h 475107"/>
                    <a:gd name="connsiteX81" fmla="*/ 192399 w 395662"/>
                    <a:gd name="connsiteY81" fmla="*/ 427387 h 475107"/>
                    <a:gd name="connsiteX82" fmla="*/ 192399 w 395662"/>
                    <a:gd name="connsiteY82" fmla="*/ 45625 h 475107"/>
                    <a:gd name="connsiteX83" fmla="*/ 225451 w 395662"/>
                    <a:gd name="connsiteY83" fmla="*/ 12573 h 475107"/>
                    <a:gd name="connsiteX84" fmla="*/ 258503 w 395662"/>
                    <a:gd name="connsiteY84" fmla="*/ 45625 h 475107"/>
                    <a:gd name="connsiteX85" fmla="*/ 225451 w 395662"/>
                    <a:gd name="connsiteY85" fmla="*/ 78677 h 475107"/>
                    <a:gd name="connsiteX86" fmla="*/ 192399 w 395662"/>
                    <a:gd name="connsiteY86" fmla="*/ 45625 h 475107"/>
                    <a:gd name="connsiteX87" fmla="*/ 224118 w 395662"/>
                    <a:gd name="connsiteY87" fmla="*/ 352996 h 475107"/>
                    <a:gd name="connsiteX88" fmla="*/ 163443 w 395662"/>
                    <a:gd name="connsiteY88" fmla="*/ 292322 h 475107"/>
                    <a:gd name="connsiteX89" fmla="*/ 224118 w 395662"/>
                    <a:gd name="connsiteY89" fmla="*/ 231648 h 475107"/>
                    <a:gd name="connsiteX90" fmla="*/ 284792 w 395662"/>
                    <a:gd name="connsiteY90" fmla="*/ 292322 h 475107"/>
                    <a:gd name="connsiteX91" fmla="*/ 224118 w 395662"/>
                    <a:gd name="connsiteY91" fmla="*/ 352996 h 475107"/>
                    <a:gd name="connsiteX92" fmla="*/ 363278 w 395662"/>
                    <a:gd name="connsiteY92" fmla="*/ 461867 h 475107"/>
                    <a:gd name="connsiteX93" fmla="*/ 343942 w 395662"/>
                    <a:gd name="connsiteY93" fmla="*/ 442531 h 475107"/>
                    <a:gd name="connsiteX94" fmla="*/ 363278 w 395662"/>
                    <a:gd name="connsiteY94" fmla="*/ 423196 h 475107"/>
                    <a:gd name="connsiteX95" fmla="*/ 382614 w 395662"/>
                    <a:gd name="connsiteY95" fmla="*/ 442531 h 475107"/>
                    <a:gd name="connsiteX96" fmla="*/ 363278 w 395662"/>
                    <a:gd name="connsiteY96" fmla="*/ 461867 h 4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5662" h="475107">
                      <a:moveTo>
                        <a:pt x="363087" y="410528"/>
                      </a:moveTo>
                      <a:cubicBezTo>
                        <a:pt x="355658" y="410528"/>
                        <a:pt x="348705" y="413099"/>
                        <a:pt x="343275" y="417386"/>
                      </a:cubicBezTo>
                      <a:lnTo>
                        <a:pt x="273076" y="347186"/>
                      </a:lnTo>
                      <a:cubicBezTo>
                        <a:pt x="283744" y="337566"/>
                        <a:pt x="291650" y="324898"/>
                        <a:pt x="295269" y="310420"/>
                      </a:cubicBezTo>
                      <a:lnTo>
                        <a:pt x="343656" y="316706"/>
                      </a:lnTo>
                      <a:cubicBezTo>
                        <a:pt x="343942" y="320993"/>
                        <a:pt x="345561" y="325279"/>
                        <a:pt x="348324" y="328994"/>
                      </a:cubicBezTo>
                      <a:cubicBezTo>
                        <a:pt x="356039" y="339090"/>
                        <a:pt x="370517" y="340900"/>
                        <a:pt x="380518" y="333185"/>
                      </a:cubicBezTo>
                      <a:cubicBezTo>
                        <a:pt x="390615" y="325469"/>
                        <a:pt x="392424" y="310991"/>
                        <a:pt x="384709" y="300990"/>
                      </a:cubicBezTo>
                      <a:cubicBezTo>
                        <a:pt x="376994" y="290989"/>
                        <a:pt x="362516" y="289084"/>
                        <a:pt x="352515" y="296799"/>
                      </a:cubicBezTo>
                      <a:cubicBezTo>
                        <a:pt x="349848" y="298799"/>
                        <a:pt x="347752" y="301371"/>
                        <a:pt x="346323" y="304133"/>
                      </a:cubicBezTo>
                      <a:lnTo>
                        <a:pt x="297270" y="297752"/>
                      </a:lnTo>
                      <a:cubicBezTo>
                        <a:pt x="297365" y="296037"/>
                        <a:pt x="297460" y="294227"/>
                        <a:pt x="297460" y="292513"/>
                      </a:cubicBezTo>
                      <a:cubicBezTo>
                        <a:pt x="297460" y="280988"/>
                        <a:pt x="294793" y="270034"/>
                        <a:pt x="290031" y="260318"/>
                      </a:cubicBezTo>
                      <a:lnTo>
                        <a:pt x="321749" y="228600"/>
                      </a:lnTo>
                      <a:cubicBezTo>
                        <a:pt x="339751" y="242506"/>
                        <a:pt x="365659" y="241173"/>
                        <a:pt x="382233" y="224695"/>
                      </a:cubicBezTo>
                      <a:cubicBezTo>
                        <a:pt x="400140" y="206788"/>
                        <a:pt x="400140" y="177641"/>
                        <a:pt x="382233" y="159734"/>
                      </a:cubicBezTo>
                      <a:cubicBezTo>
                        <a:pt x="364326" y="141827"/>
                        <a:pt x="335179" y="141827"/>
                        <a:pt x="317272" y="159734"/>
                      </a:cubicBezTo>
                      <a:cubicBezTo>
                        <a:pt x="300984" y="176022"/>
                        <a:pt x="299460" y="201454"/>
                        <a:pt x="312795" y="219456"/>
                      </a:cubicBezTo>
                      <a:lnTo>
                        <a:pt x="282982" y="249079"/>
                      </a:lnTo>
                      <a:cubicBezTo>
                        <a:pt x="270981" y="232696"/>
                        <a:pt x="252978" y="221552"/>
                        <a:pt x="230880" y="219456"/>
                      </a:cubicBezTo>
                      <a:lnTo>
                        <a:pt x="230880" y="91440"/>
                      </a:lnTo>
                      <a:cubicBezTo>
                        <a:pt x="252978" y="88487"/>
                        <a:pt x="271076" y="69247"/>
                        <a:pt x="271076" y="45911"/>
                      </a:cubicBezTo>
                      <a:cubicBezTo>
                        <a:pt x="271076" y="20574"/>
                        <a:pt x="250597" y="0"/>
                        <a:pt x="225261" y="0"/>
                      </a:cubicBezTo>
                      <a:cubicBezTo>
                        <a:pt x="199924" y="0"/>
                        <a:pt x="179160" y="20574"/>
                        <a:pt x="179160" y="45911"/>
                      </a:cubicBezTo>
                      <a:cubicBezTo>
                        <a:pt x="179160" y="68961"/>
                        <a:pt x="196019" y="88011"/>
                        <a:pt x="218022" y="91345"/>
                      </a:cubicBezTo>
                      <a:lnTo>
                        <a:pt x="218022" y="219361"/>
                      </a:lnTo>
                      <a:cubicBezTo>
                        <a:pt x="199638" y="220789"/>
                        <a:pt x="181350" y="229838"/>
                        <a:pt x="169063" y="243554"/>
                      </a:cubicBezTo>
                      <a:lnTo>
                        <a:pt x="122676" y="197072"/>
                      </a:lnTo>
                      <a:cubicBezTo>
                        <a:pt x="125153" y="192977"/>
                        <a:pt x="126677" y="188119"/>
                        <a:pt x="126677" y="182975"/>
                      </a:cubicBezTo>
                      <a:cubicBezTo>
                        <a:pt x="126677" y="167735"/>
                        <a:pt x="114390" y="155448"/>
                        <a:pt x="99150" y="155448"/>
                      </a:cubicBezTo>
                      <a:cubicBezTo>
                        <a:pt x="83910" y="155448"/>
                        <a:pt x="71622" y="167830"/>
                        <a:pt x="71622" y="182975"/>
                      </a:cubicBezTo>
                      <a:cubicBezTo>
                        <a:pt x="71622" y="198120"/>
                        <a:pt x="84005" y="210503"/>
                        <a:pt x="99150" y="210503"/>
                      </a:cubicBezTo>
                      <a:cubicBezTo>
                        <a:pt x="104579" y="210503"/>
                        <a:pt x="109532" y="208883"/>
                        <a:pt x="113818" y="206216"/>
                      </a:cubicBezTo>
                      <a:lnTo>
                        <a:pt x="161538" y="253937"/>
                      </a:lnTo>
                      <a:cubicBezTo>
                        <a:pt x="154585" y="265176"/>
                        <a:pt x="150489" y="278416"/>
                        <a:pt x="150489" y="292608"/>
                      </a:cubicBezTo>
                      <a:cubicBezTo>
                        <a:pt x="150489" y="296323"/>
                        <a:pt x="150775" y="299942"/>
                        <a:pt x="151347" y="303467"/>
                      </a:cubicBezTo>
                      <a:lnTo>
                        <a:pt x="87624" y="323469"/>
                      </a:lnTo>
                      <a:cubicBezTo>
                        <a:pt x="78099" y="302800"/>
                        <a:pt x="54477" y="292037"/>
                        <a:pt x="32189" y="298990"/>
                      </a:cubicBezTo>
                      <a:cubicBezTo>
                        <a:pt x="7995" y="306610"/>
                        <a:pt x="-5435" y="332422"/>
                        <a:pt x="2090" y="356616"/>
                      </a:cubicBezTo>
                      <a:cubicBezTo>
                        <a:pt x="9710" y="380810"/>
                        <a:pt x="35523" y="394240"/>
                        <a:pt x="59716" y="386715"/>
                      </a:cubicBezTo>
                      <a:cubicBezTo>
                        <a:pt x="81719" y="379857"/>
                        <a:pt x="94768" y="357949"/>
                        <a:pt x="91339" y="335852"/>
                      </a:cubicBezTo>
                      <a:lnTo>
                        <a:pt x="154299" y="316039"/>
                      </a:lnTo>
                      <a:cubicBezTo>
                        <a:pt x="161443" y="337280"/>
                        <a:pt x="178112" y="354235"/>
                        <a:pt x="199162" y="361855"/>
                      </a:cubicBezTo>
                      <a:lnTo>
                        <a:pt x="189256" y="395954"/>
                      </a:lnTo>
                      <a:cubicBezTo>
                        <a:pt x="184970" y="395573"/>
                        <a:pt x="180493" y="396430"/>
                        <a:pt x="176397" y="398717"/>
                      </a:cubicBezTo>
                      <a:cubicBezTo>
                        <a:pt x="165253" y="404813"/>
                        <a:pt x="161253" y="418814"/>
                        <a:pt x="167349" y="429863"/>
                      </a:cubicBezTo>
                      <a:cubicBezTo>
                        <a:pt x="173445" y="441007"/>
                        <a:pt x="187446" y="445008"/>
                        <a:pt x="198495" y="438912"/>
                      </a:cubicBezTo>
                      <a:cubicBezTo>
                        <a:pt x="209640" y="432816"/>
                        <a:pt x="213640" y="418814"/>
                        <a:pt x="207544" y="407765"/>
                      </a:cubicBezTo>
                      <a:cubicBezTo>
                        <a:pt x="205925" y="404813"/>
                        <a:pt x="203734" y="402431"/>
                        <a:pt x="201258" y="400526"/>
                      </a:cubicBezTo>
                      <a:lnTo>
                        <a:pt x="211545" y="365093"/>
                      </a:lnTo>
                      <a:cubicBezTo>
                        <a:pt x="215545" y="365760"/>
                        <a:pt x="219736" y="366141"/>
                        <a:pt x="223927" y="366141"/>
                      </a:cubicBezTo>
                      <a:cubicBezTo>
                        <a:pt x="238119" y="366141"/>
                        <a:pt x="251359" y="362140"/>
                        <a:pt x="262599" y="355092"/>
                      </a:cubicBezTo>
                      <a:lnTo>
                        <a:pt x="334893" y="427387"/>
                      </a:lnTo>
                      <a:cubicBezTo>
                        <a:pt x="332322" y="431959"/>
                        <a:pt x="330893" y="437293"/>
                        <a:pt x="330893" y="442913"/>
                      </a:cubicBezTo>
                      <a:cubicBezTo>
                        <a:pt x="330893" y="460629"/>
                        <a:pt x="345276" y="475107"/>
                        <a:pt x="363087" y="475107"/>
                      </a:cubicBezTo>
                      <a:cubicBezTo>
                        <a:pt x="380899" y="475107"/>
                        <a:pt x="395282" y="460724"/>
                        <a:pt x="395282" y="442913"/>
                      </a:cubicBezTo>
                      <a:cubicBezTo>
                        <a:pt x="395282" y="425101"/>
                        <a:pt x="380899" y="410718"/>
                        <a:pt x="363087" y="410718"/>
                      </a:cubicBezTo>
                      <a:close/>
                      <a:moveTo>
                        <a:pt x="374517" y="308705"/>
                      </a:moveTo>
                      <a:cubicBezTo>
                        <a:pt x="377946" y="313087"/>
                        <a:pt x="377089" y="319469"/>
                        <a:pt x="372708" y="322897"/>
                      </a:cubicBezTo>
                      <a:cubicBezTo>
                        <a:pt x="368326" y="326327"/>
                        <a:pt x="361944" y="325469"/>
                        <a:pt x="358515" y="321088"/>
                      </a:cubicBezTo>
                      <a:cubicBezTo>
                        <a:pt x="355086" y="316706"/>
                        <a:pt x="355944" y="310324"/>
                        <a:pt x="360325" y="306896"/>
                      </a:cubicBezTo>
                      <a:cubicBezTo>
                        <a:pt x="364707" y="303467"/>
                        <a:pt x="371088" y="304324"/>
                        <a:pt x="374517" y="308705"/>
                      </a:cubicBezTo>
                      <a:close/>
                      <a:moveTo>
                        <a:pt x="326416" y="168688"/>
                      </a:moveTo>
                      <a:cubicBezTo>
                        <a:pt x="339275" y="155829"/>
                        <a:pt x="360325" y="155829"/>
                        <a:pt x="373184" y="168688"/>
                      </a:cubicBezTo>
                      <a:cubicBezTo>
                        <a:pt x="386043" y="181546"/>
                        <a:pt x="386043" y="202597"/>
                        <a:pt x="373184" y="215455"/>
                      </a:cubicBezTo>
                      <a:cubicBezTo>
                        <a:pt x="360325" y="228314"/>
                        <a:pt x="339275" y="228314"/>
                        <a:pt x="326416" y="215455"/>
                      </a:cubicBezTo>
                      <a:cubicBezTo>
                        <a:pt x="313557" y="202597"/>
                        <a:pt x="313557" y="181546"/>
                        <a:pt x="326416" y="168688"/>
                      </a:cubicBezTo>
                      <a:close/>
                      <a:moveTo>
                        <a:pt x="99150" y="197358"/>
                      </a:moveTo>
                      <a:cubicBezTo>
                        <a:pt x="91053" y="197358"/>
                        <a:pt x="84481" y="190786"/>
                        <a:pt x="84481" y="182689"/>
                      </a:cubicBezTo>
                      <a:cubicBezTo>
                        <a:pt x="84481" y="174593"/>
                        <a:pt x="91053" y="168021"/>
                        <a:pt x="99150" y="168021"/>
                      </a:cubicBezTo>
                      <a:cubicBezTo>
                        <a:pt x="107246" y="168021"/>
                        <a:pt x="113818" y="174593"/>
                        <a:pt x="113818" y="182689"/>
                      </a:cubicBezTo>
                      <a:cubicBezTo>
                        <a:pt x="113818" y="190786"/>
                        <a:pt x="107246" y="197358"/>
                        <a:pt x="99150" y="197358"/>
                      </a:cubicBezTo>
                      <a:close/>
                      <a:moveTo>
                        <a:pt x="55906" y="374142"/>
                      </a:moveTo>
                      <a:cubicBezTo>
                        <a:pt x="38475" y="379571"/>
                        <a:pt x="19902" y="369856"/>
                        <a:pt x="14472" y="352520"/>
                      </a:cubicBezTo>
                      <a:cubicBezTo>
                        <a:pt x="9043" y="335089"/>
                        <a:pt x="18759" y="316516"/>
                        <a:pt x="36094" y="311087"/>
                      </a:cubicBezTo>
                      <a:cubicBezTo>
                        <a:pt x="53525" y="305657"/>
                        <a:pt x="72099" y="315373"/>
                        <a:pt x="77528" y="332708"/>
                      </a:cubicBezTo>
                      <a:cubicBezTo>
                        <a:pt x="82957" y="350139"/>
                        <a:pt x="73242" y="368713"/>
                        <a:pt x="55906" y="374142"/>
                      </a:cubicBezTo>
                      <a:close/>
                      <a:moveTo>
                        <a:pt x="192399" y="427387"/>
                      </a:moveTo>
                      <a:cubicBezTo>
                        <a:pt x="187542" y="430054"/>
                        <a:pt x="181350" y="428244"/>
                        <a:pt x="178683" y="423386"/>
                      </a:cubicBezTo>
                      <a:cubicBezTo>
                        <a:pt x="176016" y="418529"/>
                        <a:pt x="177826" y="412337"/>
                        <a:pt x="182684" y="409670"/>
                      </a:cubicBezTo>
                      <a:cubicBezTo>
                        <a:pt x="187542" y="407003"/>
                        <a:pt x="193733" y="408813"/>
                        <a:pt x="196400" y="413671"/>
                      </a:cubicBezTo>
                      <a:cubicBezTo>
                        <a:pt x="199067" y="418529"/>
                        <a:pt x="197257" y="424720"/>
                        <a:pt x="192399" y="427387"/>
                      </a:cubicBezTo>
                      <a:close/>
                      <a:moveTo>
                        <a:pt x="192399" y="45625"/>
                      </a:moveTo>
                      <a:cubicBezTo>
                        <a:pt x="192399" y="27432"/>
                        <a:pt x="207258" y="12573"/>
                        <a:pt x="225451" y="12573"/>
                      </a:cubicBezTo>
                      <a:cubicBezTo>
                        <a:pt x="243644" y="12573"/>
                        <a:pt x="258503" y="27432"/>
                        <a:pt x="258503" y="45625"/>
                      </a:cubicBezTo>
                      <a:cubicBezTo>
                        <a:pt x="258503" y="63818"/>
                        <a:pt x="243644" y="78677"/>
                        <a:pt x="225451" y="78677"/>
                      </a:cubicBezTo>
                      <a:cubicBezTo>
                        <a:pt x="207258" y="78677"/>
                        <a:pt x="192399" y="63818"/>
                        <a:pt x="192399" y="45625"/>
                      </a:cubicBezTo>
                      <a:close/>
                      <a:moveTo>
                        <a:pt x="224118" y="352996"/>
                      </a:moveTo>
                      <a:cubicBezTo>
                        <a:pt x="190685" y="352996"/>
                        <a:pt x="163443" y="325755"/>
                        <a:pt x="163443" y="292322"/>
                      </a:cubicBezTo>
                      <a:cubicBezTo>
                        <a:pt x="163443" y="258889"/>
                        <a:pt x="190685" y="231648"/>
                        <a:pt x="224118" y="231648"/>
                      </a:cubicBezTo>
                      <a:cubicBezTo>
                        <a:pt x="257550" y="231648"/>
                        <a:pt x="284792" y="258889"/>
                        <a:pt x="284792" y="292322"/>
                      </a:cubicBezTo>
                      <a:cubicBezTo>
                        <a:pt x="284792" y="325755"/>
                        <a:pt x="257550" y="352996"/>
                        <a:pt x="224118" y="352996"/>
                      </a:cubicBezTo>
                      <a:close/>
                      <a:moveTo>
                        <a:pt x="363278" y="461867"/>
                      </a:moveTo>
                      <a:cubicBezTo>
                        <a:pt x="352610" y="461867"/>
                        <a:pt x="343942" y="453199"/>
                        <a:pt x="343942" y="442531"/>
                      </a:cubicBezTo>
                      <a:cubicBezTo>
                        <a:pt x="343942" y="431863"/>
                        <a:pt x="352610" y="423196"/>
                        <a:pt x="363278" y="423196"/>
                      </a:cubicBezTo>
                      <a:cubicBezTo>
                        <a:pt x="373946" y="423196"/>
                        <a:pt x="382614" y="431863"/>
                        <a:pt x="382614" y="442531"/>
                      </a:cubicBezTo>
                      <a:cubicBezTo>
                        <a:pt x="382614" y="453199"/>
                        <a:pt x="373946" y="461867"/>
                        <a:pt x="363278" y="461867"/>
                      </a:cubicBezTo>
                      <a:close/>
                    </a:path>
                  </a:pathLst>
                </a:custGeom>
                <a:solidFill>
                  <a:srgbClr val="FFFFFF"/>
                </a:solidFill>
                <a:ln w="9525" cap="flat">
                  <a:noFill/>
                  <a:prstDash val="solid"/>
                  <a:miter/>
                </a:ln>
              </p:spPr>
              <p:txBody>
                <a:bodyPr rtlCol="0" anchor="ctr"/>
                <a:lstStyle/>
                <a:p>
                  <a:endParaRPr lang="en-US" dirty="0"/>
                </a:p>
              </p:txBody>
            </p:sp>
          </p:grpSp>
        </p:grpSp>
        <p:grpSp>
          <p:nvGrpSpPr>
            <p:cNvPr id="774" name="Graphic 23">
              <a:extLst>
                <a:ext uri="{FF2B5EF4-FFF2-40B4-BE49-F238E27FC236}">
                  <a16:creationId xmlns:a16="http://schemas.microsoft.com/office/drawing/2014/main" id="{B25994F8-46F6-4320-A70E-56D3BCE5369E}"/>
                </a:ext>
              </a:extLst>
            </p:cNvPr>
            <p:cNvGrpSpPr/>
            <p:nvPr/>
          </p:nvGrpSpPr>
          <p:grpSpPr>
            <a:xfrm>
              <a:off x="10110823" y="5788372"/>
              <a:ext cx="320040" cy="320040"/>
              <a:chOff x="5753100" y="5093493"/>
              <a:chExt cx="685800" cy="685800"/>
            </a:xfrm>
            <a:solidFill>
              <a:schemeClr val="bg1">
                <a:lumMod val="85000"/>
              </a:schemeClr>
            </a:solidFill>
          </p:grpSpPr>
          <p:sp>
            <p:nvSpPr>
              <p:cNvPr id="775" name="Freeform: Shape 774">
                <a:extLst>
                  <a:ext uri="{FF2B5EF4-FFF2-40B4-BE49-F238E27FC236}">
                    <a16:creationId xmlns:a16="http://schemas.microsoft.com/office/drawing/2014/main" id="{9E1856C1-319D-404C-BDCD-B8CC531FD255}"/>
                  </a:ext>
                </a:extLst>
              </p:cNvPr>
              <p:cNvSpPr/>
              <p:nvPr/>
            </p:nvSpPr>
            <p:spPr>
              <a:xfrm>
                <a:off x="5753100" y="5093493"/>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776" name="Graphic 23">
                <a:extLst>
                  <a:ext uri="{FF2B5EF4-FFF2-40B4-BE49-F238E27FC236}">
                    <a16:creationId xmlns:a16="http://schemas.microsoft.com/office/drawing/2014/main" id="{1F55C80D-4363-4D7E-A5C7-D50F1ECC9CF5}"/>
                  </a:ext>
                </a:extLst>
              </p:cNvPr>
              <p:cNvGrpSpPr/>
              <p:nvPr/>
            </p:nvGrpSpPr>
            <p:grpSpPr>
              <a:xfrm>
                <a:off x="5893403" y="5242845"/>
                <a:ext cx="449865" cy="431577"/>
                <a:chOff x="5893403" y="5242845"/>
                <a:chExt cx="449865" cy="431577"/>
              </a:xfrm>
              <a:grpFill/>
            </p:grpSpPr>
            <p:sp>
              <p:nvSpPr>
                <p:cNvPr id="777" name="Freeform: Shape 776">
                  <a:extLst>
                    <a:ext uri="{FF2B5EF4-FFF2-40B4-BE49-F238E27FC236}">
                      <a16:creationId xmlns:a16="http://schemas.microsoft.com/office/drawing/2014/main" id="{5784E5FA-3DE5-4E0B-9CD1-F3EC795C7270}"/>
                    </a:ext>
                  </a:extLst>
                </p:cNvPr>
                <p:cNvSpPr/>
                <p:nvPr/>
              </p:nvSpPr>
              <p:spPr>
                <a:xfrm>
                  <a:off x="5896356" y="5242845"/>
                  <a:ext cx="284035" cy="77533"/>
                </a:xfrm>
                <a:custGeom>
                  <a:avLst/>
                  <a:gdLst>
                    <a:gd name="connsiteX0" fmla="*/ 284036 w 284035"/>
                    <a:gd name="connsiteY0" fmla="*/ 38767 h 77533"/>
                    <a:gd name="connsiteX1" fmla="*/ 142018 w 284035"/>
                    <a:gd name="connsiteY1" fmla="*/ 77534 h 77533"/>
                    <a:gd name="connsiteX2" fmla="*/ 0 w 284035"/>
                    <a:gd name="connsiteY2" fmla="*/ 38767 h 77533"/>
                    <a:gd name="connsiteX3" fmla="*/ 142018 w 284035"/>
                    <a:gd name="connsiteY3" fmla="*/ 0 h 77533"/>
                    <a:gd name="connsiteX4" fmla="*/ 284036 w 284035"/>
                    <a:gd name="connsiteY4" fmla="*/ 38767 h 7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35" h="77533">
                      <a:moveTo>
                        <a:pt x="284036" y="38767"/>
                      </a:moveTo>
                      <a:cubicBezTo>
                        <a:pt x="284036" y="60177"/>
                        <a:pt x="220452" y="77534"/>
                        <a:pt x="142018" y="77534"/>
                      </a:cubicBezTo>
                      <a:cubicBezTo>
                        <a:pt x="63584" y="77534"/>
                        <a:pt x="0" y="60177"/>
                        <a:pt x="0" y="38767"/>
                      </a:cubicBezTo>
                      <a:cubicBezTo>
                        <a:pt x="0" y="17356"/>
                        <a:pt x="63584" y="0"/>
                        <a:pt x="142018" y="0"/>
                      </a:cubicBezTo>
                      <a:cubicBezTo>
                        <a:pt x="220452" y="0"/>
                        <a:pt x="284036" y="17356"/>
                        <a:pt x="284036" y="38767"/>
                      </a:cubicBezTo>
                      <a:close/>
                    </a:path>
                  </a:pathLst>
                </a:custGeom>
                <a:grpFill/>
                <a:ln w="9525" cap="flat">
                  <a:noFill/>
                  <a:prstDash val="solid"/>
                  <a:miter/>
                </a:ln>
              </p:spPr>
              <p:txBody>
                <a:bodyPr rtlCol="0" anchor="ctr"/>
                <a:lstStyle/>
                <a:p>
                  <a:endParaRPr lang="en-US" dirty="0"/>
                </a:p>
              </p:txBody>
            </p:sp>
            <p:sp>
              <p:nvSpPr>
                <p:cNvPr id="778" name="Freeform: Shape 777">
                  <a:extLst>
                    <a:ext uri="{FF2B5EF4-FFF2-40B4-BE49-F238E27FC236}">
                      <a16:creationId xmlns:a16="http://schemas.microsoft.com/office/drawing/2014/main" id="{B7D9D897-C705-4A2D-B3BF-6CDE9488B8B8}"/>
                    </a:ext>
                  </a:extLst>
                </p:cNvPr>
                <p:cNvSpPr/>
                <p:nvPr/>
              </p:nvSpPr>
              <p:spPr>
                <a:xfrm>
                  <a:off x="6059519" y="5390768"/>
                  <a:ext cx="259461" cy="259460"/>
                </a:xfrm>
                <a:custGeom>
                  <a:avLst/>
                  <a:gdLst>
                    <a:gd name="connsiteX0" fmla="*/ 25622 w 259461"/>
                    <a:gd name="connsiteY0" fmla="*/ 52292 h 259460"/>
                    <a:gd name="connsiteX1" fmla="*/ 117062 w 259461"/>
                    <a:gd name="connsiteY1" fmla="*/ 28956 h 259460"/>
                    <a:gd name="connsiteX2" fmla="*/ 123825 w 259461"/>
                    <a:gd name="connsiteY2" fmla="*/ 33147 h 259460"/>
                    <a:gd name="connsiteX3" fmla="*/ 123825 w 259461"/>
                    <a:gd name="connsiteY3" fmla="*/ 77057 h 259460"/>
                    <a:gd name="connsiteX4" fmla="*/ 667 w 259461"/>
                    <a:gd name="connsiteY4" fmla="*/ 116205 h 259460"/>
                    <a:gd name="connsiteX5" fmla="*/ 0 w 259461"/>
                    <a:gd name="connsiteY5" fmla="*/ 129635 h 259460"/>
                    <a:gd name="connsiteX6" fmla="*/ 1238 w 259461"/>
                    <a:gd name="connsiteY6" fmla="*/ 147447 h 259460"/>
                    <a:gd name="connsiteX7" fmla="*/ 117062 w 259461"/>
                    <a:gd name="connsiteY7" fmla="*/ 122587 h 259460"/>
                    <a:gd name="connsiteX8" fmla="*/ 123825 w 259461"/>
                    <a:gd name="connsiteY8" fmla="*/ 126778 h 259460"/>
                    <a:gd name="connsiteX9" fmla="*/ 123825 w 259461"/>
                    <a:gd name="connsiteY9" fmla="*/ 170688 h 259460"/>
                    <a:gd name="connsiteX10" fmla="*/ 26384 w 259461"/>
                    <a:gd name="connsiteY10" fmla="*/ 208121 h 259460"/>
                    <a:gd name="connsiteX11" fmla="*/ 129731 w 259461"/>
                    <a:gd name="connsiteY11" fmla="*/ 259461 h 259460"/>
                    <a:gd name="connsiteX12" fmla="*/ 259461 w 259461"/>
                    <a:gd name="connsiteY12" fmla="*/ 129730 h 259460"/>
                    <a:gd name="connsiteX13" fmla="*/ 129731 w 259461"/>
                    <a:gd name="connsiteY13" fmla="*/ 0 h 259460"/>
                    <a:gd name="connsiteX14" fmla="*/ 107156 w 259461"/>
                    <a:gd name="connsiteY14" fmla="*/ 2000 h 259460"/>
                    <a:gd name="connsiteX15" fmla="*/ 70866 w 259461"/>
                    <a:gd name="connsiteY15" fmla="*/ 14097 h 259460"/>
                    <a:gd name="connsiteX16" fmla="*/ 25622 w 259461"/>
                    <a:gd name="connsiteY16" fmla="*/ 52292 h 2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461" h="259460">
                      <a:moveTo>
                        <a:pt x="25622" y="52292"/>
                      </a:moveTo>
                      <a:cubicBezTo>
                        <a:pt x="67056" y="48482"/>
                        <a:pt x="100965" y="39910"/>
                        <a:pt x="117062" y="28956"/>
                      </a:cubicBezTo>
                      <a:cubicBezTo>
                        <a:pt x="120015" y="26955"/>
                        <a:pt x="123825" y="29337"/>
                        <a:pt x="123825" y="33147"/>
                      </a:cubicBezTo>
                      <a:lnTo>
                        <a:pt x="123825" y="77057"/>
                      </a:lnTo>
                      <a:cubicBezTo>
                        <a:pt x="123825" y="96869"/>
                        <a:pt x="70390" y="113347"/>
                        <a:pt x="667" y="116205"/>
                      </a:cubicBezTo>
                      <a:cubicBezTo>
                        <a:pt x="191" y="120586"/>
                        <a:pt x="0" y="125158"/>
                        <a:pt x="0" y="129635"/>
                      </a:cubicBezTo>
                      <a:cubicBezTo>
                        <a:pt x="0" y="135731"/>
                        <a:pt x="381" y="141637"/>
                        <a:pt x="1238" y="147447"/>
                      </a:cubicBezTo>
                      <a:cubicBezTo>
                        <a:pt x="53531" y="145256"/>
                        <a:pt x="97917" y="135541"/>
                        <a:pt x="117062" y="122587"/>
                      </a:cubicBezTo>
                      <a:cubicBezTo>
                        <a:pt x="120015" y="120586"/>
                        <a:pt x="123825" y="122967"/>
                        <a:pt x="123825" y="126778"/>
                      </a:cubicBezTo>
                      <a:lnTo>
                        <a:pt x="123825" y="170688"/>
                      </a:lnTo>
                      <a:cubicBezTo>
                        <a:pt x="123825" y="188023"/>
                        <a:pt x="83058" y="202787"/>
                        <a:pt x="26384" y="208121"/>
                      </a:cubicBezTo>
                      <a:cubicBezTo>
                        <a:pt x="50102" y="239268"/>
                        <a:pt x="87535" y="259461"/>
                        <a:pt x="129731" y="259461"/>
                      </a:cubicBezTo>
                      <a:cubicBezTo>
                        <a:pt x="201359" y="259461"/>
                        <a:pt x="259461" y="201358"/>
                        <a:pt x="259461" y="129730"/>
                      </a:cubicBezTo>
                      <a:cubicBezTo>
                        <a:pt x="259461" y="58102"/>
                        <a:pt x="201359" y="0"/>
                        <a:pt x="129731" y="0"/>
                      </a:cubicBezTo>
                      <a:cubicBezTo>
                        <a:pt x="122015" y="0"/>
                        <a:pt x="114491" y="667"/>
                        <a:pt x="107156" y="2000"/>
                      </a:cubicBezTo>
                      <a:cubicBezTo>
                        <a:pt x="98108" y="6667"/>
                        <a:pt x="85725" y="10763"/>
                        <a:pt x="70866" y="14097"/>
                      </a:cubicBezTo>
                      <a:cubicBezTo>
                        <a:pt x="52959" y="23241"/>
                        <a:pt x="37529" y="36386"/>
                        <a:pt x="25622" y="52292"/>
                      </a:cubicBezTo>
                      <a:close/>
                    </a:path>
                  </a:pathLst>
                </a:custGeom>
                <a:grpFill/>
                <a:ln w="9525" cap="flat">
                  <a:noFill/>
                  <a:prstDash val="solid"/>
                  <a:miter/>
                </a:ln>
              </p:spPr>
              <p:txBody>
                <a:bodyPr rtlCol="0" anchor="ctr"/>
                <a:lstStyle/>
                <a:p>
                  <a:endParaRPr lang="en-US" dirty="0"/>
                </a:p>
              </p:txBody>
            </p:sp>
            <p:sp>
              <p:nvSpPr>
                <p:cNvPr id="779" name="Freeform: Shape 778">
                  <a:extLst>
                    <a:ext uri="{FF2B5EF4-FFF2-40B4-BE49-F238E27FC236}">
                      <a16:creationId xmlns:a16="http://schemas.microsoft.com/office/drawing/2014/main" id="{9200106B-0BF7-4C7A-B462-060445F3AECF}"/>
                    </a:ext>
                  </a:extLst>
                </p:cNvPr>
                <p:cNvSpPr/>
                <p:nvPr/>
              </p:nvSpPr>
              <p:spPr>
                <a:xfrm>
                  <a:off x="5893498" y="5325368"/>
                  <a:ext cx="289941" cy="88450"/>
                </a:xfrm>
                <a:custGeom>
                  <a:avLst/>
                  <a:gdLst>
                    <a:gd name="connsiteX0" fmla="*/ 235839 w 289941"/>
                    <a:gd name="connsiteY0" fmla="*/ 53112 h 88450"/>
                    <a:gd name="connsiteX1" fmla="*/ 289941 w 289941"/>
                    <a:gd name="connsiteY1" fmla="*/ 41111 h 88450"/>
                    <a:gd name="connsiteX2" fmla="*/ 289941 w 289941"/>
                    <a:gd name="connsiteY2" fmla="*/ 4916 h 88450"/>
                    <a:gd name="connsiteX3" fmla="*/ 283178 w 289941"/>
                    <a:gd name="connsiteY3" fmla="*/ 725 h 88450"/>
                    <a:gd name="connsiteX4" fmla="*/ 144971 w 289941"/>
                    <a:gd name="connsiteY4" fmla="*/ 26061 h 88450"/>
                    <a:gd name="connsiteX5" fmla="*/ 6763 w 289941"/>
                    <a:gd name="connsiteY5" fmla="*/ 725 h 88450"/>
                    <a:gd name="connsiteX6" fmla="*/ 0 w 289941"/>
                    <a:gd name="connsiteY6" fmla="*/ 4916 h 88450"/>
                    <a:gd name="connsiteX7" fmla="*/ 0 w 289941"/>
                    <a:gd name="connsiteY7" fmla="*/ 48826 h 88450"/>
                    <a:gd name="connsiteX8" fmla="*/ 145066 w 289941"/>
                    <a:gd name="connsiteY8" fmla="*/ 88450 h 88450"/>
                    <a:gd name="connsiteX9" fmla="*/ 186309 w 289941"/>
                    <a:gd name="connsiteY9" fmla="*/ 86831 h 88450"/>
                    <a:gd name="connsiteX10" fmla="*/ 186976 w 289941"/>
                    <a:gd name="connsiteY10" fmla="*/ 86069 h 88450"/>
                    <a:gd name="connsiteX11" fmla="*/ 235934 w 289941"/>
                    <a:gd name="connsiteY11" fmla="*/ 53017 h 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41" h="88450">
                      <a:moveTo>
                        <a:pt x="235839" y="53112"/>
                      </a:moveTo>
                      <a:cubicBezTo>
                        <a:pt x="253079" y="45873"/>
                        <a:pt x="271272" y="41777"/>
                        <a:pt x="289941" y="41111"/>
                      </a:cubicBezTo>
                      <a:lnTo>
                        <a:pt x="289941" y="4916"/>
                      </a:lnTo>
                      <a:cubicBezTo>
                        <a:pt x="289941" y="1106"/>
                        <a:pt x="286131" y="-1275"/>
                        <a:pt x="283178" y="725"/>
                      </a:cubicBezTo>
                      <a:cubicBezTo>
                        <a:pt x="261271" y="15584"/>
                        <a:pt x="206597" y="26061"/>
                        <a:pt x="144971" y="26061"/>
                      </a:cubicBezTo>
                      <a:cubicBezTo>
                        <a:pt x="83344" y="26061"/>
                        <a:pt x="28575" y="15488"/>
                        <a:pt x="6763" y="725"/>
                      </a:cubicBezTo>
                      <a:cubicBezTo>
                        <a:pt x="3810" y="-1275"/>
                        <a:pt x="0" y="1106"/>
                        <a:pt x="0" y="4916"/>
                      </a:cubicBezTo>
                      <a:lnTo>
                        <a:pt x="0" y="48826"/>
                      </a:lnTo>
                      <a:cubicBezTo>
                        <a:pt x="0" y="70734"/>
                        <a:pt x="64960" y="88450"/>
                        <a:pt x="145066" y="88450"/>
                      </a:cubicBezTo>
                      <a:cubicBezTo>
                        <a:pt x="159353" y="88450"/>
                        <a:pt x="173260" y="87879"/>
                        <a:pt x="186309" y="86831"/>
                      </a:cubicBezTo>
                      <a:cubicBezTo>
                        <a:pt x="186500" y="86545"/>
                        <a:pt x="186785" y="86354"/>
                        <a:pt x="186976" y="86069"/>
                      </a:cubicBezTo>
                      <a:cubicBezTo>
                        <a:pt x="201168" y="71877"/>
                        <a:pt x="217646" y="60827"/>
                        <a:pt x="235934" y="53017"/>
                      </a:cubicBezTo>
                      <a:close/>
                    </a:path>
                  </a:pathLst>
                </a:custGeom>
                <a:grpFill/>
                <a:ln w="9525" cap="flat">
                  <a:noFill/>
                  <a:prstDash val="solid"/>
                  <a:miter/>
                </a:ln>
              </p:spPr>
              <p:txBody>
                <a:bodyPr rtlCol="0" anchor="ctr"/>
                <a:lstStyle/>
                <a:p>
                  <a:endParaRPr lang="en-US" dirty="0"/>
                </a:p>
              </p:txBody>
            </p:sp>
            <p:sp>
              <p:nvSpPr>
                <p:cNvPr id="780" name="Freeform: Shape 779">
                  <a:extLst>
                    <a:ext uri="{FF2B5EF4-FFF2-40B4-BE49-F238E27FC236}">
                      <a16:creationId xmlns:a16="http://schemas.microsoft.com/office/drawing/2014/main" id="{C23656FF-2EE6-4D39-B708-51F58685386C}"/>
                    </a:ext>
                  </a:extLst>
                </p:cNvPr>
                <p:cNvSpPr/>
                <p:nvPr/>
              </p:nvSpPr>
              <p:spPr>
                <a:xfrm>
                  <a:off x="5893403" y="5419094"/>
                  <a:ext cx="161544" cy="88449"/>
                </a:xfrm>
                <a:custGeom>
                  <a:avLst/>
                  <a:gdLst>
                    <a:gd name="connsiteX0" fmla="*/ 161544 w 161544"/>
                    <a:gd name="connsiteY0" fmla="*/ 25776 h 88449"/>
                    <a:gd name="connsiteX1" fmla="*/ 144971 w 161544"/>
                    <a:gd name="connsiteY1" fmla="*/ 26061 h 88449"/>
                    <a:gd name="connsiteX2" fmla="*/ 6763 w 161544"/>
                    <a:gd name="connsiteY2" fmla="*/ 725 h 88449"/>
                    <a:gd name="connsiteX3" fmla="*/ 0 w 161544"/>
                    <a:gd name="connsiteY3" fmla="*/ 4916 h 88449"/>
                    <a:gd name="connsiteX4" fmla="*/ 0 w 161544"/>
                    <a:gd name="connsiteY4" fmla="*/ 48826 h 88449"/>
                    <a:gd name="connsiteX5" fmla="*/ 142304 w 161544"/>
                    <a:gd name="connsiteY5" fmla="*/ 88450 h 88449"/>
                    <a:gd name="connsiteX6" fmla="*/ 153924 w 161544"/>
                    <a:gd name="connsiteY6" fmla="*/ 41492 h 88449"/>
                    <a:gd name="connsiteX7" fmla="*/ 161544 w 161544"/>
                    <a:gd name="connsiteY7" fmla="*/ 2587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44" h="88449">
                      <a:moveTo>
                        <a:pt x="161544" y="25776"/>
                      </a:moveTo>
                      <a:cubicBezTo>
                        <a:pt x="156115" y="25966"/>
                        <a:pt x="150590" y="26061"/>
                        <a:pt x="144971" y="26061"/>
                      </a:cubicBezTo>
                      <a:cubicBezTo>
                        <a:pt x="83249" y="26061"/>
                        <a:pt x="28575" y="15489"/>
                        <a:pt x="6763" y="725"/>
                      </a:cubicBezTo>
                      <a:cubicBezTo>
                        <a:pt x="3810" y="-1276"/>
                        <a:pt x="0" y="1106"/>
                        <a:pt x="0" y="4916"/>
                      </a:cubicBezTo>
                      <a:lnTo>
                        <a:pt x="0" y="48826"/>
                      </a:lnTo>
                      <a:cubicBezTo>
                        <a:pt x="0" y="70448"/>
                        <a:pt x="63437" y="88069"/>
                        <a:pt x="142304" y="88450"/>
                      </a:cubicBezTo>
                      <a:cubicBezTo>
                        <a:pt x="143637" y="72258"/>
                        <a:pt x="147542" y="56446"/>
                        <a:pt x="153924" y="41492"/>
                      </a:cubicBezTo>
                      <a:cubicBezTo>
                        <a:pt x="156210" y="36158"/>
                        <a:pt x="158782" y="30919"/>
                        <a:pt x="161544" y="25871"/>
                      </a:cubicBezTo>
                      <a:close/>
                    </a:path>
                  </a:pathLst>
                </a:custGeom>
                <a:grpFill/>
                <a:ln w="9525" cap="flat">
                  <a:noFill/>
                  <a:prstDash val="solid"/>
                  <a:miter/>
                </a:ln>
              </p:spPr>
              <p:txBody>
                <a:bodyPr rtlCol="0" anchor="ctr"/>
                <a:lstStyle/>
                <a:p>
                  <a:endParaRPr lang="en-US" dirty="0"/>
                </a:p>
              </p:txBody>
            </p:sp>
            <p:sp>
              <p:nvSpPr>
                <p:cNvPr id="781" name="Freeform: Shape 780">
                  <a:extLst>
                    <a:ext uri="{FF2B5EF4-FFF2-40B4-BE49-F238E27FC236}">
                      <a16:creationId xmlns:a16="http://schemas.microsoft.com/office/drawing/2014/main" id="{FBAE7DAA-5F40-409B-87BE-00464F66BD7B}"/>
                    </a:ext>
                  </a:extLst>
                </p:cNvPr>
                <p:cNvSpPr/>
                <p:nvPr/>
              </p:nvSpPr>
              <p:spPr>
                <a:xfrm>
                  <a:off x="5893403" y="5512725"/>
                  <a:ext cx="164401" cy="88449"/>
                </a:xfrm>
                <a:custGeom>
                  <a:avLst/>
                  <a:gdLst>
                    <a:gd name="connsiteX0" fmla="*/ 142875 w 164401"/>
                    <a:gd name="connsiteY0" fmla="*/ 26061 h 88449"/>
                    <a:gd name="connsiteX1" fmla="*/ 6763 w 164401"/>
                    <a:gd name="connsiteY1" fmla="*/ 725 h 88449"/>
                    <a:gd name="connsiteX2" fmla="*/ 0 w 164401"/>
                    <a:gd name="connsiteY2" fmla="*/ 4916 h 88449"/>
                    <a:gd name="connsiteX3" fmla="*/ 0 w 164401"/>
                    <a:gd name="connsiteY3" fmla="*/ 48826 h 88449"/>
                    <a:gd name="connsiteX4" fmla="*/ 145066 w 164401"/>
                    <a:gd name="connsiteY4" fmla="*/ 88450 h 88449"/>
                    <a:gd name="connsiteX5" fmla="*/ 164402 w 164401"/>
                    <a:gd name="connsiteY5" fmla="*/ 88069 h 88449"/>
                    <a:gd name="connsiteX6" fmla="*/ 154019 w 164401"/>
                    <a:gd name="connsiteY6" fmla="*/ 67781 h 88449"/>
                    <a:gd name="connsiteX7" fmla="*/ 142970 w 164401"/>
                    <a:gd name="connsiteY7" fmla="*/ 2606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401" h="88449">
                      <a:moveTo>
                        <a:pt x="142875" y="26061"/>
                      </a:moveTo>
                      <a:cubicBezTo>
                        <a:pt x="82010" y="25775"/>
                        <a:pt x="28384" y="15393"/>
                        <a:pt x="6763" y="725"/>
                      </a:cubicBezTo>
                      <a:cubicBezTo>
                        <a:pt x="3810" y="-1276"/>
                        <a:pt x="0" y="1106"/>
                        <a:pt x="0" y="4916"/>
                      </a:cubicBezTo>
                      <a:lnTo>
                        <a:pt x="0" y="48826"/>
                      </a:lnTo>
                      <a:cubicBezTo>
                        <a:pt x="0" y="70733"/>
                        <a:pt x="64960" y="88450"/>
                        <a:pt x="145066" y="88450"/>
                      </a:cubicBezTo>
                      <a:cubicBezTo>
                        <a:pt x="151638" y="88450"/>
                        <a:pt x="158020" y="88354"/>
                        <a:pt x="164402" y="88069"/>
                      </a:cubicBezTo>
                      <a:cubicBezTo>
                        <a:pt x="160496" y="81592"/>
                        <a:pt x="156972" y="74829"/>
                        <a:pt x="154019" y="67781"/>
                      </a:cubicBezTo>
                      <a:cubicBezTo>
                        <a:pt x="148400" y="54350"/>
                        <a:pt x="144685" y="40444"/>
                        <a:pt x="142970" y="26061"/>
                      </a:cubicBezTo>
                      <a:close/>
                    </a:path>
                  </a:pathLst>
                </a:custGeom>
                <a:grpFill/>
                <a:ln w="9525" cap="flat">
                  <a:noFill/>
                  <a:prstDash val="solid"/>
                  <a:miter/>
                </a:ln>
              </p:spPr>
              <p:txBody>
                <a:bodyPr rtlCol="0" anchor="ctr"/>
                <a:lstStyle/>
                <a:p>
                  <a:endParaRPr lang="en-US" dirty="0"/>
                </a:p>
              </p:txBody>
            </p:sp>
            <p:sp>
              <p:nvSpPr>
                <p:cNvPr id="782" name="Freeform: Shape 781">
                  <a:extLst>
                    <a:ext uri="{FF2B5EF4-FFF2-40B4-BE49-F238E27FC236}">
                      <a16:creationId xmlns:a16="http://schemas.microsoft.com/office/drawing/2014/main" id="{B4684F95-7C5A-4C80-A627-F8D65FBFC9C0}"/>
                    </a:ext>
                  </a:extLst>
                </p:cNvPr>
                <p:cNvSpPr/>
                <p:nvPr/>
              </p:nvSpPr>
              <p:spPr>
                <a:xfrm>
                  <a:off x="6035135" y="5507068"/>
                  <a:ext cx="25622" cy="31813"/>
                </a:xfrm>
                <a:custGeom>
                  <a:avLst/>
                  <a:gdLst>
                    <a:gd name="connsiteX0" fmla="*/ 25622 w 25622"/>
                    <a:gd name="connsiteY0" fmla="*/ 31242 h 31813"/>
                    <a:gd name="connsiteX1" fmla="*/ 24384 w 25622"/>
                    <a:gd name="connsiteY1" fmla="*/ 13431 h 31813"/>
                    <a:gd name="connsiteX2" fmla="*/ 25051 w 25622"/>
                    <a:gd name="connsiteY2" fmla="*/ 0 h 31813"/>
                    <a:gd name="connsiteX3" fmla="*/ 3239 w 25622"/>
                    <a:gd name="connsiteY3" fmla="*/ 476 h 31813"/>
                    <a:gd name="connsiteX4" fmla="*/ 571 w 25622"/>
                    <a:gd name="connsiteY4" fmla="*/ 476 h 31813"/>
                    <a:gd name="connsiteX5" fmla="*/ 0 w 25622"/>
                    <a:gd name="connsiteY5" fmla="*/ 13526 h 31813"/>
                    <a:gd name="connsiteX6" fmla="*/ 1048 w 25622"/>
                    <a:gd name="connsiteY6" fmla="*/ 31814 h 31813"/>
                    <a:gd name="connsiteX7" fmla="*/ 3239 w 25622"/>
                    <a:gd name="connsiteY7" fmla="*/ 31814 h 31813"/>
                    <a:gd name="connsiteX8" fmla="*/ 25622 w 25622"/>
                    <a:gd name="connsiteY8" fmla="*/ 31338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2" h="31813">
                      <a:moveTo>
                        <a:pt x="25622" y="31242"/>
                      </a:moveTo>
                      <a:cubicBezTo>
                        <a:pt x="24860" y="25432"/>
                        <a:pt x="24384" y="19431"/>
                        <a:pt x="24384" y="13431"/>
                      </a:cubicBezTo>
                      <a:cubicBezTo>
                        <a:pt x="24384" y="8858"/>
                        <a:pt x="24574" y="4382"/>
                        <a:pt x="25051" y="0"/>
                      </a:cubicBezTo>
                      <a:cubicBezTo>
                        <a:pt x="17907" y="286"/>
                        <a:pt x="10668" y="476"/>
                        <a:pt x="3239" y="476"/>
                      </a:cubicBezTo>
                      <a:cubicBezTo>
                        <a:pt x="2381" y="476"/>
                        <a:pt x="1429" y="476"/>
                        <a:pt x="571" y="476"/>
                      </a:cubicBezTo>
                      <a:cubicBezTo>
                        <a:pt x="190" y="4763"/>
                        <a:pt x="0" y="9144"/>
                        <a:pt x="0" y="13526"/>
                      </a:cubicBezTo>
                      <a:cubicBezTo>
                        <a:pt x="0" y="19717"/>
                        <a:pt x="381" y="25813"/>
                        <a:pt x="1048" y="31814"/>
                      </a:cubicBezTo>
                      <a:cubicBezTo>
                        <a:pt x="1810" y="31814"/>
                        <a:pt x="2477" y="31814"/>
                        <a:pt x="3239" y="31814"/>
                      </a:cubicBezTo>
                      <a:cubicBezTo>
                        <a:pt x="10858" y="31814"/>
                        <a:pt x="18288" y="31623"/>
                        <a:pt x="25622" y="31338"/>
                      </a:cubicBezTo>
                      <a:close/>
                    </a:path>
                  </a:pathLst>
                </a:custGeom>
                <a:grpFill/>
                <a:ln w="9525" cap="flat">
                  <a:noFill/>
                  <a:prstDash val="solid"/>
                  <a:miter/>
                </a:ln>
              </p:spPr>
              <p:txBody>
                <a:bodyPr rtlCol="0" anchor="ctr"/>
                <a:lstStyle/>
                <a:p>
                  <a:endParaRPr lang="en-US" dirty="0"/>
                </a:p>
              </p:txBody>
            </p:sp>
            <p:sp>
              <p:nvSpPr>
                <p:cNvPr id="783" name="Freeform: Shape 782">
                  <a:extLst>
                    <a:ext uri="{FF2B5EF4-FFF2-40B4-BE49-F238E27FC236}">
                      <a16:creationId xmlns:a16="http://schemas.microsoft.com/office/drawing/2014/main" id="{8DA2CA60-85EE-40F7-9B63-6D102D405962}"/>
                    </a:ext>
                  </a:extLst>
                </p:cNvPr>
                <p:cNvSpPr/>
                <p:nvPr/>
              </p:nvSpPr>
              <p:spPr>
                <a:xfrm>
                  <a:off x="6054947" y="5404865"/>
                  <a:ext cx="75438" cy="40005"/>
                </a:xfrm>
                <a:custGeom>
                  <a:avLst/>
                  <a:gdLst>
                    <a:gd name="connsiteX0" fmla="*/ 75438 w 75438"/>
                    <a:gd name="connsiteY0" fmla="*/ 0 h 40005"/>
                    <a:gd name="connsiteX1" fmla="*/ 24670 w 75438"/>
                    <a:gd name="connsiteY1" fmla="*/ 7334 h 40005"/>
                    <a:gd name="connsiteX2" fmla="*/ 0 w 75438"/>
                    <a:gd name="connsiteY2" fmla="*/ 40005 h 40005"/>
                    <a:gd name="connsiteX3" fmla="*/ 30194 w 75438"/>
                    <a:gd name="connsiteY3" fmla="*/ 38195 h 40005"/>
                    <a:gd name="connsiteX4" fmla="*/ 75438 w 75438"/>
                    <a:gd name="connsiteY4" fmla="*/ 0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8" h="40005">
                      <a:moveTo>
                        <a:pt x="75438" y="0"/>
                      </a:moveTo>
                      <a:cubicBezTo>
                        <a:pt x="60674" y="3334"/>
                        <a:pt x="43434" y="5810"/>
                        <a:pt x="24670" y="7334"/>
                      </a:cubicBezTo>
                      <a:cubicBezTo>
                        <a:pt x="14954" y="17145"/>
                        <a:pt x="6667" y="28099"/>
                        <a:pt x="0" y="40005"/>
                      </a:cubicBezTo>
                      <a:cubicBezTo>
                        <a:pt x="10382" y="39719"/>
                        <a:pt x="20479" y="39052"/>
                        <a:pt x="30194" y="38195"/>
                      </a:cubicBezTo>
                      <a:cubicBezTo>
                        <a:pt x="42101" y="22193"/>
                        <a:pt x="57531" y="9049"/>
                        <a:pt x="75438" y="0"/>
                      </a:cubicBezTo>
                      <a:close/>
                    </a:path>
                  </a:pathLst>
                </a:custGeom>
                <a:grpFill/>
                <a:ln w="9525" cap="flat">
                  <a:noFill/>
                  <a:prstDash val="solid"/>
                  <a:miter/>
                </a:ln>
              </p:spPr>
              <p:txBody>
                <a:bodyPr rtlCol="0" anchor="ctr"/>
                <a:lstStyle/>
                <a:p>
                  <a:endParaRPr lang="en-US" dirty="0"/>
                </a:p>
              </p:txBody>
            </p:sp>
            <p:sp>
              <p:nvSpPr>
                <p:cNvPr id="784" name="Freeform: Shape 783">
                  <a:extLst>
                    <a:ext uri="{FF2B5EF4-FFF2-40B4-BE49-F238E27FC236}">
                      <a16:creationId xmlns:a16="http://schemas.microsoft.com/office/drawing/2014/main" id="{1133FB86-D4E9-46EA-BFF0-A47A19F3B437}"/>
                    </a:ext>
                  </a:extLst>
                </p:cNvPr>
                <p:cNvSpPr/>
                <p:nvPr/>
              </p:nvSpPr>
              <p:spPr>
                <a:xfrm>
                  <a:off x="6057614" y="5366384"/>
                  <a:ext cx="285654" cy="308038"/>
                </a:xfrm>
                <a:custGeom>
                  <a:avLst/>
                  <a:gdLst>
                    <a:gd name="connsiteX0" fmla="*/ 273749 w 285654"/>
                    <a:gd name="connsiteY0" fmla="*/ 94107 h 308038"/>
                    <a:gd name="connsiteX1" fmla="*/ 240697 w 285654"/>
                    <a:gd name="connsiteY1" fmla="*/ 45148 h 308038"/>
                    <a:gd name="connsiteX2" fmla="*/ 191738 w 285654"/>
                    <a:gd name="connsiteY2" fmla="*/ 12096 h 308038"/>
                    <a:gd name="connsiteX3" fmla="*/ 131731 w 285654"/>
                    <a:gd name="connsiteY3" fmla="*/ 0 h 308038"/>
                    <a:gd name="connsiteX4" fmla="*/ 125825 w 285654"/>
                    <a:gd name="connsiteY4" fmla="*/ 95 h 308038"/>
                    <a:gd name="connsiteX5" fmla="*/ 125825 w 285654"/>
                    <a:gd name="connsiteY5" fmla="*/ 7810 h 308038"/>
                    <a:gd name="connsiteX6" fmla="*/ 109061 w 285654"/>
                    <a:gd name="connsiteY6" fmla="*/ 26289 h 308038"/>
                    <a:gd name="connsiteX7" fmla="*/ 131636 w 285654"/>
                    <a:gd name="connsiteY7" fmla="*/ 24289 h 308038"/>
                    <a:gd name="connsiteX8" fmla="*/ 261366 w 285654"/>
                    <a:gd name="connsiteY8" fmla="*/ 154019 h 308038"/>
                    <a:gd name="connsiteX9" fmla="*/ 131636 w 285654"/>
                    <a:gd name="connsiteY9" fmla="*/ 283750 h 308038"/>
                    <a:gd name="connsiteX10" fmla="*/ 28289 w 285654"/>
                    <a:gd name="connsiteY10" fmla="*/ 232410 h 308038"/>
                    <a:gd name="connsiteX11" fmla="*/ 0 w 285654"/>
                    <a:gd name="connsiteY11" fmla="*/ 234219 h 308038"/>
                    <a:gd name="connsiteX12" fmla="*/ 22574 w 285654"/>
                    <a:gd name="connsiteY12" fmla="*/ 262890 h 308038"/>
                    <a:gd name="connsiteX13" fmla="*/ 71533 w 285654"/>
                    <a:gd name="connsiteY13" fmla="*/ 295941 h 308038"/>
                    <a:gd name="connsiteX14" fmla="*/ 131540 w 285654"/>
                    <a:gd name="connsiteY14" fmla="*/ 308038 h 308038"/>
                    <a:gd name="connsiteX15" fmla="*/ 191548 w 285654"/>
                    <a:gd name="connsiteY15" fmla="*/ 295941 h 308038"/>
                    <a:gd name="connsiteX16" fmla="*/ 240506 w 285654"/>
                    <a:gd name="connsiteY16" fmla="*/ 262890 h 308038"/>
                    <a:gd name="connsiteX17" fmla="*/ 273558 w 285654"/>
                    <a:gd name="connsiteY17" fmla="*/ 213931 h 308038"/>
                    <a:gd name="connsiteX18" fmla="*/ 285655 w 285654"/>
                    <a:gd name="connsiteY18" fmla="*/ 153924 h 308038"/>
                    <a:gd name="connsiteX19" fmla="*/ 273558 w 285654"/>
                    <a:gd name="connsiteY19" fmla="*/ 93916 h 30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654" h="308038">
                      <a:moveTo>
                        <a:pt x="273749" y="94107"/>
                      </a:moveTo>
                      <a:cubicBezTo>
                        <a:pt x="265938" y="75723"/>
                        <a:pt x="254889" y="59245"/>
                        <a:pt x="240697" y="45148"/>
                      </a:cubicBezTo>
                      <a:cubicBezTo>
                        <a:pt x="226505" y="30956"/>
                        <a:pt x="210026" y="19907"/>
                        <a:pt x="191738" y="12096"/>
                      </a:cubicBezTo>
                      <a:cubicBezTo>
                        <a:pt x="172688" y="4096"/>
                        <a:pt x="152495" y="0"/>
                        <a:pt x="131731" y="0"/>
                      </a:cubicBezTo>
                      <a:cubicBezTo>
                        <a:pt x="129731" y="0"/>
                        <a:pt x="127826" y="0"/>
                        <a:pt x="125825" y="95"/>
                      </a:cubicBezTo>
                      <a:lnTo>
                        <a:pt x="125825" y="7810"/>
                      </a:lnTo>
                      <a:cubicBezTo>
                        <a:pt x="125825" y="14478"/>
                        <a:pt x="119825" y="20764"/>
                        <a:pt x="109061" y="26289"/>
                      </a:cubicBezTo>
                      <a:cubicBezTo>
                        <a:pt x="116395" y="24955"/>
                        <a:pt x="123920" y="24289"/>
                        <a:pt x="131636" y="24289"/>
                      </a:cubicBezTo>
                      <a:cubicBezTo>
                        <a:pt x="203264" y="24289"/>
                        <a:pt x="261366" y="82391"/>
                        <a:pt x="261366" y="154019"/>
                      </a:cubicBezTo>
                      <a:cubicBezTo>
                        <a:pt x="261366" y="225647"/>
                        <a:pt x="203264" y="283750"/>
                        <a:pt x="131636" y="283750"/>
                      </a:cubicBezTo>
                      <a:cubicBezTo>
                        <a:pt x="89440" y="283750"/>
                        <a:pt x="52007" y="263652"/>
                        <a:pt x="28289" y="232410"/>
                      </a:cubicBezTo>
                      <a:cubicBezTo>
                        <a:pt x="19241" y="233267"/>
                        <a:pt x="9811" y="233934"/>
                        <a:pt x="0" y="234219"/>
                      </a:cubicBezTo>
                      <a:cubicBezTo>
                        <a:pt x="6382" y="244602"/>
                        <a:pt x="13907" y="254222"/>
                        <a:pt x="22574" y="262890"/>
                      </a:cubicBezTo>
                      <a:cubicBezTo>
                        <a:pt x="36767" y="277082"/>
                        <a:pt x="53245" y="288131"/>
                        <a:pt x="71533" y="295941"/>
                      </a:cubicBezTo>
                      <a:cubicBezTo>
                        <a:pt x="90583" y="303943"/>
                        <a:pt x="110776" y="308038"/>
                        <a:pt x="131540" y="308038"/>
                      </a:cubicBezTo>
                      <a:cubicBezTo>
                        <a:pt x="152305" y="308038"/>
                        <a:pt x="172498" y="303943"/>
                        <a:pt x="191548" y="295941"/>
                      </a:cubicBezTo>
                      <a:cubicBezTo>
                        <a:pt x="209931" y="288131"/>
                        <a:pt x="226409" y="277082"/>
                        <a:pt x="240506" y="262890"/>
                      </a:cubicBezTo>
                      <a:cubicBezTo>
                        <a:pt x="254603" y="248698"/>
                        <a:pt x="265748" y="232220"/>
                        <a:pt x="273558" y="213931"/>
                      </a:cubicBezTo>
                      <a:cubicBezTo>
                        <a:pt x="281559" y="194881"/>
                        <a:pt x="285655" y="174688"/>
                        <a:pt x="285655" y="153924"/>
                      </a:cubicBezTo>
                      <a:cubicBezTo>
                        <a:pt x="285655" y="133159"/>
                        <a:pt x="281559" y="112966"/>
                        <a:pt x="273558" y="93916"/>
                      </a:cubicBezTo>
                      <a:close/>
                    </a:path>
                  </a:pathLst>
                </a:custGeom>
                <a:grpFill/>
                <a:ln w="9525" cap="flat">
                  <a:noFill/>
                  <a:prstDash val="solid"/>
                  <a:miter/>
                </a:ln>
              </p:spPr>
              <p:txBody>
                <a:bodyPr rtlCol="0" anchor="ctr"/>
                <a:lstStyle/>
                <a:p>
                  <a:endParaRPr lang="en-US" dirty="0"/>
                </a:p>
              </p:txBody>
            </p:sp>
            <p:sp>
              <p:nvSpPr>
                <p:cNvPr id="785" name="Freeform: Shape 784">
                  <a:extLst>
                    <a:ext uri="{FF2B5EF4-FFF2-40B4-BE49-F238E27FC236}">
                      <a16:creationId xmlns:a16="http://schemas.microsoft.com/office/drawing/2014/main" id="{135D1968-65FF-4DB9-AAA6-57D0914D0741}"/>
                    </a:ext>
                  </a:extLst>
                </p:cNvPr>
                <p:cNvSpPr/>
                <p:nvPr/>
              </p:nvSpPr>
              <p:spPr>
                <a:xfrm>
                  <a:off x="6079712" y="5366479"/>
                  <a:ext cx="103727" cy="45815"/>
                </a:xfrm>
                <a:custGeom>
                  <a:avLst/>
                  <a:gdLst>
                    <a:gd name="connsiteX0" fmla="*/ 86963 w 103727"/>
                    <a:gd name="connsiteY0" fmla="*/ 26194 h 45815"/>
                    <a:gd name="connsiteX1" fmla="*/ 103727 w 103727"/>
                    <a:gd name="connsiteY1" fmla="*/ 7715 h 45815"/>
                    <a:gd name="connsiteX2" fmla="*/ 103727 w 103727"/>
                    <a:gd name="connsiteY2" fmla="*/ 0 h 45815"/>
                    <a:gd name="connsiteX3" fmla="*/ 49625 w 103727"/>
                    <a:gd name="connsiteY3" fmla="*/ 12002 h 45815"/>
                    <a:gd name="connsiteX4" fmla="*/ 667 w 103727"/>
                    <a:gd name="connsiteY4" fmla="*/ 45054 h 45815"/>
                    <a:gd name="connsiteX5" fmla="*/ 0 w 103727"/>
                    <a:gd name="connsiteY5" fmla="*/ 45815 h 45815"/>
                    <a:gd name="connsiteX6" fmla="*/ 50768 w 103727"/>
                    <a:gd name="connsiteY6" fmla="*/ 38481 h 45815"/>
                    <a:gd name="connsiteX7" fmla="*/ 87058 w 103727"/>
                    <a:gd name="connsiteY7" fmla="*/ 26384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27" h="45815">
                      <a:moveTo>
                        <a:pt x="86963" y="26194"/>
                      </a:moveTo>
                      <a:cubicBezTo>
                        <a:pt x="97631" y="20670"/>
                        <a:pt x="103727" y="14383"/>
                        <a:pt x="103727" y="7715"/>
                      </a:cubicBezTo>
                      <a:lnTo>
                        <a:pt x="103727" y="0"/>
                      </a:lnTo>
                      <a:cubicBezTo>
                        <a:pt x="84963" y="667"/>
                        <a:pt x="66866" y="4763"/>
                        <a:pt x="49625" y="12002"/>
                      </a:cubicBezTo>
                      <a:cubicBezTo>
                        <a:pt x="31242" y="19812"/>
                        <a:pt x="14764" y="30861"/>
                        <a:pt x="667" y="45054"/>
                      </a:cubicBezTo>
                      <a:cubicBezTo>
                        <a:pt x="476" y="45244"/>
                        <a:pt x="191" y="45530"/>
                        <a:pt x="0" y="45815"/>
                      </a:cubicBezTo>
                      <a:cubicBezTo>
                        <a:pt x="18764" y="44291"/>
                        <a:pt x="36004" y="41720"/>
                        <a:pt x="50768" y="38481"/>
                      </a:cubicBezTo>
                      <a:cubicBezTo>
                        <a:pt x="62008" y="32766"/>
                        <a:pt x="74200" y="28575"/>
                        <a:pt x="87058" y="26384"/>
                      </a:cubicBezTo>
                      <a:close/>
                    </a:path>
                  </a:pathLst>
                </a:custGeom>
                <a:grpFill/>
                <a:ln w="9525" cap="flat">
                  <a:noFill/>
                  <a:prstDash val="solid"/>
                  <a:miter/>
                </a:ln>
              </p:spPr>
              <p:txBody>
                <a:bodyPr rtlCol="0" anchor="ctr"/>
                <a:lstStyle/>
                <a:p>
                  <a:endParaRPr lang="en-US" dirty="0"/>
                </a:p>
              </p:txBody>
            </p:sp>
            <p:sp>
              <p:nvSpPr>
                <p:cNvPr id="786" name="Freeform: Shape 785">
                  <a:extLst>
                    <a:ext uri="{FF2B5EF4-FFF2-40B4-BE49-F238E27FC236}">
                      <a16:creationId xmlns:a16="http://schemas.microsoft.com/office/drawing/2014/main" id="{7EE9885F-3AFD-4118-AF2F-C4DDEE5E0E66}"/>
                    </a:ext>
                  </a:extLst>
                </p:cNvPr>
                <p:cNvSpPr/>
                <p:nvPr/>
              </p:nvSpPr>
              <p:spPr>
                <a:xfrm>
                  <a:off x="6035802" y="5443156"/>
                  <a:ext cx="49434" cy="64388"/>
                </a:xfrm>
                <a:custGeom>
                  <a:avLst/>
                  <a:gdLst>
                    <a:gd name="connsiteX0" fmla="*/ 24479 w 49434"/>
                    <a:gd name="connsiteY0" fmla="*/ 63912 h 64388"/>
                    <a:gd name="connsiteX1" fmla="*/ 49435 w 49434"/>
                    <a:gd name="connsiteY1" fmla="*/ 0 h 64388"/>
                    <a:gd name="connsiteX2" fmla="*/ 19241 w 49434"/>
                    <a:gd name="connsiteY2" fmla="*/ 1810 h 64388"/>
                    <a:gd name="connsiteX3" fmla="*/ 11620 w 49434"/>
                    <a:gd name="connsiteY3" fmla="*/ 17430 h 64388"/>
                    <a:gd name="connsiteX4" fmla="*/ 0 w 49434"/>
                    <a:gd name="connsiteY4" fmla="*/ 64389 h 64388"/>
                    <a:gd name="connsiteX5" fmla="*/ 2667 w 49434"/>
                    <a:gd name="connsiteY5" fmla="*/ 64389 h 64388"/>
                    <a:gd name="connsiteX6" fmla="*/ 24479 w 49434"/>
                    <a:gd name="connsiteY6" fmla="*/ 63912 h 6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4" h="64388">
                      <a:moveTo>
                        <a:pt x="24479" y="63912"/>
                      </a:moveTo>
                      <a:cubicBezTo>
                        <a:pt x="26956" y="40100"/>
                        <a:pt x="35814" y="18192"/>
                        <a:pt x="49435" y="0"/>
                      </a:cubicBezTo>
                      <a:cubicBezTo>
                        <a:pt x="39719" y="857"/>
                        <a:pt x="29623" y="1524"/>
                        <a:pt x="19241" y="1810"/>
                      </a:cubicBezTo>
                      <a:cubicBezTo>
                        <a:pt x="16383" y="6858"/>
                        <a:pt x="13811" y="12001"/>
                        <a:pt x="11620" y="17430"/>
                      </a:cubicBezTo>
                      <a:cubicBezTo>
                        <a:pt x="5239" y="32480"/>
                        <a:pt x="1429" y="48196"/>
                        <a:pt x="0" y="64389"/>
                      </a:cubicBezTo>
                      <a:cubicBezTo>
                        <a:pt x="857" y="64389"/>
                        <a:pt x="1810" y="64389"/>
                        <a:pt x="2667" y="64389"/>
                      </a:cubicBezTo>
                      <a:cubicBezTo>
                        <a:pt x="10096" y="64389"/>
                        <a:pt x="17431" y="64198"/>
                        <a:pt x="24479" y="63912"/>
                      </a:cubicBezTo>
                      <a:close/>
                    </a:path>
                  </a:pathLst>
                </a:custGeom>
                <a:grpFill/>
                <a:ln w="9525" cap="flat">
                  <a:noFill/>
                  <a:prstDash val="solid"/>
                  <a:miter/>
                </a:ln>
              </p:spPr>
              <p:txBody>
                <a:bodyPr rtlCol="0" anchor="ctr"/>
                <a:lstStyle/>
                <a:p>
                  <a:endParaRPr lang="en-US" dirty="0"/>
                </a:p>
              </p:txBody>
            </p:sp>
            <p:sp>
              <p:nvSpPr>
                <p:cNvPr id="787" name="Freeform: Shape 786">
                  <a:extLst>
                    <a:ext uri="{FF2B5EF4-FFF2-40B4-BE49-F238E27FC236}">
                      <a16:creationId xmlns:a16="http://schemas.microsoft.com/office/drawing/2014/main" id="{FF23F35D-6087-42DC-8443-FFF04BA7F74A}"/>
                    </a:ext>
                  </a:extLst>
                </p:cNvPr>
                <p:cNvSpPr/>
                <p:nvPr/>
              </p:nvSpPr>
              <p:spPr>
                <a:xfrm>
                  <a:off x="6036182" y="5538310"/>
                  <a:ext cx="49720" cy="62483"/>
                </a:xfrm>
                <a:custGeom>
                  <a:avLst/>
                  <a:gdLst>
                    <a:gd name="connsiteX0" fmla="*/ 24575 w 49720"/>
                    <a:gd name="connsiteY0" fmla="*/ 0 h 62483"/>
                    <a:gd name="connsiteX1" fmla="*/ 2191 w 49720"/>
                    <a:gd name="connsiteY1" fmla="*/ 476 h 62483"/>
                    <a:gd name="connsiteX2" fmla="*/ 0 w 49720"/>
                    <a:gd name="connsiteY2" fmla="*/ 476 h 62483"/>
                    <a:gd name="connsiteX3" fmla="*/ 11049 w 49720"/>
                    <a:gd name="connsiteY3" fmla="*/ 42196 h 62483"/>
                    <a:gd name="connsiteX4" fmla="*/ 21431 w 49720"/>
                    <a:gd name="connsiteY4" fmla="*/ 62484 h 62483"/>
                    <a:gd name="connsiteX5" fmla="*/ 49720 w 49720"/>
                    <a:gd name="connsiteY5" fmla="*/ 60674 h 62483"/>
                    <a:gd name="connsiteX6" fmla="*/ 24575 w 49720"/>
                    <a:gd name="connsiteY6" fmla="*/ 95 h 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0" h="62483">
                      <a:moveTo>
                        <a:pt x="24575" y="0"/>
                      </a:moveTo>
                      <a:cubicBezTo>
                        <a:pt x="17240" y="285"/>
                        <a:pt x="9811" y="476"/>
                        <a:pt x="2191" y="476"/>
                      </a:cubicBezTo>
                      <a:cubicBezTo>
                        <a:pt x="1429" y="476"/>
                        <a:pt x="762" y="476"/>
                        <a:pt x="0" y="476"/>
                      </a:cubicBezTo>
                      <a:cubicBezTo>
                        <a:pt x="1715" y="14859"/>
                        <a:pt x="5429" y="28765"/>
                        <a:pt x="11049" y="42196"/>
                      </a:cubicBezTo>
                      <a:cubicBezTo>
                        <a:pt x="14002" y="49244"/>
                        <a:pt x="17526" y="56007"/>
                        <a:pt x="21431" y="62484"/>
                      </a:cubicBezTo>
                      <a:cubicBezTo>
                        <a:pt x="31147" y="62103"/>
                        <a:pt x="40672" y="61531"/>
                        <a:pt x="49720" y="60674"/>
                      </a:cubicBezTo>
                      <a:cubicBezTo>
                        <a:pt x="36576" y="43339"/>
                        <a:pt x="27622" y="22670"/>
                        <a:pt x="24575" y="95"/>
                      </a:cubicBezTo>
                      <a:close/>
                    </a:path>
                  </a:pathLst>
                </a:custGeom>
                <a:grpFill/>
                <a:ln w="9525" cap="flat">
                  <a:noFill/>
                  <a:prstDash val="solid"/>
                  <a:miter/>
                </a:ln>
              </p:spPr>
              <p:txBody>
                <a:bodyPr rtlCol="0" anchor="ctr"/>
                <a:lstStyle/>
                <a:p>
                  <a:endParaRPr lang="en-US" dirty="0"/>
                </a:p>
              </p:txBody>
            </p:sp>
            <p:sp>
              <p:nvSpPr>
                <p:cNvPr id="788" name="Freeform: Shape 787">
                  <a:extLst>
                    <a:ext uri="{FF2B5EF4-FFF2-40B4-BE49-F238E27FC236}">
                      <a16:creationId xmlns:a16="http://schemas.microsoft.com/office/drawing/2014/main" id="{7127CAF5-D384-489F-B7A9-290516A95DE1}"/>
                    </a:ext>
                  </a:extLst>
                </p:cNvPr>
                <p:cNvSpPr/>
                <p:nvPr/>
              </p:nvSpPr>
              <p:spPr>
                <a:xfrm>
                  <a:off x="6137910" y="5436393"/>
                  <a:ext cx="101250" cy="167830"/>
                </a:xfrm>
                <a:custGeom>
                  <a:avLst/>
                  <a:gdLst>
                    <a:gd name="connsiteX0" fmla="*/ 42958 w 101250"/>
                    <a:gd name="connsiteY0" fmla="*/ 158305 h 167830"/>
                    <a:gd name="connsiteX1" fmla="*/ 42958 w 101250"/>
                    <a:gd name="connsiteY1" fmla="*/ 148685 h 167830"/>
                    <a:gd name="connsiteX2" fmla="*/ 41815 w 101250"/>
                    <a:gd name="connsiteY2" fmla="*/ 148685 h 167830"/>
                    <a:gd name="connsiteX3" fmla="*/ 0 w 101250"/>
                    <a:gd name="connsiteY3" fmla="*/ 131540 h 167830"/>
                    <a:gd name="connsiteX4" fmla="*/ 13240 w 101250"/>
                    <a:gd name="connsiteY4" fmla="*/ 110871 h 167830"/>
                    <a:gd name="connsiteX5" fmla="*/ 53816 w 101250"/>
                    <a:gd name="connsiteY5" fmla="*/ 124492 h 167830"/>
                    <a:gd name="connsiteX6" fmla="*/ 71914 w 101250"/>
                    <a:gd name="connsiteY6" fmla="*/ 112776 h 167830"/>
                    <a:gd name="connsiteX7" fmla="*/ 47434 w 101250"/>
                    <a:gd name="connsiteY7" fmla="*/ 95059 h 167830"/>
                    <a:gd name="connsiteX8" fmla="*/ 19240 w 101250"/>
                    <a:gd name="connsiteY8" fmla="*/ 81439 h 167830"/>
                    <a:gd name="connsiteX9" fmla="*/ 5524 w 101250"/>
                    <a:gd name="connsiteY9" fmla="*/ 55245 h 167830"/>
                    <a:gd name="connsiteX10" fmla="*/ 41815 w 101250"/>
                    <a:gd name="connsiteY10" fmla="*/ 19621 h 167830"/>
                    <a:gd name="connsiteX11" fmla="*/ 42958 w 101250"/>
                    <a:gd name="connsiteY11" fmla="*/ 19431 h 167830"/>
                    <a:gd name="connsiteX12" fmla="*/ 42958 w 101250"/>
                    <a:gd name="connsiteY12" fmla="*/ 9716 h 167830"/>
                    <a:gd name="connsiteX13" fmla="*/ 52673 w 101250"/>
                    <a:gd name="connsiteY13" fmla="*/ 0 h 167830"/>
                    <a:gd name="connsiteX14" fmla="*/ 52673 w 101250"/>
                    <a:gd name="connsiteY14" fmla="*/ 0 h 167830"/>
                    <a:gd name="connsiteX15" fmla="*/ 62389 w 101250"/>
                    <a:gd name="connsiteY15" fmla="*/ 9716 h 167830"/>
                    <a:gd name="connsiteX16" fmla="*/ 62389 w 101250"/>
                    <a:gd name="connsiteY16" fmla="*/ 19050 h 167830"/>
                    <a:gd name="connsiteX17" fmla="*/ 63532 w 101250"/>
                    <a:gd name="connsiteY17" fmla="*/ 19241 h 167830"/>
                    <a:gd name="connsiteX18" fmla="*/ 98393 w 101250"/>
                    <a:gd name="connsiteY18" fmla="*/ 36671 h 167830"/>
                    <a:gd name="connsiteX19" fmla="*/ 83439 w 101250"/>
                    <a:gd name="connsiteY19" fmla="*/ 54007 h 167830"/>
                    <a:gd name="connsiteX20" fmla="*/ 52006 w 101250"/>
                    <a:gd name="connsiteY20" fmla="*/ 42958 h 167830"/>
                    <a:gd name="connsiteX21" fmla="*/ 34862 w 101250"/>
                    <a:gd name="connsiteY21" fmla="*/ 54769 h 167830"/>
                    <a:gd name="connsiteX22" fmla="*/ 57626 w 101250"/>
                    <a:gd name="connsiteY22" fmla="*/ 70104 h 167830"/>
                    <a:gd name="connsiteX23" fmla="*/ 86773 w 101250"/>
                    <a:gd name="connsiteY23" fmla="*/ 83725 h 167830"/>
                    <a:gd name="connsiteX24" fmla="*/ 101251 w 101250"/>
                    <a:gd name="connsiteY24" fmla="*/ 110395 h 167830"/>
                    <a:gd name="connsiteX25" fmla="*/ 91630 w 101250"/>
                    <a:gd name="connsiteY25" fmla="*/ 134302 h 167830"/>
                    <a:gd name="connsiteX26" fmla="*/ 63437 w 101250"/>
                    <a:gd name="connsiteY26" fmla="*/ 147638 h 167830"/>
                    <a:gd name="connsiteX27" fmla="*/ 62293 w 101250"/>
                    <a:gd name="connsiteY27" fmla="*/ 147828 h 167830"/>
                    <a:gd name="connsiteX28" fmla="*/ 62293 w 101250"/>
                    <a:gd name="connsiteY28" fmla="*/ 158115 h 167830"/>
                    <a:gd name="connsiteX29" fmla="*/ 52578 w 101250"/>
                    <a:gd name="connsiteY29" fmla="*/ 167830 h 167830"/>
                    <a:gd name="connsiteX30" fmla="*/ 52578 w 101250"/>
                    <a:gd name="connsiteY30" fmla="*/ 167830 h 167830"/>
                    <a:gd name="connsiteX31" fmla="*/ 42863 w 101250"/>
                    <a:gd name="connsiteY31" fmla="*/ 158115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250" h="167830">
                      <a:moveTo>
                        <a:pt x="42958" y="158305"/>
                      </a:moveTo>
                      <a:lnTo>
                        <a:pt x="42958" y="148685"/>
                      </a:lnTo>
                      <a:lnTo>
                        <a:pt x="41815" y="148685"/>
                      </a:lnTo>
                      <a:cubicBezTo>
                        <a:pt x="26479" y="146875"/>
                        <a:pt x="10573" y="140398"/>
                        <a:pt x="0" y="131540"/>
                      </a:cubicBezTo>
                      <a:lnTo>
                        <a:pt x="13240" y="110871"/>
                      </a:lnTo>
                      <a:cubicBezTo>
                        <a:pt x="29051" y="120586"/>
                        <a:pt x="40862" y="124492"/>
                        <a:pt x="53816" y="124492"/>
                      </a:cubicBezTo>
                      <a:cubicBezTo>
                        <a:pt x="65341" y="124492"/>
                        <a:pt x="71914" y="120205"/>
                        <a:pt x="71914" y="112776"/>
                      </a:cubicBezTo>
                      <a:cubicBezTo>
                        <a:pt x="71914" y="104204"/>
                        <a:pt x="60579" y="99917"/>
                        <a:pt x="47434" y="95059"/>
                      </a:cubicBezTo>
                      <a:cubicBezTo>
                        <a:pt x="38005" y="91535"/>
                        <a:pt x="27432" y="87535"/>
                        <a:pt x="19240" y="81439"/>
                      </a:cubicBezTo>
                      <a:cubicBezTo>
                        <a:pt x="10001" y="74486"/>
                        <a:pt x="5524" y="66008"/>
                        <a:pt x="5524" y="55245"/>
                      </a:cubicBezTo>
                      <a:cubicBezTo>
                        <a:pt x="5524" y="36481"/>
                        <a:pt x="19050" y="23146"/>
                        <a:pt x="41815" y="19621"/>
                      </a:cubicBezTo>
                      <a:lnTo>
                        <a:pt x="42958" y="19431"/>
                      </a:lnTo>
                      <a:lnTo>
                        <a:pt x="42958" y="9716"/>
                      </a:lnTo>
                      <a:cubicBezTo>
                        <a:pt x="42958" y="4286"/>
                        <a:pt x="47339" y="0"/>
                        <a:pt x="52673" y="0"/>
                      </a:cubicBezTo>
                      <a:lnTo>
                        <a:pt x="52673" y="0"/>
                      </a:lnTo>
                      <a:cubicBezTo>
                        <a:pt x="58102" y="0"/>
                        <a:pt x="62389" y="4382"/>
                        <a:pt x="62389" y="9716"/>
                      </a:cubicBezTo>
                      <a:lnTo>
                        <a:pt x="62389" y="19050"/>
                      </a:lnTo>
                      <a:lnTo>
                        <a:pt x="63532" y="19241"/>
                      </a:lnTo>
                      <a:cubicBezTo>
                        <a:pt x="76867" y="20955"/>
                        <a:pt x="88011" y="26575"/>
                        <a:pt x="98393" y="36671"/>
                      </a:cubicBezTo>
                      <a:lnTo>
                        <a:pt x="83439" y="54007"/>
                      </a:lnTo>
                      <a:cubicBezTo>
                        <a:pt x="73342" y="46958"/>
                        <a:pt x="64770" y="42958"/>
                        <a:pt x="52006" y="42958"/>
                      </a:cubicBezTo>
                      <a:cubicBezTo>
                        <a:pt x="36576" y="42958"/>
                        <a:pt x="34862" y="51245"/>
                        <a:pt x="34862" y="54769"/>
                      </a:cubicBezTo>
                      <a:cubicBezTo>
                        <a:pt x="34862" y="61913"/>
                        <a:pt x="44863" y="65532"/>
                        <a:pt x="57626" y="70104"/>
                      </a:cubicBezTo>
                      <a:cubicBezTo>
                        <a:pt x="67246" y="73628"/>
                        <a:pt x="78200" y="77534"/>
                        <a:pt x="86773" y="83725"/>
                      </a:cubicBezTo>
                      <a:cubicBezTo>
                        <a:pt x="96488" y="90774"/>
                        <a:pt x="101251" y="99536"/>
                        <a:pt x="101251" y="110395"/>
                      </a:cubicBezTo>
                      <a:cubicBezTo>
                        <a:pt x="101251" y="119634"/>
                        <a:pt x="97917" y="127825"/>
                        <a:pt x="91630" y="134302"/>
                      </a:cubicBezTo>
                      <a:cubicBezTo>
                        <a:pt x="85058" y="141065"/>
                        <a:pt x="75343" y="145637"/>
                        <a:pt x="63437" y="147638"/>
                      </a:cubicBezTo>
                      <a:lnTo>
                        <a:pt x="62293" y="147828"/>
                      </a:lnTo>
                      <a:lnTo>
                        <a:pt x="62293" y="158115"/>
                      </a:lnTo>
                      <a:cubicBezTo>
                        <a:pt x="62293" y="163544"/>
                        <a:pt x="57912" y="167830"/>
                        <a:pt x="52578" y="167830"/>
                      </a:cubicBezTo>
                      <a:lnTo>
                        <a:pt x="52578" y="167830"/>
                      </a:lnTo>
                      <a:cubicBezTo>
                        <a:pt x="47149" y="167830"/>
                        <a:pt x="42863" y="163449"/>
                        <a:pt x="42863" y="158115"/>
                      </a:cubicBezTo>
                      <a:close/>
                    </a:path>
                  </a:pathLst>
                </a:custGeom>
                <a:grpFill/>
                <a:ln w="9525" cap="flat">
                  <a:noFill/>
                  <a:prstDash val="solid"/>
                  <a:miter/>
                </a:ln>
              </p:spPr>
              <p:txBody>
                <a:bodyPr rtlCol="0" anchor="ctr"/>
                <a:lstStyle/>
                <a:p>
                  <a:endParaRPr lang="en-US" dirty="0"/>
                </a:p>
              </p:txBody>
            </p:sp>
          </p:grpSp>
        </p:grpSp>
        <p:grpSp>
          <p:nvGrpSpPr>
            <p:cNvPr id="789" name="Graphic 23">
              <a:extLst>
                <a:ext uri="{FF2B5EF4-FFF2-40B4-BE49-F238E27FC236}">
                  <a16:creationId xmlns:a16="http://schemas.microsoft.com/office/drawing/2014/main" id="{A78B133A-7497-4DE4-BE40-733D37418AB1}"/>
                </a:ext>
              </a:extLst>
            </p:cNvPr>
            <p:cNvGrpSpPr>
              <a:grpSpLocks noChangeAspect="1"/>
            </p:cNvGrpSpPr>
            <p:nvPr/>
          </p:nvGrpSpPr>
          <p:grpSpPr>
            <a:xfrm>
              <a:off x="10431293" y="5788372"/>
              <a:ext cx="320040" cy="320040"/>
              <a:chOff x="5753100" y="5897117"/>
              <a:chExt cx="685800" cy="685800"/>
            </a:xfrm>
          </p:grpSpPr>
          <p:sp>
            <p:nvSpPr>
              <p:cNvPr id="790" name="Freeform: Shape 789">
                <a:extLst>
                  <a:ext uri="{FF2B5EF4-FFF2-40B4-BE49-F238E27FC236}">
                    <a16:creationId xmlns:a16="http://schemas.microsoft.com/office/drawing/2014/main" id="{B107D0A8-C28C-4072-854B-04F3CCCDB36F}"/>
                  </a:ext>
                </a:extLst>
              </p:cNvPr>
              <p:cNvSpPr/>
              <p:nvPr/>
            </p:nvSpPr>
            <p:spPr>
              <a:xfrm>
                <a:off x="5753100" y="5897117"/>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solidFill>
                <a:srgbClr val="0F5882"/>
              </a:solidFill>
              <a:ln w="9525" cap="flat">
                <a:noFill/>
                <a:prstDash val="solid"/>
                <a:miter/>
              </a:ln>
            </p:spPr>
            <p:txBody>
              <a:bodyPr rtlCol="0" anchor="ctr"/>
              <a:lstStyle/>
              <a:p>
                <a:endParaRPr lang="en-US" dirty="0"/>
              </a:p>
            </p:txBody>
          </p:sp>
          <p:grpSp>
            <p:nvGrpSpPr>
              <p:cNvPr id="791" name="Graphic 23">
                <a:extLst>
                  <a:ext uri="{FF2B5EF4-FFF2-40B4-BE49-F238E27FC236}">
                    <a16:creationId xmlns:a16="http://schemas.microsoft.com/office/drawing/2014/main" id="{DA078B45-B281-4B4B-933D-4FF91AA9400F}"/>
                  </a:ext>
                </a:extLst>
              </p:cNvPr>
              <p:cNvGrpSpPr/>
              <p:nvPr/>
            </p:nvGrpSpPr>
            <p:grpSpPr>
              <a:xfrm>
                <a:off x="5897975" y="6140385"/>
                <a:ext cx="426339" cy="237268"/>
                <a:chOff x="5897975" y="6140385"/>
                <a:chExt cx="426339" cy="237268"/>
              </a:xfrm>
              <a:solidFill>
                <a:srgbClr val="FFFFFF"/>
              </a:solidFill>
            </p:grpSpPr>
            <p:sp>
              <p:nvSpPr>
                <p:cNvPr id="792" name="Freeform: Shape 791">
                  <a:extLst>
                    <a:ext uri="{FF2B5EF4-FFF2-40B4-BE49-F238E27FC236}">
                      <a16:creationId xmlns:a16="http://schemas.microsoft.com/office/drawing/2014/main" id="{E7390877-4AD7-4983-B84C-04A4F2369A37}"/>
                    </a:ext>
                  </a:extLst>
                </p:cNvPr>
                <p:cNvSpPr/>
                <p:nvPr/>
              </p:nvSpPr>
              <p:spPr>
                <a:xfrm>
                  <a:off x="5941694" y="6309835"/>
                  <a:ext cx="67818" cy="67817"/>
                </a:xfrm>
                <a:custGeom>
                  <a:avLst/>
                  <a:gdLst>
                    <a:gd name="connsiteX0" fmla="*/ 67818 w 67818"/>
                    <a:gd name="connsiteY0" fmla="*/ 33909 h 67817"/>
                    <a:gd name="connsiteX1" fmla="*/ 33909 w 67818"/>
                    <a:gd name="connsiteY1" fmla="*/ 67818 h 67817"/>
                    <a:gd name="connsiteX2" fmla="*/ 0 w 67818"/>
                    <a:gd name="connsiteY2" fmla="*/ 33909 h 67817"/>
                    <a:gd name="connsiteX3" fmla="*/ 33909 w 67818"/>
                    <a:gd name="connsiteY3" fmla="*/ 0 h 67817"/>
                    <a:gd name="connsiteX4" fmla="*/ 67818 w 67818"/>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8"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solidFill>
                  <a:srgbClr val="FFFFFF"/>
                </a:solidFill>
                <a:ln w="9525" cap="flat">
                  <a:noFill/>
                  <a:prstDash val="solid"/>
                  <a:miter/>
                </a:ln>
              </p:spPr>
              <p:txBody>
                <a:bodyPr rtlCol="0" anchor="ctr"/>
                <a:lstStyle/>
                <a:p>
                  <a:endParaRPr lang="en-US" dirty="0"/>
                </a:p>
              </p:txBody>
            </p:sp>
            <p:sp>
              <p:nvSpPr>
                <p:cNvPr id="793" name="Freeform: Shape 792">
                  <a:extLst>
                    <a:ext uri="{FF2B5EF4-FFF2-40B4-BE49-F238E27FC236}">
                      <a16:creationId xmlns:a16="http://schemas.microsoft.com/office/drawing/2014/main" id="{208461A5-D691-4496-BF44-680CB9E975B8}"/>
                    </a:ext>
                  </a:extLst>
                </p:cNvPr>
                <p:cNvSpPr/>
                <p:nvPr/>
              </p:nvSpPr>
              <p:spPr>
                <a:xfrm>
                  <a:off x="6222587" y="6309835"/>
                  <a:ext cx="67817" cy="67817"/>
                </a:xfrm>
                <a:custGeom>
                  <a:avLst/>
                  <a:gdLst>
                    <a:gd name="connsiteX0" fmla="*/ 67818 w 67817"/>
                    <a:gd name="connsiteY0" fmla="*/ 33909 h 67817"/>
                    <a:gd name="connsiteX1" fmla="*/ 33909 w 67817"/>
                    <a:gd name="connsiteY1" fmla="*/ 67818 h 67817"/>
                    <a:gd name="connsiteX2" fmla="*/ 0 w 67817"/>
                    <a:gd name="connsiteY2" fmla="*/ 33909 h 67817"/>
                    <a:gd name="connsiteX3" fmla="*/ 33909 w 67817"/>
                    <a:gd name="connsiteY3" fmla="*/ 0 h 67817"/>
                    <a:gd name="connsiteX4" fmla="*/ 67818 w 67817"/>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solidFill>
                  <a:srgbClr val="FFFFFF"/>
                </a:solidFill>
                <a:ln w="9525" cap="flat">
                  <a:noFill/>
                  <a:prstDash val="solid"/>
                  <a:miter/>
                </a:ln>
              </p:spPr>
              <p:txBody>
                <a:bodyPr rtlCol="0" anchor="ctr"/>
                <a:lstStyle/>
                <a:p>
                  <a:endParaRPr lang="en-US" dirty="0"/>
                </a:p>
              </p:txBody>
            </p:sp>
            <p:sp>
              <p:nvSpPr>
                <p:cNvPr id="794" name="Freeform: Shape 793">
                  <a:extLst>
                    <a:ext uri="{FF2B5EF4-FFF2-40B4-BE49-F238E27FC236}">
                      <a16:creationId xmlns:a16="http://schemas.microsoft.com/office/drawing/2014/main" id="{82A05DC6-4F7B-4198-9AC6-7B78D7D87812}"/>
                    </a:ext>
                  </a:extLst>
                </p:cNvPr>
                <p:cNvSpPr/>
                <p:nvPr/>
              </p:nvSpPr>
              <p:spPr>
                <a:xfrm>
                  <a:off x="5898070" y="6140385"/>
                  <a:ext cx="271272" cy="116205"/>
                </a:xfrm>
                <a:custGeom>
                  <a:avLst/>
                  <a:gdLst>
                    <a:gd name="connsiteX0" fmla="*/ 0 w 271272"/>
                    <a:gd name="connsiteY0" fmla="*/ 0 h 116205"/>
                    <a:gd name="connsiteX1" fmla="*/ 271272 w 271272"/>
                    <a:gd name="connsiteY1" fmla="*/ 0 h 116205"/>
                    <a:gd name="connsiteX2" fmla="*/ 271272 w 271272"/>
                    <a:gd name="connsiteY2" fmla="*/ 116205 h 116205"/>
                    <a:gd name="connsiteX3" fmla="*/ 0 w 271272"/>
                    <a:gd name="connsiteY3" fmla="*/ 116205 h 116205"/>
                    <a:gd name="connsiteX4" fmla="*/ 0 w 271272"/>
                    <a:gd name="connsiteY4" fmla="*/ 0 h 1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2" h="116205">
                      <a:moveTo>
                        <a:pt x="0" y="0"/>
                      </a:moveTo>
                      <a:lnTo>
                        <a:pt x="271272" y="0"/>
                      </a:lnTo>
                      <a:lnTo>
                        <a:pt x="271272" y="116205"/>
                      </a:lnTo>
                      <a:lnTo>
                        <a:pt x="0" y="116205"/>
                      </a:lnTo>
                      <a:lnTo>
                        <a:pt x="0" y="0"/>
                      </a:lnTo>
                      <a:close/>
                    </a:path>
                  </a:pathLst>
                </a:custGeom>
                <a:solidFill>
                  <a:srgbClr val="FFFFFF"/>
                </a:solidFill>
                <a:ln w="9525" cap="flat">
                  <a:noFill/>
                  <a:prstDash val="solid"/>
                  <a:miter/>
                </a:ln>
              </p:spPr>
              <p:txBody>
                <a:bodyPr rtlCol="0" anchor="ctr"/>
                <a:lstStyle/>
                <a:p>
                  <a:endParaRPr lang="en-US" dirty="0"/>
                </a:p>
              </p:txBody>
            </p:sp>
            <p:sp>
              <p:nvSpPr>
                <p:cNvPr id="795" name="Freeform: Shape 794">
                  <a:extLst>
                    <a:ext uri="{FF2B5EF4-FFF2-40B4-BE49-F238E27FC236}">
                      <a16:creationId xmlns:a16="http://schemas.microsoft.com/office/drawing/2014/main" id="{3A43EB05-0A2A-4682-B046-C2ECA5714A37}"/>
                    </a:ext>
                  </a:extLst>
                </p:cNvPr>
                <p:cNvSpPr/>
                <p:nvPr/>
              </p:nvSpPr>
              <p:spPr>
                <a:xfrm>
                  <a:off x="6188678" y="6169437"/>
                  <a:ext cx="135636" cy="174402"/>
                </a:xfrm>
                <a:custGeom>
                  <a:avLst/>
                  <a:gdLst>
                    <a:gd name="connsiteX0" fmla="*/ 19431 w 135636"/>
                    <a:gd name="connsiteY0" fmla="*/ 19335 h 174402"/>
                    <a:gd name="connsiteX1" fmla="*/ 48482 w 135636"/>
                    <a:gd name="connsiteY1" fmla="*/ 19335 h 174402"/>
                    <a:gd name="connsiteX2" fmla="*/ 66866 w 135636"/>
                    <a:gd name="connsiteY2" fmla="*/ 33338 h 174402"/>
                    <a:gd name="connsiteX3" fmla="*/ 76581 w 135636"/>
                    <a:gd name="connsiteY3" fmla="*/ 66770 h 174402"/>
                    <a:gd name="connsiteX4" fmla="*/ 77057 w 135636"/>
                    <a:gd name="connsiteY4" fmla="*/ 67723 h 174402"/>
                    <a:gd name="connsiteX5" fmla="*/ 19431 w 135636"/>
                    <a:gd name="connsiteY5" fmla="*/ 67723 h 174402"/>
                    <a:gd name="connsiteX6" fmla="*/ 19431 w 135636"/>
                    <a:gd name="connsiteY6" fmla="*/ 19240 h 174402"/>
                    <a:gd name="connsiteX7" fmla="*/ 48482 w 135636"/>
                    <a:gd name="connsiteY7" fmla="*/ 0 h 174402"/>
                    <a:gd name="connsiteX8" fmla="*/ 0 w 135636"/>
                    <a:gd name="connsiteY8" fmla="*/ 0 h 174402"/>
                    <a:gd name="connsiteX9" fmla="*/ 0 w 135636"/>
                    <a:gd name="connsiteY9" fmla="*/ 174403 h 174402"/>
                    <a:gd name="connsiteX10" fmla="*/ 19336 w 135636"/>
                    <a:gd name="connsiteY10" fmla="*/ 174403 h 174402"/>
                    <a:gd name="connsiteX11" fmla="*/ 67818 w 135636"/>
                    <a:gd name="connsiteY11" fmla="*/ 125920 h 174402"/>
                    <a:gd name="connsiteX12" fmla="*/ 116300 w 135636"/>
                    <a:gd name="connsiteY12" fmla="*/ 174403 h 174402"/>
                    <a:gd name="connsiteX13" fmla="*/ 135636 w 135636"/>
                    <a:gd name="connsiteY13" fmla="*/ 155067 h 174402"/>
                    <a:gd name="connsiteX14" fmla="*/ 135636 w 135636"/>
                    <a:gd name="connsiteY14" fmla="*/ 106585 h 174402"/>
                    <a:gd name="connsiteX15" fmla="*/ 127921 w 135636"/>
                    <a:gd name="connsiteY15" fmla="*/ 91059 h 174402"/>
                    <a:gd name="connsiteX16" fmla="*/ 102203 w 135636"/>
                    <a:gd name="connsiteY16" fmla="*/ 71723 h 174402"/>
                    <a:gd name="connsiteX17" fmla="*/ 95441 w 135636"/>
                    <a:gd name="connsiteY17" fmla="*/ 61531 h 174402"/>
                    <a:gd name="connsiteX18" fmla="*/ 85725 w 135636"/>
                    <a:gd name="connsiteY18" fmla="*/ 28098 h 174402"/>
                    <a:gd name="connsiteX19" fmla="*/ 48387 w 135636"/>
                    <a:gd name="connsiteY19"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636" h="174402">
                      <a:moveTo>
                        <a:pt x="19431" y="19335"/>
                      </a:moveTo>
                      <a:lnTo>
                        <a:pt x="48482" y="19335"/>
                      </a:lnTo>
                      <a:cubicBezTo>
                        <a:pt x="57245" y="19335"/>
                        <a:pt x="64960" y="25146"/>
                        <a:pt x="66866" y="33338"/>
                      </a:cubicBezTo>
                      <a:lnTo>
                        <a:pt x="76581" y="66770"/>
                      </a:lnTo>
                      <a:cubicBezTo>
                        <a:pt x="76581" y="67246"/>
                        <a:pt x="77057" y="67246"/>
                        <a:pt x="77057" y="67723"/>
                      </a:cubicBezTo>
                      <a:lnTo>
                        <a:pt x="19431" y="67723"/>
                      </a:lnTo>
                      <a:lnTo>
                        <a:pt x="19431" y="19240"/>
                      </a:lnTo>
                      <a:close/>
                      <a:moveTo>
                        <a:pt x="48482" y="0"/>
                      </a:moveTo>
                      <a:lnTo>
                        <a:pt x="0" y="0"/>
                      </a:lnTo>
                      <a:lnTo>
                        <a:pt x="0" y="174403"/>
                      </a:lnTo>
                      <a:lnTo>
                        <a:pt x="19336" y="174403"/>
                      </a:lnTo>
                      <a:cubicBezTo>
                        <a:pt x="19336" y="147732"/>
                        <a:pt x="41148" y="125920"/>
                        <a:pt x="67818" y="125920"/>
                      </a:cubicBezTo>
                      <a:cubicBezTo>
                        <a:pt x="94488" y="125920"/>
                        <a:pt x="116300" y="147732"/>
                        <a:pt x="116300" y="174403"/>
                      </a:cubicBezTo>
                      <a:cubicBezTo>
                        <a:pt x="126968" y="174403"/>
                        <a:pt x="135636" y="165639"/>
                        <a:pt x="135636" y="155067"/>
                      </a:cubicBezTo>
                      <a:lnTo>
                        <a:pt x="135636" y="106585"/>
                      </a:lnTo>
                      <a:cubicBezTo>
                        <a:pt x="135636" y="100298"/>
                        <a:pt x="132683" y="94964"/>
                        <a:pt x="127921" y="91059"/>
                      </a:cubicBezTo>
                      <a:lnTo>
                        <a:pt x="102203" y="71723"/>
                      </a:lnTo>
                      <a:cubicBezTo>
                        <a:pt x="98774" y="69342"/>
                        <a:pt x="96393" y="65437"/>
                        <a:pt x="95441" y="61531"/>
                      </a:cubicBezTo>
                      <a:lnTo>
                        <a:pt x="85725" y="28098"/>
                      </a:lnTo>
                      <a:cubicBezTo>
                        <a:pt x="80867" y="11620"/>
                        <a:pt x="65342" y="0"/>
                        <a:pt x="48387" y="0"/>
                      </a:cubicBezTo>
                      <a:close/>
                    </a:path>
                  </a:pathLst>
                </a:custGeom>
                <a:solidFill>
                  <a:srgbClr val="FFFFFF"/>
                </a:solidFill>
                <a:ln w="9525" cap="flat">
                  <a:noFill/>
                  <a:prstDash val="solid"/>
                  <a:miter/>
                </a:ln>
              </p:spPr>
              <p:txBody>
                <a:bodyPr rtlCol="0" anchor="ctr"/>
                <a:lstStyle/>
                <a:p>
                  <a:endParaRPr lang="en-US" dirty="0"/>
                </a:p>
              </p:txBody>
            </p:sp>
            <p:sp>
              <p:nvSpPr>
                <p:cNvPr id="796" name="Freeform: Shape 795">
                  <a:extLst>
                    <a:ext uri="{FF2B5EF4-FFF2-40B4-BE49-F238E27FC236}">
                      <a16:creationId xmlns:a16="http://schemas.microsoft.com/office/drawing/2014/main" id="{CD5219E0-F673-49B5-A8BC-0AB0653848D8}"/>
                    </a:ext>
                  </a:extLst>
                </p:cNvPr>
                <p:cNvSpPr/>
                <p:nvPr/>
              </p:nvSpPr>
              <p:spPr>
                <a:xfrm>
                  <a:off x="5897975" y="6275926"/>
                  <a:ext cx="271367" cy="67817"/>
                </a:xfrm>
                <a:custGeom>
                  <a:avLst/>
                  <a:gdLst>
                    <a:gd name="connsiteX0" fmla="*/ 271367 w 271367"/>
                    <a:gd name="connsiteY0" fmla="*/ 67818 h 67817"/>
                    <a:gd name="connsiteX1" fmla="*/ 126016 w 271367"/>
                    <a:gd name="connsiteY1" fmla="*/ 67818 h 67817"/>
                    <a:gd name="connsiteX2" fmla="*/ 77534 w 271367"/>
                    <a:gd name="connsiteY2" fmla="*/ 19335 h 67817"/>
                    <a:gd name="connsiteX3" fmla="*/ 29051 w 271367"/>
                    <a:gd name="connsiteY3" fmla="*/ 67818 h 67817"/>
                    <a:gd name="connsiteX4" fmla="*/ 0 w 271367"/>
                    <a:gd name="connsiteY4" fmla="*/ 67818 h 67817"/>
                    <a:gd name="connsiteX5" fmla="*/ 0 w 271367"/>
                    <a:gd name="connsiteY5" fmla="*/ 0 h 67817"/>
                    <a:gd name="connsiteX6" fmla="*/ 271272 w 271367"/>
                    <a:gd name="connsiteY6" fmla="*/ 0 h 67817"/>
                    <a:gd name="connsiteX7" fmla="*/ 271272 w 271367"/>
                    <a:gd name="connsiteY7" fmla="*/ 67818 h 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367" h="67817">
                      <a:moveTo>
                        <a:pt x="271367" y="67818"/>
                      </a:moveTo>
                      <a:lnTo>
                        <a:pt x="126016" y="67818"/>
                      </a:lnTo>
                      <a:cubicBezTo>
                        <a:pt x="126016" y="41148"/>
                        <a:pt x="104203" y="19335"/>
                        <a:pt x="77534" y="19335"/>
                      </a:cubicBezTo>
                      <a:cubicBezTo>
                        <a:pt x="50863" y="19335"/>
                        <a:pt x="29051" y="41148"/>
                        <a:pt x="29051" y="67818"/>
                      </a:cubicBezTo>
                      <a:lnTo>
                        <a:pt x="0" y="67818"/>
                      </a:lnTo>
                      <a:lnTo>
                        <a:pt x="0" y="0"/>
                      </a:lnTo>
                      <a:lnTo>
                        <a:pt x="271272" y="0"/>
                      </a:lnTo>
                      <a:lnTo>
                        <a:pt x="271272" y="67818"/>
                      </a:lnTo>
                      <a:close/>
                    </a:path>
                  </a:pathLst>
                </a:custGeom>
                <a:solidFill>
                  <a:srgbClr val="FFFFFF"/>
                </a:solidFill>
                <a:ln w="9525" cap="flat">
                  <a:noFill/>
                  <a:prstDash val="solid"/>
                  <a:miter/>
                </a:ln>
              </p:spPr>
              <p:txBody>
                <a:bodyPr rtlCol="0" anchor="ctr"/>
                <a:lstStyle/>
                <a:p>
                  <a:endParaRPr lang="en-US" dirty="0"/>
                </a:p>
              </p:txBody>
            </p:sp>
          </p:grpSp>
        </p:grpSp>
      </p:grpSp>
      <p:grpSp>
        <p:nvGrpSpPr>
          <p:cNvPr id="1686" name="Group 1685">
            <a:extLst>
              <a:ext uri="{FF2B5EF4-FFF2-40B4-BE49-F238E27FC236}">
                <a16:creationId xmlns:a16="http://schemas.microsoft.com/office/drawing/2014/main" id="{AD24444E-B3F6-160F-0E4F-D002E6E68F7A}"/>
              </a:ext>
            </a:extLst>
          </p:cNvPr>
          <p:cNvGrpSpPr>
            <a:grpSpLocks noChangeAspect="1"/>
          </p:cNvGrpSpPr>
          <p:nvPr/>
        </p:nvGrpSpPr>
        <p:grpSpPr>
          <a:xfrm>
            <a:off x="8978296" y="5190841"/>
            <a:ext cx="2354709" cy="293991"/>
            <a:chOff x="8196892" y="6088410"/>
            <a:chExt cx="2563348" cy="320040"/>
          </a:xfrm>
        </p:grpSpPr>
        <p:grpSp>
          <p:nvGrpSpPr>
            <p:cNvPr id="797" name="Graphic 23">
              <a:extLst>
                <a:ext uri="{FF2B5EF4-FFF2-40B4-BE49-F238E27FC236}">
                  <a16:creationId xmlns:a16="http://schemas.microsoft.com/office/drawing/2014/main" id="{B679AFD1-A54B-4AA0-87A9-DD60E8BCFE9E}"/>
                </a:ext>
              </a:extLst>
            </p:cNvPr>
            <p:cNvGrpSpPr/>
            <p:nvPr/>
          </p:nvGrpSpPr>
          <p:grpSpPr>
            <a:xfrm>
              <a:off x="8196892" y="6088410"/>
              <a:ext cx="320040" cy="320040"/>
              <a:chOff x="5753100" y="271462"/>
              <a:chExt cx="685800" cy="685800"/>
            </a:xfrm>
            <a:solidFill>
              <a:schemeClr val="bg1">
                <a:lumMod val="85000"/>
              </a:schemeClr>
            </a:solidFill>
          </p:grpSpPr>
          <p:sp>
            <p:nvSpPr>
              <p:cNvPr id="798" name="Freeform: Shape 797">
                <a:extLst>
                  <a:ext uri="{FF2B5EF4-FFF2-40B4-BE49-F238E27FC236}">
                    <a16:creationId xmlns:a16="http://schemas.microsoft.com/office/drawing/2014/main" id="{7C10940D-EAF7-41EA-8179-2E3E676153D7}"/>
                  </a:ext>
                </a:extLst>
              </p:cNvPr>
              <p:cNvSpPr/>
              <p:nvPr/>
            </p:nvSpPr>
            <p:spPr>
              <a:xfrm>
                <a:off x="5753100" y="271462"/>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799" name="Graphic 23">
                <a:extLst>
                  <a:ext uri="{FF2B5EF4-FFF2-40B4-BE49-F238E27FC236}">
                    <a16:creationId xmlns:a16="http://schemas.microsoft.com/office/drawing/2014/main" id="{40F6D7F2-A95F-48E3-94C3-8FAB416F9C5B}"/>
                  </a:ext>
                </a:extLst>
              </p:cNvPr>
              <p:cNvGrpSpPr/>
              <p:nvPr/>
            </p:nvGrpSpPr>
            <p:grpSpPr>
              <a:xfrm>
                <a:off x="5807678" y="410336"/>
                <a:ext cx="557498" cy="408050"/>
                <a:chOff x="5807678" y="410336"/>
                <a:chExt cx="557498" cy="408050"/>
              </a:xfrm>
              <a:grpFill/>
            </p:grpSpPr>
            <p:sp>
              <p:nvSpPr>
                <p:cNvPr id="800" name="Freeform: Shape 799">
                  <a:extLst>
                    <a:ext uri="{FF2B5EF4-FFF2-40B4-BE49-F238E27FC236}">
                      <a16:creationId xmlns:a16="http://schemas.microsoft.com/office/drawing/2014/main" id="{61A66EF2-EE65-431E-B5BB-387884147176}"/>
                    </a:ext>
                  </a:extLst>
                </p:cNvPr>
                <p:cNvSpPr/>
                <p:nvPr/>
              </p:nvSpPr>
              <p:spPr>
                <a:xfrm>
                  <a:off x="5927597" y="580262"/>
                  <a:ext cx="149923" cy="238125"/>
                </a:xfrm>
                <a:custGeom>
                  <a:avLst/>
                  <a:gdLst>
                    <a:gd name="connsiteX0" fmla="*/ 87630 w 149923"/>
                    <a:gd name="connsiteY0" fmla="*/ 0 h 238125"/>
                    <a:gd name="connsiteX1" fmla="*/ 102489 w 149923"/>
                    <a:gd name="connsiteY1" fmla="*/ 90107 h 238125"/>
                    <a:gd name="connsiteX2" fmla="*/ 141542 w 149923"/>
                    <a:gd name="connsiteY2" fmla="*/ 53054 h 238125"/>
                    <a:gd name="connsiteX3" fmla="*/ 149924 w 149923"/>
                    <a:gd name="connsiteY3" fmla="*/ 67247 h 238125"/>
                    <a:gd name="connsiteX4" fmla="*/ 109157 w 149923"/>
                    <a:gd name="connsiteY4" fmla="*/ 130397 h 238125"/>
                    <a:gd name="connsiteX5" fmla="*/ 126968 w 149923"/>
                    <a:gd name="connsiteY5" fmla="*/ 238125 h 238125"/>
                    <a:gd name="connsiteX6" fmla="*/ 28384 w 149923"/>
                    <a:gd name="connsiteY6" fmla="*/ 238125 h 238125"/>
                    <a:gd name="connsiteX7" fmla="*/ 50387 w 149923"/>
                    <a:gd name="connsiteY7" fmla="*/ 111538 h 238125"/>
                    <a:gd name="connsiteX8" fmla="*/ 0 w 149923"/>
                    <a:gd name="connsiteY8" fmla="*/ 38291 h 238125"/>
                    <a:gd name="connsiteX9" fmla="*/ 11525 w 149923"/>
                    <a:gd name="connsiteY9" fmla="*/ 23051 h 238125"/>
                    <a:gd name="connsiteX10" fmla="*/ 58865 w 149923"/>
                    <a:gd name="connsiteY10" fmla="*/ 62484 h 238125"/>
                    <a:gd name="connsiteX11" fmla="*/ 69818 w 149923"/>
                    <a:gd name="connsiteY11" fmla="*/ 0 h 238125"/>
                    <a:gd name="connsiteX12" fmla="*/ 87630 w 149923"/>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23" h="238125">
                      <a:moveTo>
                        <a:pt x="87630" y="0"/>
                      </a:moveTo>
                      <a:lnTo>
                        <a:pt x="102489" y="90107"/>
                      </a:lnTo>
                      <a:lnTo>
                        <a:pt x="141542" y="53054"/>
                      </a:lnTo>
                      <a:lnTo>
                        <a:pt x="149924" y="67247"/>
                      </a:lnTo>
                      <a:lnTo>
                        <a:pt x="109157" y="130397"/>
                      </a:lnTo>
                      <a:lnTo>
                        <a:pt x="126968" y="238125"/>
                      </a:lnTo>
                      <a:lnTo>
                        <a:pt x="28384" y="238125"/>
                      </a:lnTo>
                      <a:lnTo>
                        <a:pt x="50387" y="111538"/>
                      </a:lnTo>
                      <a:lnTo>
                        <a:pt x="0" y="38291"/>
                      </a:lnTo>
                      <a:lnTo>
                        <a:pt x="11525" y="23051"/>
                      </a:lnTo>
                      <a:lnTo>
                        <a:pt x="58865" y="62484"/>
                      </a:lnTo>
                      <a:lnTo>
                        <a:pt x="69818" y="0"/>
                      </a:lnTo>
                      <a:lnTo>
                        <a:pt x="87630" y="0"/>
                      </a:lnTo>
                      <a:close/>
                    </a:path>
                  </a:pathLst>
                </a:custGeom>
                <a:grpFill/>
                <a:ln w="9525" cap="flat">
                  <a:noFill/>
                  <a:prstDash val="solid"/>
                  <a:miter/>
                </a:ln>
              </p:spPr>
              <p:txBody>
                <a:bodyPr rtlCol="0" anchor="ctr"/>
                <a:lstStyle/>
                <a:p>
                  <a:endParaRPr lang="en-US" dirty="0"/>
                </a:p>
              </p:txBody>
            </p:sp>
            <p:grpSp>
              <p:nvGrpSpPr>
                <p:cNvPr id="801" name="Graphic 23">
                  <a:extLst>
                    <a:ext uri="{FF2B5EF4-FFF2-40B4-BE49-F238E27FC236}">
                      <a16:creationId xmlns:a16="http://schemas.microsoft.com/office/drawing/2014/main" id="{F726202C-0CC5-440F-BAC0-FF5BE50164C5}"/>
                    </a:ext>
                  </a:extLst>
                </p:cNvPr>
                <p:cNvGrpSpPr/>
                <p:nvPr/>
              </p:nvGrpSpPr>
              <p:grpSpPr>
                <a:xfrm>
                  <a:off x="5807678" y="410336"/>
                  <a:ext cx="557498" cy="408050"/>
                  <a:chOff x="5807678" y="410336"/>
                  <a:chExt cx="557498" cy="408050"/>
                </a:xfrm>
                <a:grpFill/>
              </p:grpSpPr>
              <p:sp>
                <p:nvSpPr>
                  <p:cNvPr id="802" name="Freeform: Shape 801">
                    <a:extLst>
                      <a:ext uri="{FF2B5EF4-FFF2-40B4-BE49-F238E27FC236}">
                        <a16:creationId xmlns:a16="http://schemas.microsoft.com/office/drawing/2014/main" id="{23D83537-26F5-4450-A529-FE0CFED96ADE}"/>
                      </a:ext>
                    </a:extLst>
                  </p:cNvPr>
                  <p:cNvSpPr/>
                  <p:nvPr/>
                </p:nvSpPr>
                <p:spPr>
                  <a:xfrm>
                    <a:off x="6127718" y="655128"/>
                    <a:ext cx="19145" cy="18097"/>
                  </a:xfrm>
                  <a:custGeom>
                    <a:avLst/>
                    <a:gdLst>
                      <a:gd name="connsiteX0" fmla="*/ 19145 w 19145"/>
                      <a:gd name="connsiteY0" fmla="*/ 0 h 18097"/>
                      <a:gd name="connsiteX1" fmla="*/ 0 w 19145"/>
                      <a:gd name="connsiteY1" fmla="*/ 18098 h 18097"/>
                      <a:gd name="connsiteX2" fmla="*/ 19145 w 19145"/>
                      <a:gd name="connsiteY2" fmla="*/ 0 h 18097"/>
                    </a:gdLst>
                    <a:ahLst/>
                    <a:cxnLst>
                      <a:cxn ang="0">
                        <a:pos x="connsiteX0" y="connsiteY0"/>
                      </a:cxn>
                      <a:cxn ang="0">
                        <a:pos x="connsiteX1" y="connsiteY1"/>
                      </a:cxn>
                      <a:cxn ang="0">
                        <a:pos x="connsiteX2" y="connsiteY2"/>
                      </a:cxn>
                    </a:cxnLst>
                    <a:rect l="l" t="t" r="r" b="b"/>
                    <a:pathLst>
                      <a:path w="19145" h="18097">
                        <a:moveTo>
                          <a:pt x="19145" y="0"/>
                        </a:moveTo>
                        <a:lnTo>
                          <a:pt x="0" y="18098"/>
                        </a:lnTo>
                        <a:cubicBezTo>
                          <a:pt x="7620" y="13430"/>
                          <a:pt x="14192" y="7239"/>
                          <a:pt x="19145" y="0"/>
                        </a:cubicBezTo>
                        <a:close/>
                      </a:path>
                    </a:pathLst>
                  </a:custGeom>
                  <a:grpFill/>
                  <a:ln w="9525" cap="flat">
                    <a:noFill/>
                    <a:prstDash val="solid"/>
                    <a:miter/>
                  </a:ln>
                </p:spPr>
                <p:txBody>
                  <a:bodyPr rtlCol="0" anchor="ctr"/>
                  <a:lstStyle/>
                  <a:p>
                    <a:endParaRPr lang="en-US" dirty="0"/>
                  </a:p>
                </p:txBody>
              </p:sp>
              <p:sp>
                <p:nvSpPr>
                  <p:cNvPr id="803" name="Freeform: Shape 802">
                    <a:extLst>
                      <a:ext uri="{FF2B5EF4-FFF2-40B4-BE49-F238E27FC236}">
                        <a16:creationId xmlns:a16="http://schemas.microsoft.com/office/drawing/2014/main" id="{C0A1688B-0327-4BD1-AF7B-2DF20D04450F}"/>
                      </a:ext>
                    </a:extLst>
                  </p:cNvPr>
                  <p:cNvSpPr/>
                  <p:nvPr/>
                </p:nvSpPr>
                <p:spPr>
                  <a:xfrm>
                    <a:off x="5807678" y="410336"/>
                    <a:ext cx="373856" cy="269557"/>
                  </a:xfrm>
                  <a:custGeom>
                    <a:avLst/>
                    <a:gdLst>
                      <a:gd name="connsiteX0" fmla="*/ 328898 w 373856"/>
                      <a:gd name="connsiteY0" fmla="*/ 138684 h 269557"/>
                      <a:gd name="connsiteX1" fmla="*/ 337090 w 373856"/>
                      <a:gd name="connsiteY1" fmla="*/ 100775 h 269557"/>
                      <a:gd name="connsiteX2" fmla="*/ 225647 w 373856"/>
                      <a:gd name="connsiteY2" fmla="*/ 0 h 269557"/>
                      <a:gd name="connsiteX3" fmla="*/ 143447 w 373856"/>
                      <a:gd name="connsiteY3" fmla="*/ 32766 h 269557"/>
                      <a:gd name="connsiteX4" fmla="*/ 132302 w 373856"/>
                      <a:gd name="connsiteY4" fmla="*/ 32099 h 269557"/>
                      <a:gd name="connsiteX5" fmla="*/ 53340 w 373856"/>
                      <a:gd name="connsiteY5" fmla="*/ 103537 h 269557"/>
                      <a:gd name="connsiteX6" fmla="*/ 56293 w 373856"/>
                      <a:gd name="connsiteY6" fmla="*/ 122873 h 269557"/>
                      <a:gd name="connsiteX7" fmla="*/ 0 w 373856"/>
                      <a:gd name="connsiteY7" fmla="*/ 194310 h 269557"/>
                      <a:gd name="connsiteX8" fmla="*/ 75724 w 373856"/>
                      <a:gd name="connsiteY8" fmla="*/ 269558 h 269557"/>
                      <a:gd name="connsiteX9" fmla="*/ 28099 w 373856"/>
                      <a:gd name="connsiteY9" fmla="*/ 204788 h 269557"/>
                      <a:gd name="connsiteX10" fmla="*/ 76105 w 373856"/>
                      <a:gd name="connsiteY10" fmla="*/ 139827 h 269557"/>
                      <a:gd name="connsiteX11" fmla="*/ 73628 w 373856"/>
                      <a:gd name="connsiteY11" fmla="*/ 122206 h 269557"/>
                      <a:gd name="connsiteX12" fmla="*/ 140970 w 373856"/>
                      <a:gd name="connsiteY12" fmla="*/ 57341 h 269557"/>
                      <a:gd name="connsiteX13" fmla="*/ 150400 w 373856"/>
                      <a:gd name="connsiteY13" fmla="*/ 58007 h 269557"/>
                      <a:gd name="connsiteX14" fmla="*/ 220504 w 373856"/>
                      <a:gd name="connsiteY14" fmla="*/ 28289 h 269557"/>
                      <a:gd name="connsiteX15" fmla="*/ 315563 w 373856"/>
                      <a:gd name="connsiteY15" fmla="*/ 119825 h 269557"/>
                      <a:gd name="connsiteX16" fmla="*/ 308610 w 373856"/>
                      <a:gd name="connsiteY16" fmla="*/ 154305 h 269557"/>
                      <a:gd name="connsiteX17" fmla="*/ 349187 w 373856"/>
                      <a:gd name="connsiteY17" fmla="*/ 206312 h 269557"/>
                      <a:gd name="connsiteX18" fmla="*/ 373856 w 373856"/>
                      <a:gd name="connsiteY18" fmla="*/ 182880 h 269557"/>
                      <a:gd name="connsiteX19" fmla="*/ 328898 w 373856"/>
                      <a:gd name="connsiteY19" fmla="*/ 138779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856" h="269557">
                        <a:moveTo>
                          <a:pt x="328898" y="138684"/>
                        </a:moveTo>
                        <a:cubicBezTo>
                          <a:pt x="334137" y="126968"/>
                          <a:pt x="337090" y="114205"/>
                          <a:pt x="337090" y="100775"/>
                        </a:cubicBezTo>
                        <a:cubicBezTo>
                          <a:pt x="337090" y="45148"/>
                          <a:pt x="287179" y="0"/>
                          <a:pt x="225647" y="0"/>
                        </a:cubicBezTo>
                        <a:cubicBezTo>
                          <a:pt x="193072" y="0"/>
                          <a:pt x="163830" y="12573"/>
                          <a:pt x="143447" y="32766"/>
                        </a:cubicBezTo>
                        <a:cubicBezTo>
                          <a:pt x="139827" y="32290"/>
                          <a:pt x="136112" y="32099"/>
                          <a:pt x="132302" y="32099"/>
                        </a:cubicBezTo>
                        <a:cubicBezTo>
                          <a:pt x="88678" y="32099"/>
                          <a:pt x="53340" y="64103"/>
                          <a:pt x="53340" y="103537"/>
                        </a:cubicBezTo>
                        <a:cubicBezTo>
                          <a:pt x="53340" y="110204"/>
                          <a:pt x="54388" y="116777"/>
                          <a:pt x="56293" y="122873"/>
                        </a:cubicBezTo>
                        <a:cubicBezTo>
                          <a:pt x="23527" y="133064"/>
                          <a:pt x="0" y="161258"/>
                          <a:pt x="0" y="194310"/>
                        </a:cubicBezTo>
                        <a:cubicBezTo>
                          <a:pt x="0" y="233648"/>
                          <a:pt x="33242" y="265938"/>
                          <a:pt x="75724" y="269558"/>
                        </a:cubicBezTo>
                        <a:cubicBezTo>
                          <a:pt x="48006" y="260128"/>
                          <a:pt x="28099" y="234696"/>
                          <a:pt x="28099" y="204788"/>
                        </a:cubicBezTo>
                        <a:cubicBezTo>
                          <a:pt x="28099" y="174879"/>
                          <a:pt x="48197" y="149162"/>
                          <a:pt x="76105" y="139827"/>
                        </a:cubicBezTo>
                        <a:cubicBezTo>
                          <a:pt x="74486" y="134207"/>
                          <a:pt x="73628" y="128302"/>
                          <a:pt x="73628" y="122206"/>
                        </a:cubicBezTo>
                        <a:cubicBezTo>
                          <a:pt x="73628" y="86392"/>
                          <a:pt x="103822" y="57341"/>
                          <a:pt x="140970" y="57341"/>
                        </a:cubicBezTo>
                        <a:cubicBezTo>
                          <a:pt x="144209" y="57341"/>
                          <a:pt x="147352" y="57531"/>
                          <a:pt x="150400" y="58007"/>
                        </a:cubicBezTo>
                        <a:cubicBezTo>
                          <a:pt x="167735" y="39719"/>
                          <a:pt x="192786" y="28289"/>
                          <a:pt x="220504" y="28289"/>
                        </a:cubicBezTo>
                        <a:cubicBezTo>
                          <a:pt x="272987" y="28289"/>
                          <a:pt x="315563" y="69342"/>
                          <a:pt x="315563" y="119825"/>
                        </a:cubicBezTo>
                        <a:cubicBezTo>
                          <a:pt x="315563" y="132017"/>
                          <a:pt x="313087" y="143637"/>
                          <a:pt x="308610" y="154305"/>
                        </a:cubicBezTo>
                        <a:cubicBezTo>
                          <a:pt x="330994" y="162401"/>
                          <a:pt x="347091" y="182404"/>
                          <a:pt x="349187" y="206312"/>
                        </a:cubicBezTo>
                        <a:lnTo>
                          <a:pt x="373856" y="182880"/>
                        </a:lnTo>
                        <a:cubicBezTo>
                          <a:pt x="367284" y="162592"/>
                          <a:pt x="350615" y="146209"/>
                          <a:pt x="328898" y="138779"/>
                        </a:cubicBezTo>
                        <a:close/>
                      </a:path>
                    </a:pathLst>
                  </a:custGeom>
                  <a:grpFill/>
                  <a:ln w="9525" cap="flat">
                    <a:noFill/>
                    <a:prstDash val="solid"/>
                    <a:miter/>
                  </a:ln>
                </p:spPr>
                <p:txBody>
                  <a:bodyPr rtlCol="0" anchor="ctr"/>
                  <a:lstStyle/>
                  <a:p>
                    <a:endParaRPr lang="en-US" dirty="0"/>
                  </a:p>
                </p:txBody>
              </p:sp>
              <p:sp>
                <p:nvSpPr>
                  <p:cNvPr id="804" name="Freeform: Shape 803">
                    <a:extLst>
                      <a:ext uri="{FF2B5EF4-FFF2-40B4-BE49-F238E27FC236}">
                        <a16:creationId xmlns:a16="http://schemas.microsoft.com/office/drawing/2014/main" id="{3DEA37B4-C860-444F-8A4D-1C8E66C306BB}"/>
                      </a:ext>
                    </a:extLst>
                  </p:cNvPr>
                  <p:cNvSpPr/>
                  <p:nvPr/>
                </p:nvSpPr>
                <p:spPr>
                  <a:xfrm>
                    <a:off x="6065234" y="616648"/>
                    <a:ext cx="92106" cy="100679"/>
                  </a:xfrm>
                  <a:custGeom>
                    <a:avLst/>
                    <a:gdLst>
                      <a:gd name="connsiteX0" fmla="*/ 62484 w 92106"/>
                      <a:gd name="connsiteY0" fmla="*/ 56578 h 100679"/>
                      <a:gd name="connsiteX1" fmla="*/ 81629 w 92106"/>
                      <a:gd name="connsiteY1" fmla="*/ 38481 h 100679"/>
                      <a:gd name="connsiteX2" fmla="*/ 92107 w 92106"/>
                      <a:gd name="connsiteY2" fmla="*/ 5143 h 100679"/>
                      <a:gd name="connsiteX3" fmla="*/ 91726 w 92106"/>
                      <a:gd name="connsiteY3" fmla="*/ 0 h 100679"/>
                      <a:gd name="connsiteX4" fmla="*/ 0 w 92106"/>
                      <a:gd name="connsiteY4" fmla="*/ 87154 h 100679"/>
                      <a:gd name="connsiteX5" fmla="*/ 16097 w 92106"/>
                      <a:gd name="connsiteY5" fmla="*/ 100679 h 100679"/>
                      <a:gd name="connsiteX6" fmla="*/ 57245 w 92106"/>
                      <a:gd name="connsiteY6" fmla="*/ 61722 h 100679"/>
                      <a:gd name="connsiteX7" fmla="*/ 50959 w 92106"/>
                      <a:gd name="connsiteY7" fmla="*/ 62484 h 100679"/>
                      <a:gd name="connsiteX8" fmla="*/ 62579 w 92106"/>
                      <a:gd name="connsiteY8" fmla="*/ 56674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06" h="100679">
                        <a:moveTo>
                          <a:pt x="62484" y="56578"/>
                        </a:moveTo>
                        <a:lnTo>
                          <a:pt x="81629" y="38481"/>
                        </a:lnTo>
                        <a:cubicBezTo>
                          <a:pt x="88201" y="28861"/>
                          <a:pt x="92107" y="17431"/>
                          <a:pt x="92107" y="5143"/>
                        </a:cubicBezTo>
                        <a:cubicBezTo>
                          <a:pt x="92107" y="3429"/>
                          <a:pt x="91821" y="1714"/>
                          <a:pt x="91726" y="0"/>
                        </a:cubicBezTo>
                        <a:lnTo>
                          <a:pt x="0" y="87154"/>
                        </a:lnTo>
                        <a:lnTo>
                          <a:pt x="16097" y="100679"/>
                        </a:lnTo>
                        <a:lnTo>
                          <a:pt x="57245" y="61722"/>
                        </a:lnTo>
                        <a:cubicBezTo>
                          <a:pt x="55150" y="62008"/>
                          <a:pt x="53054" y="62293"/>
                          <a:pt x="50959" y="62484"/>
                        </a:cubicBezTo>
                        <a:cubicBezTo>
                          <a:pt x="55054" y="60960"/>
                          <a:pt x="58960" y="58960"/>
                          <a:pt x="62579" y="56674"/>
                        </a:cubicBezTo>
                        <a:close/>
                      </a:path>
                    </a:pathLst>
                  </a:custGeom>
                  <a:grpFill/>
                  <a:ln w="9525" cap="flat">
                    <a:noFill/>
                    <a:prstDash val="solid"/>
                    <a:miter/>
                  </a:ln>
                </p:spPr>
                <p:txBody>
                  <a:bodyPr rtlCol="0" anchor="ctr"/>
                  <a:lstStyle/>
                  <a:p>
                    <a:endParaRPr lang="en-US" dirty="0"/>
                  </a:p>
                </p:txBody>
              </p:sp>
              <p:sp>
                <p:nvSpPr>
                  <p:cNvPr id="805" name="Freeform: Shape 804">
                    <a:extLst>
                      <a:ext uri="{FF2B5EF4-FFF2-40B4-BE49-F238E27FC236}">
                        <a16:creationId xmlns:a16="http://schemas.microsoft.com/office/drawing/2014/main" id="{CE9153EB-5DEB-429B-BE9C-03735442D67A}"/>
                      </a:ext>
                    </a:extLst>
                  </p:cNvPr>
                  <p:cNvSpPr/>
                  <p:nvPr/>
                </p:nvSpPr>
                <p:spPr>
                  <a:xfrm>
                    <a:off x="6181534" y="561212"/>
                    <a:ext cx="183642" cy="156019"/>
                  </a:xfrm>
                  <a:custGeom>
                    <a:avLst/>
                    <a:gdLst>
                      <a:gd name="connsiteX0" fmla="*/ 33623 w 183642"/>
                      <a:gd name="connsiteY0" fmla="*/ 0 h 156019"/>
                      <a:gd name="connsiteX1" fmla="*/ 0 w 183642"/>
                      <a:gd name="connsiteY1" fmla="*/ 32004 h 156019"/>
                      <a:gd name="connsiteX2" fmla="*/ 3048 w 183642"/>
                      <a:gd name="connsiteY2" fmla="*/ 50768 h 156019"/>
                      <a:gd name="connsiteX3" fmla="*/ 2477 w 183642"/>
                      <a:gd name="connsiteY3" fmla="*/ 58769 h 156019"/>
                      <a:gd name="connsiteX4" fmla="*/ 33623 w 183642"/>
                      <a:gd name="connsiteY4" fmla="*/ 29242 h 156019"/>
                      <a:gd name="connsiteX5" fmla="*/ 167545 w 183642"/>
                      <a:gd name="connsiteY5" fmla="*/ 156019 h 156019"/>
                      <a:gd name="connsiteX6" fmla="*/ 183642 w 183642"/>
                      <a:gd name="connsiteY6" fmla="*/ 142494 h 156019"/>
                      <a:gd name="connsiteX7" fmla="*/ 33623 w 183642"/>
                      <a:gd name="connsiteY7"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42" h="156019">
                        <a:moveTo>
                          <a:pt x="33623" y="0"/>
                        </a:moveTo>
                        <a:lnTo>
                          <a:pt x="0" y="32004"/>
                        </a:lnTo>
                        <a:cubicBezTo>
                          <a:pt x="1905" y="38005"/>
                          <a:pt x="3048" y="44291"/>
                          <a:pt x="3048" y="50768"/>
                        </a:cubicBezTo>
                        <a:cubicBezTo>
                          <a:pt x="3048" y="53435"/>
                          <a:pt x="2857" y="56102"/>
                          <a:pt x="2477" y="58769"/>
                        </a:cubicBezTo>
                        <a:lnTo>
                          <a:pt x="33623" y="29242"/>
                        </a:lnTo>
                        <a:lnTo>
                          <a:pt x="167545" y="156019"/>
                        </a:lnTo>
                        <a:lnTo>
                          <a:pt x="183642" y="142494"/>
                        </a:lnTo>
                        <a:lnTo>
                          <a:pt x="33623" y="0"/>
                        </a:lnTo>
                        <a:close/>
                      </a:path>
                    </a:pathLst>
                  </a:custGeom>
                  <a:grpFill/>
                  <a:ln w="9525" cap="flat">
                    <a:noFill/>
                    <a:prstDash val="solid"/>
                    <a:miter/>
                  </a:ln>
                </p:spPr>
                <p:txBody>
                  <a:bodyPr rtlCol="0" anchor="ctr"/>
                  <a:lstStyle/>
                  <a:p>
                    <a:endParaRPr lang="en-US" dirty="0"/>
                  </a:p>
                </p:txBody>
              </p:sp>
              <p:sp>
                <p:nvSpPr>
                  <p:cNvPr id="806" name="Freeform: Shape 805">
                    <a:extLst>
                      <a:ext uri="{FF2B5EF4-FFF2-40B4-BE49-F238E27FC236}">
                        <a16:creationId xmlns:a16="http://schemas.microsoft.com/office/drawing/2014/main" id="{A411CAB9-E13D-4A8E-96D3-247F984C7298}"/>
                      </a:ext>
                    </a:extLst>
                  </p:cNvPr>
                  <p:cNvSpPr/>
                  <p:nvPr/>
                </p:nvSpPr>
                <p:spPr>
                  <a:xfrm>
                    <a:off x="6116097" y="673131"/>
                    <a:ext cx="11620" cy="5810"/>
                  </a:xfrm>
                  <a:custGeom>
                    <a:avLst/>
                    <a:gdLst>
                      <a:gd name="connsiteX0" fmla="*/ 0 w 11620"/>
                      <a:gd name="connsiteY0" fmla="*/ 5810 h 5810"/>
                      <a:gd name="connsiteX1" fmla="*/ 6286 w 11620"/>
                      <a:gd name="connsiteY1" fmla="*/ 5048 h 5810"/>
                      <a:gd name="connsiteX2" fmla="*/ 11621 w 11620"/>
                      <a:gd name="connsiteY2" fmla="*/ 0 h 5810"/>
                      <a:gd name="connsiteX3" fmla="*/ 0 w 11620"/>
                      <a:gd name="connsiteY3" fmla="*/ 5810 h 5810"/>
                    </a:gdLst>
                    <a:ahLst/>
                    <a:cxnLst>
                      <a:cxn ang="0">
                        <a:pos x="connsiteX0" y="connsiteY0"/>
                      </a:cxn>
                      <a:cxn ang="0">
                        <a:pos x="connsiteX1" y="connsiteY1"/>
                      </a:cxn>
                      <a:cxn ang="0">
                        <a:pos x="connsiteX2" y="connsiteY2"/>
                      </a:cxn>
                      <a:cxn ang="0">
                        <a:pos x="connsiteX3" y="connsiteY3"/>
                      </a:cxn>
                    </a:cxnLst>
                    <a:rect l="l" t="t" r="r" b="b"/>
                    <a:pathLst>
                      <a:path w="11620" h="5810">
                        <a:moveTo>
                          <a:pt x="0" y="5810"/>
                        </a:moveTo>
                        <a:cubicBezTo>
                          <a:pt x="2096" y="5620"/>
                          <a:pt x="4286" y="5429"/>
                          <a:pt x="6286" y="5048"/>
                        </a:cubicBezTo>
                        <a:lnTo>
                          <a:pt x="11621" y="0"/>
                        </a:lnTo>
                        <a:cubicBezTo>
                          <a:pt x="7906" y="2286"/>
                          <a:pt x="4096" y="4286"/>
                          <a:pt x="0" y="5810"/>
                        </a:cubicBezTo>
                        <a:close/>
                      </a:path>
                    </a:pathLst>
                  </a:custGeom>
                  <a:grpFill/>
                  <a:ln w="9525" cap="flat">
                    <a:noFill/>
                    <a:prstDash val="solid"/>
                    <a:miter/>
                  </a:ln>
                </p:spPr>
                <p:txBody>
                  <a:bodyPr rtlCol="0" anchor="ctr"/>
                  <a:lstStyle/>
                  <a:p>
                    <a:endParaRPr lang="en-US" dirty="0"/>
                  </a:p>
                </p:txBody>
              </p:sp>
              <p:sp>
                <p:nvSpPr>
                  <p:cNvPr id="807" name="Freeform: Shape 806">
                    <a:extLst>
                      <a:ext uri="{FF2B5EF4-FFF2-40B4-BE49-F238E27FC236}">
                        <a16:creationId xmlns:a16="http://schemas.microsoft.com/office/drawing/2014/main" id="{5926AFEC-1121-4D75-A2CA-65BB05EAF2A9}"/>
                      </a:ext>
                    </a:extLst>
                  </p:cNvPr>
                  <p:cNvSpPr/>
                  <p:nvPr/>
                </p:nvSpPr>
                <p:spPr>
                  <a:xfrm>
                    <a:off x="6146768" y="593216"/>
                    <a:ext cx="37718" cy="61912"/>
                  </a:xfrm>
                  <a:custGeom>
                    <a:avLst/>
                    <a:gdLst>
                      <a:gd name="connsiteX0" fmla="*/ 34766 w 37718"/>
                      <a:gd name="connsiteY0" fmla="*/ 0 h 61912"/>
                      <a:gd name="connsiteX1" fmla="*/ 10096 w 37718"/>
                      <a:gd name="connsiteY1" fmla="*/ 23432 h 61912"/>
                      <a:gd name="connsiteX2" fmla="*/ 10477 w 37718"/>
                      <a:gd name="connsiteY2" fmla="*/ 28575 h 61912"/>
                      <a:gd name="connsiteX3" fmla="*/ 0 w 37718"/>
                      <a:gd name="connsiteY3" fmla="*/ 61913 h 61912"/>
                      <a:gd name="connsiteX4" fmla="*/ 37147 w 37718"/>
                      <a:gd name="connsiteY4" fmla="*/ 26765 h 61912"/>
                      <a:gd name="connsiteX5" fmla="*/ 37719 w 37718"/>
                      <a:gd name="connsiteY5" fmla="*/ 18764 h 61912"/>
                      <a:gd name="connsiteX6" fmla="*/ 34671 w 37718"/>
                      <a:gd name="connsiteY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8" h="61912">
                        <a:moveTo>
                          <a:pt x="34766" y="0"/>
                        </a:moveTo>
                        <a:lnTo>
                          <a:pt x="10096" y="23432"/>
                        </a:lnTo>
                        <a:cubicBezTo>
                          <a:pt x="10287" y="25146"/>
                          <a:pt x="10477" y="26860"/>
                          <a:pt x="10477" y="28575"/>
                        </a:cubicBezTo>
                        <a:cubicBezTo>
                          <a:pt x="10477" y="40862"/>
                          <a:pt x="6572" y="52292"/>
                          <a:pt x="0" y="61913"/>
                        </a:cubicBezTo>
                        <a:lnTo>
                          <a:pt x="37147" y="26765"/>
                        </a:lnTo>
                        <a:cubicBezTo>
                          <a:pt x="37528" y="24194"/>
                          <a:pt x="37719" y="21527"/>
                          <a:pt x="37719" y="18764"/>
                        </a:cubicBezTo>
                        <a:cubicBezTo>
                          <a:pt x="37719" y="12192"/>
                          <a:pt x="36576" y="6001"/>
                          <a:pt x="34671" y="0"/>
                        </a:cubicBezTo>
                        <a:close/>
                      </a:path>
                    </a:pathLst>
                  </a:custGeom>
                  <a:grpFill/>
                  <a:ln w="9525" cap="flat">
                    <a:noFill/>
                    <a:prstDash val="solid"/>
                    <a:miter/>
                  </a:ln>
                </p:spPr>
                <p:txBody>
                  <a:bodyPr rtlCol="0" anchor="ctr"/>
                  <a:lstStyle/>
                  <a:p>
                    <a:endParaRPr lang="en-US" dirty="0"/>
                  </a:p>
                </p:txBody>
              </p:sp>
              <p:sp>
                <p:nvSpPr>
                  <p:cNvPr id="808" name="Freeform: Shape 807">
                    <a:extLst>
                      <a:ext uri="{FF2B5EF4-FFF2-40B4-BE49-F238E27FC236}">
                        <a16:creationId xmlns:a16="http://schemas.microsoft.com/office/drawing/2014/main" id="{D1B435BA-9086-4D6D-8061-1CE94F8038CD}"/>
                      </a:ext>
                    </a:extLst>
                  </p:cNvPr>
                  <p:cNvSpPr/>
                  <p:nvPr/>
                </p:nvSpPr>
                <p:spPr>
                  <a:xfrm>
                    <a:off x="6108001" y="610361"/>
                    <a:ext cx="214312" cy="208025"/>
                  </a:xfrm>
                  <a:custGeom>
                    <a:avLst/>
                    <a:gdLst>
                      <a:gd name="connsiteX0" fmla="*/ 0 w 214312"/>
                      <a:gd name="connsiteY0" fmla="*/ 101917 h 208025"/>
                      <a:gd name="connsiteX1" fmla="*/ 0 w 214312"/>
                      <a:gd name="connsiteY1" fmla="*/ 208026 h 208025"/>
                      <a:gd name="connsiteX2" fmla="*/ 85725 w 214312"/>
                      <a:gd name="connsiteY2" fmla="*/ 208026 h 208025"/>
                      <a:gd name="connsiteX3" fmla="*/ 85725 w 214312"/>
                      <a:gd name="connsiteY3" fmla="*/ 118681 h 208025"/>
                      <a:gd name="connsiteX4" fmla="*/ 128588 w 214312"/>
                      <a:gd name="connsiteY4" fmla="*/ 118681 h 208025"/>
                      <a:gd name="connsiteX5" fmla="*/ 128588 w 214312"/>
                      <a:gd name="connsiteY5" fmla="*/ 208026 h 208025"/>
                      <a:gd name="connsiteX6" fmla="*/ 214313 w 214312"/>
                      <a:gd name="connsiteY6" fmla="*/ 208026 h 208025"/>
                      <a:gd name="connsiteX7" fmla="*/ 214313 w 214312"/>
                      <a:gd name="connsiteY7" fmla="*/ 101917 h 208025"/>
                      <a:gd name="connsiteX8" fmla="*/ 107156 w 214312"/>
                      <a:gd name="connsiteY8" fmla="*/ 0 h 208025"/>
                      <a:gd name="connsiteX9" fmla="*/ 0 w 214312"/>
                      <a:gd name="connsiteY9" fmla="*/ 101917 h 2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08025">
                        <a:moveTo>
                          <a:pt x="0" y="101917"/>
                        </a:moveTo>
                        <a:lnTo>
                          <a:pt x="0" y="208026"/>
                        </a:lnTo>
                        <a:lnTo>
                          <a:pt x="85725" y="208026"/>
                        </a:lnTo>
                        <a:lnTo>
                          <a:pt x="85725" y="118681"/>
                        </a:lnTo>
                        <a:lnTo>
                          <a:pt x="128588" y="118681"/>
                        </a:lnTo>
                        <a:lnTo>
                          <a:pt x="128588" y="208026"/>
                        </a:lnTo>
                        <a:lnTo>
                          <a:pt x="214313" y="208026"/>
                        </a:lnTo>
                        <a:lnTo>
                          <a:pt x="214313" y="101917"/>
                        </a:lnTo>
                        <a:lnTo>
                          <a:pt x="107156" y="0"/>
                        </a:lnTo>
                        <a:lnTo>
                          <a:pt x="0" y="101917"/>
                        </a:lnTo>
                        <a:close/>
                      </a:path>
                    </a:pathLst>
                  </a:custGeom>
                  <a:grpFill/>
                  <a:ln w="9525" cap="flat">
                    <a:noFill/>
                    <a:prstDash val="solid"/>
                    <a:miter/>
                  </a:ln>
                </p:spPr>
                <p:txBody>
                  <a:bodyPr rtlCol="0" anchor="ctr"/>
                  <a:lstStyle/>
                  <a:p>
                    <a:endParaRPr lang="en-US" dirty="0"/>
                  </a:p>
                </p:txBody>
              </p:sp>
            </p:grpSp>
          </p:grpSp>
        </p:grpSp>
        <p:grpSp>
          <p:nvGrpSpPr>
            <p:cNvPr id="809" name="Graphic 23">
              <a:extLst>
                <a:ext uri="{FF2B5EF4-FFF2-40B4-BE49-F238E27FC236}">
                  <a16:creationId xmlns:a16="http://schemas.microsoft.com/office/drawing/2014/main" id="{D4140C5E-D2AD-4407-BDB3-50D5A394A2F8}"/>
                </a:ext>
              </a:extLst>
            </p:cNvPr>
            <p:cNvGrpSpPr/>
            <p:nvPr/>
          </p:nvGrpSpPr>
          <p:grpSpPr>
            <a:xfrm>
              <a:off x="8517365" y="6088410"/>
              <a:ext cx="320040" cy="320040"/>
              <a:chOff x="5753100" y="1075181"/>
              <a:chExt cx="685800" cy="685800"/>
            </a:xfrm>
          </p:grpSpPr>
          <p:sp>
            <p:nvSpPr>
              <p:cNvPr id="810" name="Freeform: Shape 809">
                <a:extLst>
                  <a:ext uri="{FF2B5EF4-FFF2-40B4-BE49-F238E27FC236}">
                    <a16:creationId xmlns:a16="http://schemas.microsoft.com/office/drawing/2014/main" id="{2D6E2E89-0CB4-4603-BA02-BB7603B4B392}"/>
                  </a:ext>
                </a:extLst>
              </p:cNvPr>
              <p:cNvSpPr/>
              <p:nvPr/>
            </p:nvSpPr>
            <p:spPr>
              <a:xfrm>
                <a:off x="5753100" y="1075181"/>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006635"/>
              </a:solidFill>
              <a:ln w="9525" cap="flat">
                <a:noFill/>
                <a:prstDash val="solid"/>
                <a:miter/>
              </a:ln>
            </p:spPr>
            <p:txBody>
              <a:bodyPr rtlCol="0" anchor="ctr"/>
              <a:lstStyle/>
              <a:p>
                <a:endParaRPr lang="en-US" dirty="0"/>
              </a:p>
            </p:txBody>
          </p:sp>
          <p:grpSp>
            <p:nvGrpSpPr>
              <p:cNvPr id="811" name="Graphic 23">
                <a:extLst>
                  <a:ext uri="{FF2B5EF4-FFF2-40B4-BE49-F238E27FC236}">
                    <a16:creationId xmlns:a16="http://schemas.microsoft.com/office/drawing/2014/main" id="{893A12DB-8359-44A5-B8F0-20ED3D5D8461}"/>
                  </a:ext>
                </a:extLst>
              </p:cNvPr>
              <p:cNvGrpSpPr/>
              <p:nvPr/>
            </p:nvGrpSpPr>
            <p:grpSpPr>
              <a:xfrm>
                <a:off x="5820346" y="1265300"/>
                <a:ext cx="551402" cy="258127"/>
                <a:chOff x="5820346" y="1265300"/>
                <a:chExt cx="551402" cy="258127"/>
              </a:xfrm>
              <a:solidFill>
                <a:srgbClr val="FFFFFF"/>
              </a:solidFill>
            </p:grpSpPr>
            <p:sp>
              <p:nvSpPr>
                <p:cNvPr id="812" name="Freeform: Shape 811">
                  <a:extLst>
                    <a:ext uri="{FF2B5EF4-FFF2-40B4-BE49-F238E27FC236}">
                      <a16:creationId xmlns:a16="http://schemas.microsoft.com/office/drawing/2014/main" id="{1F97ADCA-B78F-4AF7-BA5F-748DCD5F258C}"/>
                    </a:ext>
                  </a:extLst>
                </p:cNvPr>
                <p:cNvSpPr/>
                <p:nvPr/>
              </p:nvSpPr>
              <p:spPr>
                <a:xfrm>
                  <a:off x="5859303" y="1265300"/>
                  <a:ext cx="453294" cy="258127"/>
                </a:xfrm>
                <a:custGeom>
                  <a:avLst/>
                  <a:gdLst>
                    <a:gd name="connsiteX0" fmla="*/ 20193 w 453294"/>
                    <a:gd name="connsiteY0" fmla="*/ 258128 h 258127"/>
                    <a:gd name="connsiteX1" fmla="*/ 0 w 453294"/>
                    <a:gd name="connsiteY1" fmla="*/ 258128 h 258127"/>
                    <a:gd name="connsiteX2" fmla="*/ 453295 w 453294"/>
                    <a:gd name="connsiteY2" fmla="*/ 258128 h 258127"/>
                    <a:gd name="connsiteX3" fmla="*/ 307658 w 453294"/>
                    <a:gd name="connsiteY3" fmla="*/ 29718 h 258127"/>
                    <a:gd name="connsiteX4" fmla="*/ 288703 w 453294"/>
                    <a:gd name="connsiteY4" fmla="*/ 0 h 258127"/>
                    <a:gd name="connsiteX5" fmla="*/ 184880 w 453294"/>
                    <a:gd name="connsiteY5" fmla="*/ 0 h 258127"/>
                    <a:gd name="connsiteX6" fmla="*/ 165926 w 453294"/>
                    <a:gd name="connsiteY6" fmla="*/ 29718 h 258127"/>
                    <a:gd name="connsiteX7" fmla="*/ 20288 w 453294"/>
                    <a:gd name="connsiteY7" fmla="*/ 258128 h 258127"/>
                    <a:gd name="connsiteX8" fmla="*/ 234220 w 453294"/>
                    <a:gd name="connsiteY8" fmla="*/ 10287 h 258127"/>
                    <a:gd name="connsiteX9" fmla="*/ 242792 w 453294"/>
                    <a:gd name="connsiteY9" fmla="*/ 10287 h 258127"/>
                    <a:gd name="connsiteX10" fmla="*/ 243078 w 453294"/>
                    <a:gd name="connsiteY10" fmla="*/ 22574 h 258127"/>
                    <a:gd name="connsiteX11" fmla="*/ 233934 w 453294"/>
                    <a:gd name="connsiteY11" fmla="*/ 22574 h 258127"/>
                    <a:gd name="connsiteX12" fmla="*/ 234220 w 453294"/>
                    <a:gd name="connsiteY12" fmla="*/ 10287 h 258127"/>
                    <a:gd name="connsiteX13" fmla="*/ 233553 w 453294"/>
                    <a:gd name="connsiteY13" fmla="*/ 37529 h 258127"/>
                    <a:gd name="connsiteX14" fmla="*/ 243364 w 453294"/>
                    <a:gd name="connsiteY14" fmla="*/ 37529 h 258127"/>
                    <a:gd name="connsiteX15" fmla="*/ 243840 w 453294"/>
                    <a:gd name="connsiteY15" fmla="*/ 56102 h 258127"/>
                    <a:gd name="connsiteX16" fmla="*/ 233172 w 453294"/>
                    <a:gd name="connsiteY16" fmla="*/ 56102 h 258127"/>
                    <a:gd name="connsiteX17" fmla="*/ 233648 w 453294"/>
                    <a:gd name="connsiteY17" fmla="*/ 37529 h 258127"/>
                    <a:gd name="connsiteX18" fmla="*/ 232601 w 453294"/>
                    <a:gd name="connsiteY18" fmla="*/ 79629 h 258127"/>
                    <a:gd name="connsiteX19" fmla="*/ 245174 w 453294"/>
                    <a:gd name="connsiteY19" fmla="*/ 79629 h 258127"/>
                    <a:gd name="connsiteX20" fmla="*/ 245936 w 453294"/>
                    <a:gd name="connsiteY20" fmla="*/ 110585 h 258127"/>
                    <a:gd name="connsiteX21" fmla="*/ 231934 w 453294"/>
                    <a:gd name="connsiteY21" fmla="*/ 110585 h 258127"/>
                    <a:gd name="connsiteX22" fmla="*/ 232696 w 453294"/>
                    <a:gd name="connsiteY22" fmla="*/ 79629 h 258127"/>
                    <a:gd name="connsiteX23" fmla="*/ 230886 w 453294"/>
                    <a:gd name="connsiteY23" fmla="*/ 153067 h 258127"/>
                    <a:gd name="connsiteX24" fmla="*/ 245936 w 453294"/>
                    <a:gd name="connsiteY24" fmla="*/ 153067 h 258127"/>
                    <a:gd name="connsiteX25" fmla="*/ 247364 w 453294"/>
                    <a:gd name="connsiteY25" fmla="*/ 215075 h 258127"/>
                    <a:gd name="connsiteX26" fmla="*/ 229457 w 453294"/>
                    <a:gd name="connsiteY26" fmla="*/ 215075 h 258127"/>
                    <a:gd name="connsiteX27" fmla="*/ 230886 w 453294"/>
                    <a:gd name="connsiteY27" fmla="*/ 153067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3294" h="258127">
                      <a:moveTo>
                        <a:pt x="20193" y="258128"/>
                      </a:moveTo>
                      <a:lnTo>
                        <a:pt x="0" y="258128"/>
                      </a:lnTo>
                      <a:cubicBezTo>
                        <a:pt x="0" y="258128"/>
                        <a:pt x="453295" y="258128"/>
                        <a:pt x="453295" y="258128"/>
                      </a:cubicBezTo>
                      <a:lnTo>
                        <a:pt x="307658" y="29718"/>
                      </a:lnTo>
                      <a:lnTo>
                        <a:pt x="288703" y="0"/>
                      </a:lnTo>
                      <a:lnTo>
                        <a:pt x="184880" y="0"/>
                      </a:lnTo>
                      <a:lnTo>
                        <a:pt x="165926" y="29718"/>
                      </a:lnTo>
                      <a:lnTo>
                        <a:pt x="20288" y="258128"/>
                      </a:lnTo>
                      <a:close/>
                      <a:moveTo>
                        <a:pt x="234220" y="10287"/>
                      </a:moveTo>
                      <a:lnTo>
                        <a:pt x="242792" y="10287"/>
                      </a:lnTo>
                      <a:lnTo>
                        <a:pt x="243078" y="22574"/>
                      </a:lnTo>
                      <a:lnTo>
                        <a:pt x="233934" y="22574"/>
                      </a:lnTo>
                      <a:lnTo>
                        <a:pt x="234220" y="10287"/>
                      </a:lnTo>
                      <a:close/>
                      <a:moveTo>
                        <a:pt x="233553" y="37529"/>
                      </a:moveTo>
                      <a:lnTo>
                        <a:pt x="243364" y="37529"/>
                      </a:lnTo>
                      <a:lnTo>
                        <a:pt x="243840" y="56102"/>
                      </a:lnTo>
                      <a:lnTo>
                        <a:pt x="233172" y="56102"/>
                      </a:lnTo>
                      <a:lnTo>
                        <a:pt x="233648" y="37529"/>
                      </a:lnTo>
                      <a:close/>
                      <a:moveTo>
                        <a:pt x="232601" y="79629"/>
                      </a:moveTo>
                      <a:lnTo>
                        <a:pt x="245174" y="79629"/>
                      </a:lnTo>
                      <a:lnTo>
                        <a:pt x="245936" y="110585"/>
                      </a:lnTo>
                      <a:lnTo>
                        <a:pt x="231934" y="110585"/>
                      </a:lnTo>
                      <a:lnTo>
                        <a:pt x="232696" y="79629"/>
                      </a:lnTo>
                      <a:close/>
                      <a:moveTo>
                        <a:pt x="230886" y="153067"/>
                      </a:moveTo>
                      <a:lnTo>
                        <a:pt x="245936" y="153067"/>
                      </a:lnTo>
                      <a:lnTo>
                        <a:pt x="247364" y="215075"/>
                      </a:lnTo>
                      <a:lnTo>
                        <a:pt x="229457" y="215075"/>
                      </a:lnTo>
                      <a:lnTo>
                        <a:pt x="230886" y="153067"/>
                      </a:lnTo>
                      <a:close/>
                    </a:path>
                  </a:pathLst>
                </a:custGeom>
                <a:solidFill>
                  <a:srgbClr val="FFFFFF"/>
                </a:solidFill>
                <a:ln w="9525" cap="flat">
                  <a:noFill/>
                  <a:prstDash val="solid"/>
                  <a:miter/>
                </a:ln>
              </p:spPr>
              <p:txBody>
                <a:bodyPr rtlCol="0" anchor="ctr"/>
                <a:lstStyle/>
                <a:p>
                  <a:endParaRPr lang="en-US" dirty="0"/>
                </a:p>
              </p:txBody>
            </p:sp>
            <p:sp>
              <p:nvSpPr>
                <p:cNvPr id="813" name="Freeform: Shape 812">
                  <a:extLst>
                    <a:ext uri="{FF2B5EF4-FFF2-40B4-BE49-F238E27FC236}">
                      <a16:creationId xmlns:a16="http://schemas.microsoft.com/office/drawing/2014/main" id="{E2D7DAE2-A167-4E97-8A80-93F6BE2E6FA9}"/>
                    </a:ext>
                  </a:extLst>
                </p:cNvPr>
                <p:cNvSpPr/>
                <p:nvPr/>
              </p:nvSpPr>
              <p:spPr>
                <a:xfrm>
                  <a:off x="5820346" y="1265300"/>
                  <a:ext cx="209740" cy="258127"/>
                </a:xfrm>
                <a:custGeom>
                  <a:avLst/>
                  <a:gdLst>
                    <a:gd name="connsiteX0" fmla="*/ 189357 w 209740"/>
                    <a:gd name="connsiteY0" fmla="*/ 29718 h 258127"/>
                    <a:gd name="connsiteX1" fmla="*/ 209741 w 209740"/>
                    <a:gd name="connsiteY1" fmla="*/ 0 h 258127"/>
                    <a:gd name="connsiteX2" fmla="*/ 200787 w 209740"/>
                    <a:gd name="connsiteY2" fmla="*/ 0 h 258127"/>
                    <a:gd name="connsiteX3" fmla="*/ 0 w 209740"/>
                    <a:gd name="connsiteY3" fmla="*/ 258128 h 258127"/>
                    <a:gd name="connsiteX4" fmla="*/ 33052 w 209740"/>
                    <a:gd name="connsiteY4" fmla="*/ 258128 h 258127"/>
                    <a:gd name="connsiteX5" fmla="*/ 189357 w 209740"/>
                    <a:gd name="connsiteY5" fmla="*/ 29718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40" h="258127">
                      <a:moveTo>
                        <a:pt x="189357" y="29718"/>
                      </a:moveTo>
                      <a:lnTo>
                        <a:pt x="209741" y="0"/>
                      </a:lnTo>
                      <a:lnTo>
                        <a:pt x="200787" y="0"/>
                      </a:lnTo>
                      <a:cubicBezTo>
                        <a:pt x="123444" y="99536"/>
                        <a:pt x="11430" y="243459"/>
                        <a:pt x="0" y="258128"/>
                      </a:cubicBezTo>
                      <a:lnTo>
                        <a:pt x="33052" y="258128"/>
                      </a:lnTo>
                      <a:cubicBezTo>
                        <a:pt x="33052" y="258128"/>
                        <a:pt x="189357" y="29718"/>
                        <a:pt x="189357" y="29718"/>
                      </a:cubicBezTo>
                      <a:close/>
                    </a:path>
                  </a:pathLst>
                </a:custGeom>
                <a:solidFill>
                  <a:srgbClr val="FFFFFF"/>
                </a:solidFill>
                <a:ln w="9525" cap="flat">
                  <a:noFill/>
                  <a:prstDash val="solid"/>
                  <a:miter/>
                </a:ln>
              </p:spPr>
              <p:txBody>
                <a:bodyPr rtlCol="0" anchor="ctr"/>
                <a:lstStyle/>
                <a:p>
                  <a:endParaRPr lang="en-US" dirty="0"/>
                </a:p>
              </p:txBody>
            </p:sp>
            <p:sp>
              <p:nvSpPr>
                <p:cNvPr id="814" name="Freeform: Shape 813">
                  <a:extLst>
                    <a:ext uri="{FF2B5EF4-FFF2-40B4-BE49-F238E27FC236}">
                      <a16:creationId xmlns:a16="http://schemas.microsoft.com/office/drawing/2014/main" id="{0724A78B-0C4A-421D-8BD4-493BC7671318}"/>
                    </a:ext>
                  </a:extLst>
                </p:cNvPr>
                <p:cNvSpPr/>
                <p:nvPr/>
              </p:nvSpPr>
              <p:spPr>
                <a:xfrm>
                  <a:off x="6161912" y="1265300"/>
                  <a:ext cx="209835" cy="258127"/>
                </a:xfrm>
                <a:custGeom>
                  <a:avLst/>
                  <a:gdLst>
                    <a:gd name="connsiteX0" fmla="*/ 0 w 209835"/>
                    <a:gd name="connsiteY0" fmla="*/ 0 h 258127"/>
                    <a:gd name="connsiteX1" fmla="*/ 20384 w 209835"/>
                    <a:gd name="connsiteY1" fmla="*/ 29718 h 258127"/>
                    <a:gd name="connsiteX2" fmla="*/ 176689 w 209835"/>
                    <a:gd name="connsiteY2" fmla="*/ 258128 h 258127"/>
                    <a:gd name="connsiteX3" fmla="*/ 170879 w 209835"/>
                    <a:gd name="connsiteY3" fmla="*/ 258128 h 258127"/>
                    <a:gd name="connsiteX4" fmla="*/ 209836 w 209835"/>
                    <a:gd name="connsiteY4" fmla="*/ 258128 h 258127"/>
                    <a:gd name="connsiteX5" fmla="*/ 9049 w 209835"/>
                    <a:gd name="connsiteY5" fmla="*/ 0 h 258127"/>
                    <a:gd name="connsiteX6" fmla="*/ 95 w 209835"/>
                    <a:gd name="connsiteY6" fmla="*/ 0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35" h="258127">
                      <a:moveTo>
                        <a:pt x="0" y="0"/>
                      </a:moveTo>
                      <a:lnTo>
                        <a:pt x="20384" y="29718"/>
                      </a:lnTo>
                      <a:lnTo>
                        <a:pt x="176689" y="258128"/>
                      </a:lnTo>
                      <a:lnTo>
                        <a:pt x="170879" y="258128"/>
                      </a:lnTo>
                      <a:cubicBezTo>
                        <a:pt x="170879" y="258128"/>
                        <a:pt x="209836" y="258128"/>
                        <a:pt x="209836" y="258128"/>
                      </a:cubicBezTo>
                      <a:cubicBezTo>
                        <a:pt x="182309" y="222695"/>
                        <a:pt x="80963" y="92393"/>
                        <a:pt x="9049" y="0"/>
                      </a:cubicBezTo>
                      <a:lnTo>
                        <a:pt x="95" y="0"/>
                      </a:lnTo>
                      <a:close/>
                    </a:path>
                  </a:pathLst>
                </a:custGeom>
                <a:solidFill>
                  <a:srgbClr val="FFFFFF"/>
                </a:solidFill>
                <a:ln w="9525" cap="flat">
                  <a:noFill/>
                  <a:prstDash val="solid"/>
                  <a:miter/>
                </a:ln>
              </p:spPr>
              <p:txBody>
                <a:bodyPr rtlCol="0" anchor="ctr"/>
                <a:lstStyle/>
                <a:p>
                  <a:endParaRPr lang="en-US" dirty="0"/>
                </a:p>
              </p:txBody>
            </p:sp>
          </p:grpSp>
        </p:grpSp>
        <p:grpSp>
          <p:nvGrpSpPr>
            <p:cNvPr id="815" name="Graphic 23">
              <a:extLst>
                <a:ext uri="{FF2B5EF4-FFF2-40B4-BE49-F238E27FC236}">
                  <a16:creationId xmlns:a16="http://schemas.microsoft.com/office/drawing/2014/main" id="{3AE54A94-C09E-4ED6-A746-658F66E2D248}"/>
                </a:ext>
              </a:extLst>
            </p:cNvPr>
            <p:cNvGrpSpPr/>
            <p:nvPr/>
          </p:nvGrpSpPr>
          <p:grpSpPr>
            <a:xfrm>
              <a:off x="8837838" y="6088410"/>
              <a:ext cx="320040" cy="320040"/>
              <a:chOff x="5753100" y="1878805"/>
              <a:chExt cx="685800" cy="685800"/>
            </a:xfrm>
            <a:solidFill>
              <a:schemeClr val="bg1">
                <a:lumMod val="85000"/>
              </a:schemeClr>
            </a:solidFill>
          </p:grpSpPr>
          <p:sp>
            <p:nvSpPr>
              <p:cNvPr id="816" name="Freeform: Shape 815">
                <a:extLst>
                  <a:ext uri="{FF2B5EF4-FFF2-40B4-BE49-F238E27FC236}">
                    <a16:creationId xmlns:a16="http://schemas.microsoft.com/office/drawing/2014/main" id="{BEFDC912-FD83-4B73-A0A4-2AADAA64E9BA}"/>
                  </a:ext>
                </a:extLst>
              </p:cNvPr>
              <p:cNvSpPr/>
              <p:nvPr/>
            </p:nvSpPr>
            <p:spPr>
              <a:xfrm>
                <a:off x="5753100" y="1878805"/>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817" name="Graphic 23">
                <a:extLst>
                  <a:ext uri="{FF2B5EF4-FFF2-40B4-BE49-F238E27FC236}">
                    <a16:creationId xmlns:a16="http://schemas.microsoft.com/office/drawing/2014/main" id="{A1449015-35CB-4AF1-B0A2-E92A5DC9994C}"/>
                  </a:ext>
                </a:extLst>
              </p:cNvPr>
              <p:cNvGrpSpPr/>
              <p:nvPr/>
            </p:nvGrpSpPr>
            <p:grpSpPr>
              <a:xfrm>
                <a:off x="5881592" y="2012479"/>
                <a:ext cx="424052" cy="413632"/>
                <a:chOff x="5881592" y="2012479"/>
                <a:chExt cx="424052" cy="413632"/>
              </a:xfrm>
              <a:grpFill/>
            </p:grpSpPr>
            <p:grpSp>
              <p:nvGrpSpPr>
                <p:cNvPr id="818" name="Graphic 23">
                  <a:extLst>
                    <a:ext uri="{FF2B5EF4-FFF2-40B4-BE49-F238E27FC236}">
                      <a16:creationId xmlns:a16="http://schemas.microsoft.com/office/drawing/2014/main" id="{4F8A6F9A-A849-41D5-B0AC-3FDDA96446E2}"/>
                    </a:ext>
                  </a:extLst>
                </p:cNvPr>
                <p:cNvGrpSpPr/>
                <p:nvPr/>
              </p:nvGrpSpPr>
              <p:grpSpPr>
                <a:xfrm>
                  <a:off x="5881592" y="2039873"/>
                  <a:ext cx="424052" cy="386238"/>
                  <a:chOff x="5881592" y="2039873"/>
                  <a:chExt cx="424052" cy="386238"/>
                </a:xfrm>
                <a:grpFill/>
              </p:grpSpPr>
              <p:sp>
                <p:nvSpPr>
                  <p:cNvPr id="826" name="Freeform: Shape 825">
                    <a:extLst>
                      <a:ext uri="{FF2B5EF4-FFF2-40B4-BE49-F238E27FC236}">
                        <a16:creationId xmlns:a16="http://schemas.microsoft.com/office/drawing/2014/main" id="{D59B434D-D257-4AE9-89CC-42569705EC7A}"/>
                      </a:ext>
                    </a:extLst>
                  </p:cNvPr>
                  <p:cNvSpPr/>
                  <p:nvPr/>
                </p:nvSpPr>
                <p:spPr>
                  <a:xfrm>
                    <a:off x="5881592" y="2281713"/>
                    <a:ext cx="54673" cy="144399"/>
                  </a:xfrm>
                  <a:custGeom>
                    <a:avLst/>
                    <a:gdLst>
                      <a:gd name="connsiteX0" fmla="*/ 47149 w 54673"/>
                      <a:gd name="connsiteY0" fmla="*/ 2381 h 144399"/>
                      <a:gd name="connsiteX1" fmla="*/ 0 w 54673"/>
                      <a:gd name="connsiteY1" fmla="*/ 0 h 144399"/>
                      <a:gd name="connsiteX2" fmla="*/ 0 w 54673"/>
                      <a:gd name="connsiteY2" fmla="*/ 144399 h 144399"/>
                      <a:gd name="connsiteX3" fmla="*/ 54673 w 54673"/>
                      <a:gd name="connsiteY3" fmla="*/ 144399 h 144399"/>
                      <a:gd name="connsiteX4" fmla="*/ 54673 w 54673"/>
                      <a:gd name="connsiteY4" fmla="*/ 2286 h 144399"/>
                      <a:gd name="connsiteX5" fmla="*/ 47149 w 54673"/>
                      <a:gd name="connsiteY5" fmla="*/ 2286 h 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4399">
                        <a:moveTo>
                          <a:pt x="47149" y="2381"/>
                        </a:moveTo>
                        <a:cubicBezTo>
                          <a:pt x="24479" y="2381"/>
                          <a:pt x="7715" y="857"/>
                          <a:pt x="0" y="0"/>
                        </a:cubicBezTo>
                        <a:lnTo>
                          <a:pt x="0" y="144399"/>
                        </a:lnTo>
                        <a:lnTo>
                          <a:pt x="54673" y="144399"/>
                        </a:lnTo>
                        <a:lnTo>
                          <a:pt x="54673" y="2286"/>
                        </a:lnTo>
                        <a:cubicBezTo>
                          <a:pt x="52102" y="2286"/>
                          <a:pt x="49530" y="2286"/>
                          <a:pt x="47149" y="2286"/>
                        </a:cubicBezTo>
                        <a:close/>
                      </a:path>
                    </a:pathLst>
                  </a:custGeom>
                  <a:grpFill/>
                  <a:ln w="9525" cap="flat">
                    <a:noFill/>
                    <a:prstDash val="solid"/>
                    <a:miter/>
                  </a:ln>
                </p:spPr>
                <p:txBody>
                  <a:bodyPr rtlCol="0" anchor="ctr"/>
                  <a:lstStyle/>
                  <a:p>
                    <a:endParaRPr lang="en-US" dirty="0"/>
                  </a:p>
                </p:txBody>
              </p:sp>
              <p:sp>
                <p:nvSpPr>
                  <p:cNvPr id="827" name="Freeform: Shape 826">
                    <a:extLst>
                      <a:ext uri="{FF2B5EF4-FFF2-40B4-BE49-F238E27FC236}">
                        <a16:creationId xmlns:a16="http://schemas.microsoft.com/office/drawing/2014/main" id="{02D62BDA-0C8F-492A-A235-B68DD6811424}"/>
                      </a:ext>
                    </a:extLst>
                  </p:cNvPr>
                  <p:cNvSpPr/>
                  <p:nvPr/>
                </p:nvSpPr>
                <p:spPr>
                  <a:xfrm>
                    <a:off x="5966841" y="2276188"/>
                    <a:ext cx="54673" cy="149923"/>
                  </a:xfrm>
                  <a:custGeom>
                    <a:avLst/>
                    <a:gdLst>
                      <a:gd name="connsiteX0" fmla="*/ 27051 w 54673"/>
                      <a:gd name="connsiteY0" fmla="*/ 4000 h 149923"/>
                      <a:gd name="connsiteX1" fmla="*/ 0 w 54673"/>
                      <a:gd name="connsiteY1" fmla="*/ 6572 h 149923"/>
                      <a:gd name="connsiteX2" fmla="*/ 0 w 54673"/>
                      <a:gd name="connsiteY2" fmla="*/ 149924 h 149923"/>
                      <a:gd name="connsiteX3" fmla="*/ 54673 w 54673"/>
                      <a:gd name="connsiteY3" fmla="*/ 149924 h 149923"/>
                      <a:gd name="connsiteX4" fmla="*/ 54673 w 54673"/>
                      <a:gd name="connsiteY4" fmla="*/ 0 h 149923"/>
                      <a:gd name="connsiteX5" fmla="*/ 27051 w 54673"/>
                      <a:gd name="connsiteY5" fmla="*/ 4000 h 1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9923">
                        <a:moveTo>
                          <a:pt x="27051" y="4000"/>
                        </a:moveTo>
                        <a:cubicBezTo>
                          <a:pt x="18097" y="5048"/>
                          <a:pt x="9049" y="5905"/>
                          <a:pt x="0" y="6572"/>
                        </a:cubicBezTo>
                        <a:lnTo>
                          <a:pt x="0" y="149924"/>
                        </a:lnTo>
                        <a:lnTo>
                          <a:pt x="54673" y="149924"/>
                        </a:lnTo>
                        <a:lnTo>
                          <a:pt x="54673" y="0"/>
                        </a:lnTo>
                        <a:cubicBezTo>
                          <a:pt x="45529" y="1524"/>
                          <a:pt x="36290" y="2953"/>
                          <a:pt x="27051" y="4000"/>
                        </a:cubicBezTo>
                        <a:close/>
                      </a:path>
                    </a:pathLst>
                  </a:custGeom>
                  <a:grpFill/>
                  <a:ln w="9525" cap="flat">
                    <a:noFill/>
                    <a:prstDash val="solid"/>
                    <a:miter/>
                  </a:ln>
                </p:spPr>
                <p:txBody>
                  <a:bodyPr rtlCol="0" anchor="ctr"/>
                  <a:lstStyle/>
                  <a:p>
                    <a:endParaRPr lang="en-US" dirty="0"/>
                  </a:p>
                </p:txBody>
              </p:sp>
              <p:sp>
                <p:nvSpPr>
                  <p:cNvPr id="828" name="Freeform: Shape 827">
                    <a:extLst>
                      <a:ext uri="{FF2B5EF4-FFF2-40B4-BE49-F238E27FC236}">
                        <a16:creationId xmlns:a16="http://schemas.microsoft.com/office/drawing/2014/main" id="{A5278BA5-391D-457A-A969-0B0A8FEBF323}"/>
                      </a:ext>
                    </a:extLst>
                  </p:cNvPr>
                  <p:cNvSpPr/>
                  <p:nvPr/>
                </p:nvSpPr>
                <p:spPr>
                  <a:xfrm>
                    <a:off x="6052280" y="2254186"/>
                    <a:ext cx="54673" cy="171926"/>
                  </a:xfrm>
                  <a:custGeom>
                    <a:avLst/>
                    <a:gdLst>
                      <a:gd name="connsiteX0" fmla="*/ 0 w 54673"/>
                      <a:gd name="connsiteY0" fmla="*/ 15812 h 171926"/>
                      <a:gd name="connsiteX1" fmla="*/ 0 w 54673"/>
                      <a:gd name="connsiteY1" fmla="*/ 171926 h 171926"/>
                      <a:gd name="connsiteX2" fmla="*/ 54674 w 54673"/>
                      <a:gd name="connsiteY2" fmla="*/ 171926 h 171926"/>
                      <a:gd name="connsiteX3" fmla="*/ 54674 w 54673"/>
                      <a:gd name="connsiteY3" fmla="*/ 0 h 171926"/>
                      <a:gd name="connsiteX4" fmla="*/ 0 w 54673"/>
                      <a:gd name="connsiteY4" fmla="*/ 15812 h 17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 h="171926">
                        <a:moveTo>
                          <a:pt x="0" y="15812"/>
                        </a:moveTo>
                        <a:lnTo>
                          <a:pt x="0" y="171926"/>
                        </a:lnTo>
                        <a:lnTo>
                          <a:pt x="54674" y="171926"/>
                        </a:lnTo>
                        <a:lnTo>
                          <a:pt x="54674" y="0"/>
                        </a:lnTo>
                        <a:cubicBezTo>
                          <a:pt x="36957" y="6191"/>
                          <a:pt x="18574" y="11525"/>
                          <a:pt x="0" y="15812"/>
                        </a:cubicBezTo>
                        <a:close/>
                      </a:path>
                    </a:pathLst>
                  </a:custGeom>
                  <a:grpFill/>
                  <a:ln w="9525" cap="flat">
                    <a:noFill/>
                    <a:prstDash val="solid"/>
                    <a:miter/>
                  </a:ln>
                </p:spPr>
                <p:txBody>
                  <a:bodyPr rtlCol="0" anchor="ctr"/>
                  <a:lstStyle/>
                  <a:p>
                    <a:endParaRPr lang="en-US" dirty="0"/>
                  </a:p>
                </p:txBody>
              </p:sp>
              <p:sp>
                <p:nvSpPr>
                  <p:cNvPr id="829" name="Freeform: Shape 828">
                    <a:extLst>
                      <a:ext uri="{FF2B5EF4-FFF2-40B4-BE49-F238E27FC236}">
                        <a16:creationId xmlns:a16="http://schemas.microsoft.com/office/drawing/2014/main" id="{6B90349C-076E-4AF1-A04B-E37A0503B414}"/>
                      </a:ext>
                    </a:extLst>
                  </p:cNvPr>
                  <p:cNvSpPr/>
                  <p:nvPr/>
                </p:nvSpPr>
                <p:spPr>
                  <a:xfrm>
                    <a:off x="6137624" y="2214657"/>
                    <a:ext cx="54673" cy="211455"/>
                  </a:xfrm>
                  <a:custGeom>
                    <a:avLst/>
                    <a:gdLst>
                      <a:gd name="connsiteX0" fmla="*/ 19145 w 54673"/>
                      <a:gd name="connsiteY0" fmla="*/ 18955 h 211455"/>
                      <a:gd name="connsiteX1" fmla="*/ 0 w 54673"/>
                      <a:gd name="connsiteY1" fmla="*/ 27623 h 211455"/>
                      <a:gd name="connsiteX2" fmla="*/ 0 w 54673"/>
                      <a:gd name="connsiteY2" fmla="*/ 211455 h 211455"/>
                      <a:gd name="connsiteX3" fmla="*/ 54674 w 54673"/>
                      <a:gd name="connsiteY3" fmla="*/ 211455 h 211455"/>
                      <a:gd name="connsiteX4" fmla="*/ 54674 w 54673"/>
                      <a:gd name="connsiteY4" fmla="*/ 0 h 211455"/>
                      <a:gd name="connsiteX5" fmla="*/ 19145 w 54673"/>
                      <a:gd name="connsiteY5" fmla="*/ 18955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11455">
                        <a:moveTo>
                          <a:pt x="19145" y="18955"/>
                        </a:moveTo>
                        <a:cubicBezTo>
                          <a:pt x="12859" y="22003"/>
                          <a:pt x="6477" y="24860"/>
                          <a:pt x="0" y="27623"/>
                        </a:cubicBezTo>
                        <a:lnTo>
                          <a:pt x="0" y="211455"/>
                        </a:lnTo>
                        <a:lnTo>
                          <a:pt x="54674" y="211455"/>
                        </a:lnTo>
                        <a:lnTo>
                          <a:pt x="54674" y="0"/>
                        </a:lnTo>
                        <a:cubicBezTo>
                          <a:pt x="43148" y="6763"/>
                          <a:pt x="31242" y="13145"/>
                          <a:pt x="19145" y="18955"/>
                        </a:cubicBezTo>
                        <a:close/>
                      </a:path>
                    </a:pathLst>
                  </a:custGeom>
                  <a:grpFill/>
                  <a:ln w="9525" cap="flat">
                    <a:noFill/>
                    <a:prstDash val="solid"/>
                    <a:miter/>
                  </a:ln>
                </p:spPr>
                <p:txBody>
                  <a:bodyPr rtlCol="0" anchor="ctr"/>
                  <a:lstStyle/>
                  <a:p>
                    <a:endParaRPr lang="en-US" dirty="0"/>
                  </a:p>
                </p:txBody>
              </p:sp>
              <p:sp>
                <p:nvSpPr>
                  <p:cNvPr id="830" name="Freeform: Shape 829">
                    <a:extLst>
                      <a:ext uri="{FF2B5EF4-FFF2-40B4-BE49-F238E27FC236}">
                        <a16:creationId xmlns:a16="http://schemas.microsoft.com/office/drawing/2014/main" id="{469C6E38-DAA6-4AB5-873C-A17741A3E5E8}"/>
                      </a:ext>
                    </a:extLst>
                  </p:cNvPr>
                  <p:cNvSpPr/>
                  <p:nvPr/>
                </p:nvSpPr>
                <p:spPr>
                  <a:xfrm>
                    <a:off x="6222872" y="2166365"/>
                    <a:ext cx="54673" cy="259746"/>
                  </a:xfrm>
                  <a:custGeom>
                    <a:avLst/>
                    <a:gdLst>
                      <a:gd name="connsiteX0" fmla="*/ 36481 w 54673"/>
                      <a:gd name="connsiteY0" fmla="*/ 0 h 259746"/>
                      <a:gd name="connsiteX1" fmla="*/ 0 w 54673"/>
                      <a:gd name="connsiteY1" fmla="*/ 28480 h 259746"/>
                      <a:gd name="connsiteX2" fmla="*/ 0 w 54673"/>
                      <a:gd name="connsiteY2" fmla="*/ 259747 h 259746"/>
                      <a:gd name="connsiteX3" fmla="*/ 54674 w 54673"/>
                      <a:gd name="connsiteY3" fmla="*/ 259747 h 259746"/>
                      <a:gd name="connsiteX4" fmla="*/ 54674 w 54673"/>
                      <a:gd name="connsiteY4" fmla="*/ 0 h 259746"/>
                      <a:gd name="connsiteX5" fmla="*/ 36481 w 54673"/>
                      <a:gd name="connsiteY5"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59746">
                        <a:moveTo>
                          <a:pt x="36481" y="0"/>
                        </a:moveTo>
                        <a:cubicBezTo>
                          <a:pt x="24860" y="10096"/>
                          <a:pt x="12573" y="19621"/>
                          <a:pt x="0" y="28480"/>
                        </a:cubicBezTo>
                        <a:lnTo>
                          <a:pt x="0" y="259747"/>
                        </a:lnTo>
                        <a:lnTo>
                          <a:pt x="54674" y="259747"/>
                        </a:lnTo>
                        <a:lnTo>
                          <a:pt x="54674" y="0"/>
                        </a:lnTo>
                        <a:lnTo>
                          <a:pt x="36481" y="0"/>
                        </a:lnTo>
                        <a:close/>
                      </a:path>
                    </a:pathLst>
                  </a:custGeom>
                  <a:grpFill/>
                  <a:ln w="9525" cap="flat">
                    <a:noFill/>
                    <a:prstDash val="solid"/>
                    <a:miter/>
                  </a:ln>
                </p:spPr>
                <p:txBody>
                  <a:bodyPr rtlCol="0" anchor="ctr"/>
                  <a:lstStyle/>
                  <a:p>
                    <a:endParaRPr lang="en-US" dirty="0"/>
                  </a:p>
                </p:txBody>
              </p:sp>
              <p:sp>
                <p:nvSpPr>
                  <p:cNvPr id="831" name="Freeform: Shape 830">
                    <a:extLst>
                      <a:ext uri="{FF2B5EF4-FFF2-40B4-BE49-F238E27FC236}">
                        <a16:creationId xmlns:a16="http://schemas.microsoft.com/office/drawing/2014/main" id="{2D8B91CD-B965-4CAB-A456-303AFAC3E2BA}"/>
                      </a:ext>
                    </a:extLst>
                  </p:cNvPr>
                  <p:cNvSpPr/>
                  <p:nvPr/>
                </p:nvSpPr>
                <p:spPr>
                  <a:xfrm>
                    <a:off x="5882544" y="2039873"/>
                    <a:ext cx="423100" cy="206846"/>
                  </a:xfrm>
                  <a:custGeom>
                    <a:avLst/>
                    <a:gdLst>
                      <a:gd name="connsiteX0" fmla="*/ 39624 w 423100"/>
                      <a:gd name="connsiteY0" fmla="*/ 163925 h 206846"/>
                      <a:gd name="connsiteX1" fmla="*/ 14192 w 423100"/>
                      <a:gd name="connsiteY1" fmla="*/ 162782 h 206846"/>
                      <a:gd name="connsiteX2" fmla="*/ 0 w 423100"/>
                      <a:gd name="connsiteY2" fmla="*/ 204406 h 206846"/>
                      <a:gd name="connsiteX3" fmla="*/ 108109 w 423100"/>
                      <a:gd name="connsiteY3" fmla="*/ 203168 h 206846"/>
                      <a:gd name="connsiteX4" fmla="*/ 134398 w 423100"/>
                      <a:gd name="connsiteY4" fmla="*/ 199358 h 206846"/>
                      <a:gd name="connsiteX5" fmla="*/ 262128 w 423100"/>
                      <a:gd name="connsiteY5" fmla="*/ 159163 h 206846"/>
                      <a:gd name="connsiteX6" fmla="*/ 392525 w 423100"/>
                      <a:gd name="connsiteY6" fmla="*/ 63151 h 206846"/>
                      <a:gd name="connsiteX7" fmla="*/ 394145 w 423100"/>
                      <a:gd name="connsiteY7" fmla="*/ 61436 h 206846"/>
                      <a:gd name="connsiteX8" fmla="*/ 416719 w 423100"/>
                      <a:gd name="connsiteY8" fmla="*/ 82201 h 206846"/>
                      <a:gd name="connsiteX9" fmla="*/ 423100 w 423100"/>
                      <a:gd name="connsiteY9" fmla="*/ 0 h 206846"/>
                      <a:gd name="connsiteX10" fmla="*/ 340328 w 423100"/>
                      <a:gd name="connsiteY10" fmla="*/ 11906 h 206846"/>
                      <a:gd name="connsiteX11" fmla="*/ 362712 w 423100"/>
                      <a:gd name="connsiteY11" fmla="*/ 32480 h 206846"/>
                      <a:gd name="connsiteX12" fmla="*/ 361093 w 423100"/>
                      <a:gd name="connsiteY12" fmla="*/ 34195 h 206846"/>
                      <a:gd name="connsiteX13" fmla="*/ 244602 w 423100"/>
                      <a:gd name="connsiteY13" fmla="*/ 120205 h 206846"/>
                      <a:gd name="connsiteX14" fmla="*/ 128873 w 423100"/>
                      <a:gd name="connsiteY14" fmla="*/ 156972 h 206846"/>
                      <a:gd name="connsiteX15" fmla="*/ 39719 w 423100"/>
                      <a:gd name="connsiteY15" fmla="*/ 164116 h 2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100" h="206846">
                        <a:moveTo>
                          <a:pt x="39624" y="163925"/>
                        </a:moveTo>
                        <a:cubicBezTo>
                          <a:pt x="22860" y="163639"/>
                          <a:pt x="19050" y="163259"/>
                          <a:pt x="14192" y="162782"/>
                        </a:cubicBezTo>
                        <a:lnTo>
                          <a:pt x="0" y="204406"/>
                        </a:lnTo>
                        <a:cubicBezTo>
                          <a:pt x="10192" y="205645"/>
                          <a:pt x="51816" y="209836"/>
                          <a:pt x="108109" y="203168"/>
                        </a:cubicBezTo>
                        <a:cubicBezTo>
                          <a:pt x="116872" y="202121"/>
                          <a:pt x="125730" y="200882"/>
                          <a:pt x="134398" y="199358"/>
                        </a:cubicBezTo>
                        <a:cubicBezTo>
                          <a:pt x="179737" y="191643"/>
                          <a:pt x="222695" y="178117"/>
                          <a:pt x="262128" y="159163"/>
                        </a:cubicBezTo>
                        <a:cubicBezTo>
                          <a:pt x="311563" y="135446"/>
                          <a:pt x="355473" y="103156"/>
                          <a:pt x="392525" y="63151"/>
                        </a:cubicBezTo>
                        <a:lnTo>
                          <a:pt x="394145" y="61436"/>
                        </a:lnTo>
                        <a:lnTo>
                          <a:pt x="416719" y="82201"/>
                        </a:lnTo>
                        <a:lnTo>
                          <a:pt x="423100" y="0"/>
                        </a:lnTo>
                        <a:lnTo>
                          <a:pt x="340328" y="11906"/>
                        </a:lnTo>
                        <a:lnTo>
                          <a:pt x="362712" y="32480"/>
                        </a:lnTo>
                        <a:lnTo>
                          <a:pt x="361093" y="34195"/>
                        </a:lnTo>
                        <a:cubicBezTo>
                          <a:pt x="327946" y="69913"/>
                          <a:pt x="288703" y="98869"/>
                          <a:pt x="244602" y="120205"/>
                        </a:cubicBezTo>
                        <a:cubicBezTo>
                          <a:pt x="208978" y="137446"/>
                          <a:pt x="170117" y="149828"/>
                          <a:pt x="128873" y="156972"/>
                        </a:cubicBezTo>
                        <a:cubicBezTo>
                          <a:pt x="91916" y="163449"/>
                          <a:pt x="60007" y="164401"/>
                          <a:pt x="39719" y="164116"/>
                        </a:cubicBezTo>
                        <a:close/>
                      </a:path>
                    </a:pathLst>
                  </a:custGeom>
                  <a:grpFill/>
                  <a:ln w="9525" cap="flat">
                    <a:noFill/>
                    <a:prstDash val="solid"/>
                    <a:miter/>
                  </a:ln>
                </p:spPr>
                <p:txBody>
                  <a:bodyPr rtlCol="0" anchor="ctr"/>
                  <a:lstStyle/>
                  <a:p>
                    <a:endParaRPr lang="en-US" dirty="0"/>
                  </a:p>
                </p:txBody>
              </p:sp>
            </p:grpSp>
            <p:sp>
              <p:nvSpPr>
                <p:cNvPr id="819" name="Freeform: Shape 818">
                  <a:extLst>
                    <a:ext uri="{FF2B5EF4-FFF2-40B4-BE49-F238E27FC236}">
                      <a16:creationId xmlns:a16="http://schemas.microsoft.com/office/drawing/2014/main" id="{7334CCE9-B549-4DC8-9B8F-326C179AD643}"/>
                    </a:ext>
                  </a:extLst>
                </p:cNvPr>
                <p:cNvSpPr/>
                <p:nvPr/>
              </p:nvSpPr>
              <p:spPr>
                <a:xfrm>
                  <a:off x="5891307" y="2012479"/>
                  <a:ext cx="321468" cy="169301"/>
                </a:xfrm>
                <a:custGeom>
                  <a:avLst/>
                  <a:gdLst>
                    <a:gd name="connsiteX0" fmla="*/ 0 w 321468"/>
                    <a:gd name="connsiteY0" fmla="*/ 162840 h 169301"/>
                    <a:gd name="connsiteX1" fmla="*/ 198501 w 321468"/>
                    <a:gd name="connsiteY1" fmla="*/ 130836 h 169301"/>
                    <a:gd name="connsiteX2" fmla="*/ 321469 w 321468"/>
                    <a:gd name="connsiteY2" fmla="*/ 53493 h 169301"/>
                    <a:gd name="connsiteX3" fmla="*/ 154781 w 321468"/>
                    <a:gd name="connsiteY3" fmla="*/ 1391 h 169301"/>
                    <a:gd name="connsiteX4" fmla="*/ 0 w 321468"/>
                    <a:gd name="connsiteY4" fmla="*/ 162840 h 169301"/>
                    <a:gd name="connsiteX5" fmla="*/ 0 w 321468"/>
                    <a:gd name="connsiteY5" fmla="*/ 162840 h 16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 h="169301">
                      <a:moveTo>
                        <a:pt x="0" y="162840"/>
                      </a:moveTo>
                      <a:cubicBezTo>
                        <a:pt x="41053" y="165697"/>
                        <a:pt x="115538" y="165316"/>
                        <a:pt x="198501" y="130836"/>
                      </a:cubicBezTo>
                      <a:cubicBezTo>
                        <a:pt x="254413" y="107690"/>
                        <a:pt x="295180" y="76924"/>
                        <a:pt x="321469" y="53493"/>
                      </a:cubicBezTo>
                      <a:cubicBezTo>
                        <a:pt x="311372" y="44635"/>
                        <a:pt x="247460" y="-9277"/>
                        <a:pt x="154781" y="1391"/>
                      </a:cubicBezTo>
                      <a:cubicBezTo>
                        <a:pt x="57912" y="12440"/>
                        <a:pt x="7144" y="152267"/>
                        <a:pt x="0" y="162840"/>
                      </a:cubicBezTo>
                      <a:cubicBezTo>
                        <a:pt x="0" y="185224"/>
                        <a:pt x="0" y="140456"/>
                        <a:pt x="0" y="162840"/>
                      </a:cubicBezTo>
                      <a:close/>
                    </a:path>
                  </a:pathLst>
                </a:custGeom>
                <a:grpFill/>
                <a:ln w="9525" cap="flat">
                  <a:noFill/>
                  <a:prstDash val="solid"/>
                  <a:miter/>
                </a:ln>
              </p:spPr>
              <p:txBody>
                <a:bodyPr rtlCol="0" anchor="ctr"/>
                <a:lstStyle/>
                <a:p>
                  <a:endParaRPr lang="en-US" dirty="0"/>
                </a:p>
              </p:txBody>
            </p:sp>
            <p:sp>
              <p:nvSpPr>
                <p:cNvPr id="821" name="Freeform: Shape 820">
                  <a:extLst>
                    <a:ext uri="{FF2B5EF4-FFF2-40B4-BE49-F238E27FC236}">
                      <a16:creationId xmlns:a16="http://schemas.microsoft.com/office/drawing/2014/main" id="{121053CD-E2B5-46C3-8344-2A6863A55787}"/>
                    </a:ext>
                  </a:extLst>
                </p:cNvPr>
                <p:cNvSpPr/>
                <p:nvPr/>
              </p:nvSpPr>
              <p:spPr>
                <a:xfrm>
                  <a:off x="6192202" y="2166365"/>
                  <a:ext cx="97059" cy="259746"/>
                </a:xfrm>
                <a:custGeom>
                  <a:avLst/>
                  <a:gdLst>
                    <a:gd name="connsiteX0" fmla="*/ 96393 w 97059"/>
                    <a:gd name="connsiteY0" fmla="*/ 0 h 259746"/>
                    <a:gd name="connsiteX1" fmla="*/ 97060 w 97059"/>
                    <a:gd name="connsiteY1" fmla="*/ 82296 h 259746"/>
                    <a:gd name="connsiteX2" fmla="*/ 85344 w 97059"/>
                    <a:gd name="connsiteY2" fmla="*/ 82296 h 259746"/>
                    <a:gd name="connsiteX3" fmla="*/ 85344 w 97059"/>
                    <a:gd name="connsiteY3" fmla="*/ 259747 h 259746"/>
                    <a:gd name="connsiteX4" fmla="*/ 0 w 97059"/>
                    <a:gd name="connsiteY4" fmla="*/ 259747 h 259746"/>
                    <a:gd name="connsiteX5" fmla="*/ 0 w 97059"/>
                    <a:gd name="connsiteY5" fmla="*/ 48292 h 259746"/>
                    <a:gd name="connsiteX6" fmla="*/ 30671 w 97059"/>
                    <a:gd name="connsiteY6" fmla="*/ 28480 h 259746"/>
                    <a:gd name="connsiteX7" fmla="*/ 67151 w 97059"/>
                    <a:gd name="connsiteY7" fmla="*/ 0 h 259746"/>
                    <a:gd name="connsiteX8" fmla="*/ 96393 w 97059"/>
                    <a:gd name="connsiteY8"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9" h="259746">
                      <a:moveTo>
                        <a:pt x="96393" y="0"/>
                      </a:moveTo>
                      <a:lnTo>
                        <a:pt x="97060" y="82296"/>
                      </a:lnTo>
                      <a:lnTo>
                        <a:pt x="85344" y="82296"/>
                      </a:lnTo>
                      <a:lnTo>
                        <a:pt x="85344" y="259747"/>
                      </a:lnTo>
                      <a:lnTo>
                        <a:pt x="0" y="259747"/>
                      </a:lnTo>
                      <a:lnTo>
                        <a:pt x="0" y="48292"/>
                      </a:lnTo>
                      <a:lnTo>
                        <a:pt x="30671" y="28480"/>
                      </a:lnTo>
                      <a:lnTo>
                        <a:pt x="67151" y="0"/>
                      </a:lnTo>
                      <a:lnTo>
                        <a:pt x="96393" y="0"/>
                      </a:lnTo>
                      <a:close/>
                    </a:path>
                  </a:pathLst>
                </a:custGeom>
                <a:grpFill/>
                <a:ln w="9525" cap="flat">
                  <a:noFill/>
                  <a:prstDash val="solid"/>
                  <a:miter/>
                </a:ln>
              </p:spPr>
              <p:txBody>
                <a:bodyPr rtlCol="0" anchor="ctr"/>
                <a:lstStyle/>
                <a:p>
                  <a:endParaRPr lang="en-US" dirty="0"/>
                </a:p>
              </p:txBody>
            </p:sp>
            <p:sp>
              <p:nvSpPr>
                <p:cNvPr id="822" name="Freeform: Shape 821">
                  <a:extLst>
                    <a:ext uri="{FF2B5EF4-FFF2-40B4-BE49-F238E27FC236}">
                      <a16:creationId xmlns:a16="http://schemas.microsoft.com/office/drawing/2014/main" id="{62B06F0C-DE3D-421E-9614-D33F1C0BA95E}"/>
                    </a:ext>
                  </a:extLst>
                </p:cNvPr>
                <p:cNvSpPr/>
                <p:nvPr/>
              </p:nvSpPr>
              <p:spPr>
                <a:xfrm>
                  <a:off x="6223444"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823" name="Freeform: Shape 822">
                  <a:extLst>
                    <a:ext uri="{FF2B5EF4-FFF2-40B4-BE49-F238E27FC236}">
                      <a16:creationId xmlns:a16="http://schemas.microsoft.com/office/drawing/2014/main" id="{36F4DF0E-F1CD-4CFC-9C21-C04E96155461}"/>
                    </a:ext>
                  </a:extLst>
                </p:cNvPr>
                <p:cNvSpPr/>
                <p:nvPr/>
              </p:nvSpPr>
              <p:spPr>
                <a:xfrm>
                  <a:off x="6161055"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824" name="Freeform: Shape 823">
                  <a:extLst>
                    <a:ext uri="{FF2B5EF4-FFF2-40B4-BE49-F238E27FC236}">
                      <a16:creationId xmlns:a16="http://schemas.microsoft.com/office/drawing/2014/main" id="{0AC232D3-CDC8-48FD-BDFB-E3832C4B10B4}"/>
                    </a:ext>
                  </a:extLst>
                </p:cNvPr>
                <p:cNvSpPr/>
                <p:nvPr/>
              </p:nvSpPr>
              <p:spPr>
                <a:xfrm>
                  <a:off x="6223444"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825" name="Freeform: Shape 824">
                  <a:extLst>
                    <a:ext uri="{FF2B5EF4-FFF2-40B4-BE49-F238E27FC236}">
                      <a16:creationId xmlns:a16="http://schemas.microsoft.com/office/drawing/2014/main" id="{5EC0EB81-6A65-4D07-B166-A194500B0B99}"/>
                    </a:ext>
                  </a:extLst>
                </p:cNvPr>
                <p:cNvSpPr/>
                <p:nvPr/>
              </p:nvSpPr>
              <p:spPr>
                <a:xfrm>
                  <a:off x="6161055"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grpSp>
        </p:grpSp>
        <p:grpSp>
          <p:nvGrpSpPr>
            <p:cNvPr id="832" name="Graphic 23">
              <a:extLst>
                <a:ext uri="{FF2B5EF4-FFF2-40B4-BE49-F238E27FC236}">
                  <a16:creationId xmlns:a16="http://schemas.microsoft.com/office/drawing/2014/main" id="{158EBB1C-7945-47D7-ABFE-ED56FA3B8A51}"/>
                </a:ext>
              </a:extLst>
            </p:cNvPr>
            <p:cNvGrpSpPr/>
            <p:nvPr/>
          </p:nvGrpSpPr>
          <p:grpSpPr>
            <a:xfrm>
              <a:off x="9158311" y="6088410"/>
              <a:ext cx="320040" cy="320040"/>
              <a:chOff x="5753100" y="2682429"/>
              <a:chExt cx="685800" cy="685800"/>
            </a:xfrm>
            <a:solidFill>
              <a:schemeClr val="bg1">
                <a:lumMod val="85000"/>
              </a:schemeClr>
            </a:solidFill>
          </p:grpSpPr>
          <p:sp>
            <p:nvSpPr>
              <p:cNvPr id="833" name="Freeform: Shape 832">
                <a:extLst>
                  <a:ext uri="{FF2B5EF4-FFF2-40B4-BE49-F238E27FC236}">
                    <a16:creationId xmlns:a16="http://schemas.microsoft.com/office/drawing/2014/main" id="{D750322C-6C91-450E-B675-BA51519859AB}"/>
                  </a:ext>
                </a:extLst>
              </p:cNvPr>
              <p:cNvSpPr/>
              <p:nvPr/>
            </p:nvSpPr>
            <p:spPr>
              <a:xfrm>
                <a:off x="5753100" y="268242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834" name="Graphic 23">
                <a:extLst>
                  <a:ext uri="{FF2B5EF4-FFF2-40B4-BE49-F238E27FC236}">
                    <a16:creationId xmlns:a16="http://schemas.microsoft.com/office/drawing/2014/main" id="{7C302078-348F-405E-837C-8FB9205AAA6F}"/>
                  </a:ext>
                </a:extLst>
              </p:cNvPr>
              <p:cNvGrpSpPr/>
              <p:nvPr/>
            </p:nvGrpSpPr>
            <p:grpSpPr>
              <a:xfrm>
                <a:off x="5914739" y="2819399"/>
                <a:ext cx="360045" cy="442150"/>
                <a:chOff x="5914739" y="2819399"/>
                <a:chExt cx="360045" cy="442150"/>
              </a:xfrm>
              <a:grpFill/>
            </p:grpSpPr>
            <p:grpSp>
              <p:nvGrpSpPr>
                <p:cNvPr id="835" name="Graphic 23">
                  <a:extLst>
                    <a:ext uri="{FF2B5EF4-FFF2-40B4-BE49-F238E27FC236}">
                      <a16:creationId xmlns:a16="http://schemas.microsoft.com/office/drawing/2014/main" id="{986524DC-10FF-42F8-85B4-0A24B12E405E}"/>
                    </a:ext>
                  </a:extLst>
                </p:cNvPr>
                <p:cNvGrpSpPr/>
                <p:nvPr/>
              </p:nvGrpSpPr>
              <p:grpSpPr>
                <a:xfrm>
                  <a:off x="5914739" y="2819399"/>
                  <a:ext cx="360045" cy="442150"/>
                  <a:chOff x="5914739" y="2819399"/>
                  <a:chExt cx="360045" cy="442150"/>
                </a:xfrm>
                <a:grpFill/>
              </p:grpSpPr>
              <p:sp>
                <p:nvSpPr>
                  <p:cNvPr id="837" name="Freeform: Shape 836">
                    <a:extLst>
                      <a:ext uri="{FF2B5EF4-FFF2-40B4-BE49-F238E27FC236}">
                        <a16:creationId xmlns:a16="http://schemas.microsoft.com/office/drawing/2014/main" id="{19D06ABA-2862-4B33-9087-66A44D25BBE3}"/>
                      </a:ext>
                    </a:extLst>
                  </p:cNvPr>
                  <p:cNvSpPr/>
                  <p:nvPr/>
                </p:nvSpPr>
                <p:spPr>
                  <a:xfrm>
                    <a:off x="5928741" y="2835687"/>
                    <a:ext cx="332041" cy="409575"/>
                  </a:xfrm>
                  <a:custGeom>
                    <a:avLst/>
                    <a:gdLst>
                      <a:gd name="connsiteX0" fmla="*/ 166021 w 332041"/>
                      <a:gd name="connsiteY0" fmla="*/ 409575 h 409575"/>
                      <a:gd name="connsiteX1" fmla="*/ 245269 w 332041"/>
                      <a:gd name="connsiteY1" fmla="*/ 356997 h 409575"/>
                      <a:gd name="connsiteX2" fmla="*/ 332042 w 332041"/>
                      <a:gd name="connsiteY2" fmla="*/ 180118 h 409575"/>
                      <a:gd name="connsiteX3" fmla="*/ 332042 w 332041"/>
                      <a:gd name="connsiteY3" fmla="*/ 64103 h 409575"/>
                      <a:gd name="connsiteX4" fmla="*/ 166021 w 332041"/>
                      <a:gd name="connsiteY4" fmla="*/ 0 h 409575"/>
                      <a:gd name="connsiteX5" fmla="*/ 0 w 332041"/>
                      <a:gd name="connsiteY5" fmla="*/ 64103 h 409575"/>
                      <a:gd name="connsiteX6" fmla="*/ 0 w 332041"/>
                      <a:gd name="connsiteY6" fmla="*/ 180118 h 409575"/>
                      <a:gd name="connsiteX7" fmla="*/ 86773 w 332041"/>
                      <a:gd name="connsiteY7" fmla="*/ 356997 h 409575"/>
                      <a:gd name="connsiteX8" fmla="*/ 166021 w 332041"/>
                      <a:gd name="connsiteY8"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41" h="409575">
                        <a:moveTo>
                          <a:pt x="166021" y="409575"/>
                        </a:moveTo>
                        <a:cubicBezTo>
                          <a:pt x="198215" y="390811"/>
                          <a:pt x="224218" y="373190"/>
                          <a:pt x="245269" y="356997"/>
                        </a:cubicBezTo>
                        <a:cubicBezTo>
                          <a:pt x="300037" y="314706"/>
                          <a:pt x="332042" y="249365"/>
                          <a:pt x="332042" y="180118"/>
                        </a:cubicBezTo>
                        <a:lnTo>
                          <a:pt x="332042" y="64103"/>
                        </a:lnTo>
                        <a:cubicBezTo>
                          <a:pt x="252127" y="51054"/>
                          <a:pt x="166021" y="0"/>
                          <a:pt x="166021" y="0"/>
                        </a:cubicBezTo>
                        <a:cubicBezTo>
                          <a:pt x="166021" y="0"/>
                          <a:pt x="79915" y="51054"/>
                          <a:pt x="0" y="64103"/>
                        </a:cubicBezTo>
                        <a:lnTo>
                          <a:pt x="0" y="180118"/>
                        </a:lnTo>
                        <a:cubicBezTo>
                          <a:pt x="0" y="249365"/>
                          <a:pt x="32004" y="314611"/>
                          <a:pt x="86773" y="356997"/>
                        </a:cubicBezTo>
                        <a:cubicBezTo>
                          <a:pt x="107728" y="373190"/>
                          <a:pt x="133731" y="390811"/>
                          <a:pt x="166021" y="409575"/>
                        </a:cubicBezTo>
                        <a:close/>
                      </a:path>
                    </a:pathLst>
                  </a:custGeom>
                  <a:grpFill/>
                  <a:ln w="9525" cap="flat">
                    <a:noFill/>
                    <a:prstDash val="solid"/>
                    <a:miter/>
                  </a:ln>
                </p:spPr>
                <p:txBody>
                  <a:bodyPr rtlCol="0" anchor="ctr"/>
                  <a:lstStyle/>
                  <a:p>
                    <a:endParaRPr lang="en-US" dirty="0"/>
                  </a:p>
                </p:txBody>
              </p:sp>
              <p:sp>
                <p:nvSpPr>
                  <p:cNvPr id="838" name="Freeform: Shape 837">
                    <a:extLst>
                      <a:ext uri="{FF2B5EF4-FFF2-40B4-BE49-F238E27FC236}">
                        <a16:creationId xmlns:a16="http://schemas.microsoft.com/office/drawing/2014/main" id="{CF7865D5-B2D4-4CAB-8A5C-2D6BF196A868}"/>
                      </a:ext>
                    </a:extLst>
                  </p:cNvPr>
                  <p:cNvSpPr/>
                  <p:nvPr/>
                </p:nvSpPr>
                <p:spPr>
                  <a:xfrm>
                    <a:off x="5914739" y="2819399"/>
                    <a:ext cx="360045" cy="442150"/>
                  </a:xfrm>
                  <a:custGeom>
                    <a:avLst/>
                    <a:gdLst>
                      <a:gd name="connsiteX0" fmla="*/ 180023 w 360045"/>
                      <a:gd name="connsiteY0" fmla="*/ 442151 h 442150"/>
                      <a:gd name="connsiteX1" fmla="*/ 172974 w 360045"/>
                      <a:gd name="connsiteY1" fmla="*/ 438055 h 442150"/>
                      <a:gd name="connsiteX2" fmla="*/ 92202 w 360045"/>
                      <a:gd name="connsiteY2" fmla="*/ 384429 h 442150"/>
                      <a:gd name="connsiteX3" fmla="*/ 24289 w 360045"/>
                      <a:gd name="connsiteY3" fmla="*/ 301180 h 442150"/>
                      <a:gd name="connsiteX4" fmla="*/ 0 w 360045"/>
                      <a:gd name="connsiteY4" fmla="*/ 196501 h 442150"/>
                      <a:gd name="connsiteX5" fmla="*/ 0 w 360045"/>
                      <a:gd name="connsiteY5" fmla="*/ 68485 h 442150"/>
                      <a:gd name="connsiteX6" fmla="*/ 11811 w 360045"/>
                      <a:gd name="connsiteY6" fmla="*/ 66580 h 442150"/>
                      <a:gd name="connsiteX7" fmla="*/ 172879 w 360045"/>
                      <a:gd name="connsiteY7" fmla="*/ 4286 h 442150"/>
                      <a:gd name="connsiteX8" fmla="*/ 180023 w 360045"/>
                      <a:gd name="connsiteY8" fmla="*/ 0 h 442150"/>
                      <a:gd name="connsiteX9" fmla="*/ 187166 w 360045"/>
                      <a:gd name="connsiteY9" fmla="*/ 4286 h 442150"/>
                      <a:gd name="connsiteX10" fmla="*/ 348234 w 360045"/>
                      <a:gd name="connsiteY10" fmla="*/ 66580 h 442150"/>
                      <a:gd name="connsiteX11" fmla="*/ 360045 w 360045"/>
                      <a:gd name="connsiteY11" fmla="*/ 68485 h 442150"/>
                      <a:gd name="connsiteX12" fmla="*/ 360045 w 360045"/>
                      <a:gd name="connsiteY12" fmla="*/ 196501 h 442150"/>
                      <a:gd name="connsiteX13" fmla="*/ 335756 w 360045"/>
                      <a:gd name="connsiteY13" fmla="*/ 301180 h 442150"/>
                      <a:gd name="connsiteX14" fmla="*/ 267843 w 360045"/>
                      <a:gd name="connsiteY14" fmla="*/ 384429 h 442150"/>
                      <a:gd name="connsiteX15" fmla="*/ 187071 w 360045"/>
                      <a:gd name="connsiteY15" fmla="*/ 438055 h 442150"/>
                      <a:gd name="connsiteX16" fmla="*/ 180023 w 360045"/>
                      <a:gd name="connsiteY16" fmla="*/ 442151 h 442150"/>
                      <a:gd name="connsiteX17" fmla="*/ 28099 w 360045"/>
                      <a:gd name="connsiteY17" fmla="*/ 92107 h 442150"/>
                      <a:gd name="connsiteX18" fmla="*/ 28099 w 360045"/>
                      <a:gd name="connsiteY18" fmla="*/ 196405 h 442150"/>
                      <a:gd name="connsiteX19" fmla="*/ 109442 w 360045"/>
                      <a:gd name="connsiteY19" fmla="*/ 362140 h 442150"/>
                      <a:gd name="connsiteX20" fmla="*/ 180023 w 360045"/>
                      <a:gd name="connsiteY20" fmla="*/ 409575 h 442150"/>
                      <a:gd name="connsiteX21" fmla="*/ 250603 w 360045"/>
                      <a:gd name="connsiteY21" fmla="*/ 362140 h 442150"/>
                      <a:gd name="connsiteX22" fmla="*/ 331946 w 360045"/>
                      <a:gd name="connsiteY22" fmla="*/ 196405 h 442150"/>
                      <a:gd name="connsiteX23" fmla="*/ 331946 w 360045"/>
                      <a:gd name="connsiteY23" fmla="*/ 92107 h 442150"/>
                      <a:gd name="connsiteX24" fmla="*/ 180023 w 360045"/>
                      <a:gd name="connsiteY24" fmla="*/ 32480 h 442150"/>
                      <a:gd name="connsiteX25" fmla="*/ 28099 w 360045"/>
                      <a:gd name="connsiteY25" fmla="*/ 92107 h 44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045" h="442150">
                        <a:moveTo>
                          <a:pt x="180023" y="442151"/>
                        </a:moveTo>
                        <a:lnTo>
                          <a:pt x="172974" y="438055"/>
                        </a:lnTo>
                        <a:cubicBezTo>
                          <a:pt x="142589" y="420338"/>
                          <a:pt x="115443" y="402336"/>
                          <a:pt x="92202" y="384429"/>
                        </a:cubicBezTo>
                        <a:cubicBezTo>
                          <a:pt x="63627" y="362331"/>
                          <a:pt x="40100" y="333565"/>
                          <a:pt x="24289" y="301180"/>
                        </a:cubicBezTo>
                        <a:cubicBezTo>
                          <a:pt x="8382" y="268796"/>
                          <a:pt x="0" y="232601"/>
                          <a:pt x="0" y="196501"/>
                        </a:cubicBezTo>
                        <a:lnTo>
                          <a:pt x="0" y="68485"/>
                        </a:lnTo>
                        <a:lnTo>
                          <a:pt x="11811" y="66580"/>
                        </a:lnTo>
                        <a:cubicBezTo>
                          <a:pt x="88011" y="54197"/>
                          <a:pt x="172022" y="4763"/>
                          <a:pt x="172879" y="4286"/>
                        </a:cubicBezTo>
                        <a:lnTo>
                          <a:pt x="180023" y="0"/>
                        </a:lnTo>
                        <a:lnTo>
                          <a:pt x="187166" y="4286"/>
                        </a:lnTo>
                        <a:cubicBezTo>
                          <a:pt x="188024" y="4763"/>
                          <a:pt x="272034" y="54197"/>
                          <a:pt x="348234" y="66580"/>
                        </a:cubicBezTo>
                        <a:lnTo>
                          <a:pt x="360045" y="68485"/>
                        </a:lnTo>
                        <a:lnTo>
                          <a:pt x="360045" y="196501"/>
                        </a:lnTo>
                        <a:cubicBezTo>
                          <a:pt x="360045" y="232601"/>
                          <a:pt x="351663" y="268796"/>
                          <a:pt x="335756" y="301180"/>
                        </a:cubicBezTo>
                        <a:cubicBezTo>
                          <a:pt x="319850" y="333565"/>
                          <a:pt x="296323" y="362426"/>
                          <a:pt x="267843" y="384429"/>
                        </a:cubicBezTo>
                        <a:cubicBezTo>
                          <a:pt x="244697" y="402336"/>
                          <a:pt x="217551" y="420338"/>
                          <a:pt x="187071" y="438055"/>
                        </a:cubicBezTo>
                        <a:lnTo>
                          <a:pt x="180023" y="442151"/>
                        </a:lnTo>
                        <a:close/>
                        <a:moveTo>
                          <a:pt x="28099" y="92107"/>
                        </a:moveTo>
                        <a:lnTo>
                          <a:pt x="28099" y="196405"/>
                        </a:lnTo>
                        <a:cubicBezTo>
                          <a:pt x="28099" y="260795"/>
                          <a:pt x="58484" y="322802"/>
                          <a:pt x="109442" y="362140"/>
                        </a:cubicBezTo>
                        <a:cubicBezTo>
                          <a:pt x="129826" y="377857"/>
                          <a:pt x="153543" y="393859"/>
                          <a:pt x="180023" y="409575"/>
                        </a:cubicBezTo>
                        <a:cubicBezTo>
                          <a:pt x="206502" y="393859"/>
                          <a:pt x="230219" y="377952"/>
                          <a:pt x="250603" y="362140"/>
                        </a:cubicBezTo>
                        <a:cubicBezTo>
                          <a:pt x="301562" y="322802"/>
                          <a:pt x="331946" y="260890"/>
                          <a:pt x="331946" y="196405"/>
                        </a:cubicBezTo>
                        <a:lnTo>
                          <a:pt x="331946" y="92107"/>
                        </a:lnTo>
                        <a:cubicBezTo>
                          <a:pt x="266700" y="78772"/>
                          <a:pt x="201454" y="44482"/>
                          <a:pt x="180023" y="32480"/>
                        </a:cubicBezTo>
                        <a:cubicBezTo>
                          <a:pt x="158591" y="44387"/>
                          <a:pt x="93345" y="78772"/>
                          <a:pt x="28099" y="92107"/>
                        </a:cubicBezTo>
                        <a:close/>
                      </a:path>
                    </a:pathLst>
                  </a:custGeom>
                  <a:grpFill/>
                  <a:ln w="9525" cap="flat">
                    <a:noFill/>
                    <a:prstDash val="solid"/>
                    <a:miter/>
                  </a:ln>
                </p:spPr>
                <p:txBody>
                  <a:bodyPr rtlCol="0" anchor="ctr"/>
                  <a:lstStyle/>
                  <a:p>
                    <a:endParaRPr lang="en-US" dirty="0"/>
                  </a:p>
                </p:txBody>
              </p:sp>
            </p:grpSp>
            <p:sp>
              <p:nvSpPr>
                <p:cNvPr id="836" name="Freeform: Shape 835">
                  <a:extLst>
                    <a:ext uri="{FF2B5EF4-FFF2-40B4-BE49-F238E27FC236}">
                      <a16:creationId xmlns:a16="http://schemas.microsoft.com/office/drawing/2014/main" id="{4182A654-FD98-48DD-9A46-97F4B2BE81CB}"/>
                    </a:ext>
                  </a:extLst>
                </p:cNvPr>
                <p:cNvSpPr/>
                <p:nvPr/>
              </p:nvSpPr>
              <p:spPr>
                <a:xfrm>
                  <a:off x="6004464" y="2977133"/>
                  <a:ext cx="180403" cy="132873"/>
                </a:xfrm>
                <a:custGeom>
                  <a:avLst/>
                  <a:gdLst>
                    <a:gd name="connsiteX0" fmla="*/ 159734 w 180403"/>
                    <a:gd name="connsiteY0" fmla="*/ 0 h 132873"/>
                    <a:gd name="connsiteX1" fmla="*/ 68294 w 180403"/>
                    <a:gd name="connsiteY1" fmla="*/ 91440 h 132873"/>
                    <a:gd name="connsiteX2" fmla="*/ 20765 w 180403"/>
                    <a:gd name="connsiteY2" fmla="*/ 43910 h 132873"/>
                    <a:gd name="connsiteX3" fmla="*/ 0 w 180403"/>
                    <a:gd name="connsiteY3" fmla="*/ 64579 h 132873"/>
                    <a:gd name="connsiteX4" fmla="*/ 68294 w 180403"/>
                    <a:gd name="connsiteY4" fmla="*/ 132874 h 132873"/>
                    <a:gd name="connsiteX5" fmla="*/ 68294 w 180403"/>
                    <a:gd name="connsiteY5" fmla="*/ 132779 h 132873"/>
                    <a:gd name="connsiteX6" fmla="*/ 68294 w 180403"/>
                    <a:gd name="connsiteY6" fmla="*/ 132874 h 132873"/>
                    <a:gd name="connsiteX7" fmla="*/ 180404 w 180403"/>
                    <a:gd name="connsiteY7" fmla="*/ 20764 h 132873"/>
                    <a:gd name="connsiteX8" fmla="*/ 159734 w 180403"/>
                    <a:gd name="connsiteY8" fmla="*/ 0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03" h="132873">
                      <a:moveTo>
                        <a:pt x="159734" y="0"/>
                      </a:moveTo>
                      <a:lnTo>
                        <a:pt x="68294" y="91440"/>
                      </a:lnTo>
                      <a:lnTo>
                        <a:pt x="20765" y="43910"/>
                      </a:lnTo>
                      <a:lnTo>
                        <a:pt x="0" y="64579"/>
                      </a:lnTo>
                      <a:lnTo>
                        <a:pt x="68294" y="132874"/>
                      </a:lnTo>
                      <a:lnTo>
                        <a:pt x="68294" y="132779"/>
                      </a:lnTo>
                      <a:lnTo>
                        <a:pt x="68294" y="132874"/>
                      </a:lnTo>
                      <a:lnTo>
                        <a:pt x="180404" y="20764"/>
                      </a:lnTo>
                      <a:lnTo>
                        <a:pt x="159734" y="0"/>
                      </a:lnTo>
                      <a:close/>
                    </a:path>
                  </a:pathLst>
                </a:custGeom>
                <a:grpFill/>
                <a:ln w="9525" cap="flat">
                  <a:noFill/>
                  <a:prstDash val="solid"/>
                  <a:miter/>
                </a:ln>
              </p:spPr>
              <p:txBody>
                <a:bodyPr rtlCol="0" anchor="ctr"/>
                <a:lstStyle/>
                <a:p>
                  <a:endParaRPr lang="en-US" dirty="0"/>
                </a:p>
              </p:txBody>
            </p:sp>
          </p:grpSp>
        </p:grpSp>
        <p:grpSp>
          <p:nvGrpSpPr>
            <p:cNvPr id="839" name="Graphic 23">
              <a:extLst>
                <a:ext uri="{FF2B5EF4-FFF2-40B4-BE49-F238E27FC236}">
                  <a16:creationId xmlns:a16="http://schemas.microsoft.com/office/drawing/2014/main" id="{D8E51DD9-7E04-40B0-8F7D-B996AE6BD0AF}"/>
                </a:ext>
              </a:extLst>
            </p:cNvPr>
            <p:cNvGrpSpPr/>
            <p:nvPr/>
          </p:nvGrpSpPr>
          <p:grpSpPr>
            <a:xfrm>
              <a:off x="9478784" y="6088410"/>
              <a:ext cx="320040" cy="320040"/>
              <a:chOff x="5753100" y="3486149"/>
              <a:chExt cx="685800" cy="685800"/>
            </a:xfrm>
            <a:solidFill>
              <a:schemeClr val="bg1">
                <a:lumMod val="85000"/>
              </a:schemeClr>
            </a:solidFill>
          </p:grpSpPr>
          <p:sp>
            <p:nvSpPr>
              <p:cNvPr id="840" name="Freeform: Shape 839">
                <a:extLst>
                  <a:ext uri="{FF2B5EF4-FFF2-40B4-BE49-F238E27FC236}">
                    <a16:creationId xmlns:a16="http://schemas.microsoft.com/office/drawing/2014/main" id="{9DEF8100-5824-47C9-9B36-1C9D4F3EDAC6}"/>
                  </a:ext>
                </a:extLst>
              </p:cNvPr>
              <p:cNvSpPr/>
              <p:nvPr/>
            </p:nvSpPr>
            <p:spPr>
              <a:xfrm>
                <a:off x="5753100" y="348614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841" name="Graphic 23">
                <a:extLst>
                  <a:ext uri="{FF2B5EF4-FFF2-40B4-BE49-F238E27FC236}">
                    <a16:creationId xmlns:a16="http://schemas.microsoft.com/office/drawing/2014/main" id="{49D7AFA6-618D-4F4B-9DB9-185FBC5965A8}"/>
                  </a:ext>
                </a:extLst>
              </p:cNvPr>
              <p:cNvGrpSpPr/>
              <p:nvPr/>
            </p:nvGrpSpPr>
            <p:grpSpPr>
              <a:xfrm>
                <a:off x="5846338" y="3613689"/>
                <a:ext cx="521028" cy="393628"/>
                <a:chOff x="5846338" y="3613689"/>
                <a:chExt cx="521028" cy="393628"/>
              </a:xfrm>
              <a:grpFill/>
            </p:grpSpPr>
            <p:grpSp>
              <p:nvGrpSpPr>
                <p:cNvPr id="842" name="Graphic 23">
                  <a:extLst>
                    <a:ext uri="{FF2B5EF4-FFF2-40B4-BE49-F238E27FC236}">
                      <a16:creationId xmlns:a16="http://schemas.microsoft.com/office/drawing/2014/main" id="{47FB81AE-9054-483D-B345-C69B9612BB3F}"/>
                    </a:ext>
                  </a:extLst>
                </p:cNvPr>
                <p:cNvGrpSpPr/>
                <p:nvPr/>
              </p:nvGrpSpPr>
              <p:grpSpPr>
                <a:xfrm>
                  <a:off x="5989796" y="3613689"/>
                  <a:ext cx="377570" cy="339852"/>
                  <a:chOff x="5989796" y="3613689"/>
                  <a:chExt cx="377570" cy="339852"/>
                </a:xfrm>
                <a:grpFill/>
              </p:grpSpPr>
              <p:sp>
                <p:nvSpPr>
                  <p:cNvPr id="846" name="Freeform: Shape 845">
                    <a:extLst>
                      <a:ext uri="{FF2B5EF4-FFF2-40B4-BE49-F238E27FC236}">
                        <a16:creationId xmlns:a16="http://schemas.microsoft.com/office/drawing/2014/main" id="{C94D3F6F-AAAB-4A72-98A0-915EB1A4B7BC}"/>
                      </a:ext>
                    </a:extLst>
                  </p:cNvPr>
                  <p:cNvSpPr/>
                  <p:nvPr/>
                </p:nvSpPr>
                <p:spPr>
                  <a:xfrm>
                    <a:off x="6079857" y="3661171"/>
                    <a:ext cx="207975" cy="239982"/>
                  </a:xfrm>
                  <a:custGeom>
                    <a:avLst/>
                    <a:gdLst>
                      <a:gd name="connsiteX0" fmla="*/ 196260 w 207975"/>
                      <a:gd name="connsiteY0" fmla="*/ 67389 h 239982"/>
                      <a:gd name="connsiteX1" fmla="*/ 150159 w 207975"/>
                      <a:gd name="connsiteY1" fmla="*/ 67389 h 239982"/>
                      <a:gd name="connsiteX2" fmla="*/ 148159 w 207975"/>
                      <a:gd name="connsiteY2" fmla="*/ 66246 h 239982"/>
                      <a:gd name="connsiteX3" fmla="*/ 115012 w 207975"/>
                      <a:gd name="connsiteY3" fmla="*/ 11763 h 239982"/>
                      <a:gd name="connsiteX4" fmla="*/ 76721 w 207975"/>
                      <a:gd name="connsiteY4" fmla="*/ 7286 h 239982"/>
                      <a:gd name="connsiteX5" fmla="*/ 6046 w 207975"/>
                      <a:gd name="connsiteY5" fmla="*/ 78629 h 239982"/>
                      <a:gd name="connsiteX6" fmla="*/ 10141 w 207975"/>
                      <a:gd name="connsiteY6" fmla="*/ 111299 h 239982"/>
                      <a:gd name="connsiteX7" fmla="*/ 82150 w 207975"/>
                      <a:gd name="connsiteY7" fmla="*/ 154257 h 239982"/>
                      <a:gd name="connsiteX8" fmla="*/ 82150 w 207975"/>
                      <a:gd name="connsiteY8" fmla="*/ 223028 h 239982"/>
                      <a:gd name="connsiteX9" fmla="*/ 99105 w 207975"/>
                      <a:gd name="connsiteY9" fmla="*/ 239982 h 239982"/>
                      <a:gd name="connsiteX10" fmla="*/ 99105 w 207975"/>
                      <a:gd name="connsiteY10" fmla="*/ 239982 h 239982"/>
                      <a:gd name="connsiteX11" fmla="*/ 116060 w 207975"/>
                      <a:gd name="connsiteY11" fmla="*/ 223028 h 239982"/>
                      <a:gd name="connsiteX12" fmla="*/ 116060 w 207975"/>
                      <a:gd name="connsiteY12" fmla="*/ 131302 h 239982"/>
                      <a:gd name="connsiteX13" fmla="*/ 106439 w 207975"/>
                      <a:gd name="connsiteY13" fmla="*/ 115205 h 239982"/>
                      <a:gd name="connsiteX14" fmla="*/ 64243 w 207975"/>
                      <a:gd name="connsiteY14" fmla="*/ 92725 h 239982"/>
                      <a:gd name="connsiteX15" fmla="*/ 105582 w 207975"/>
                      <a:gd name="connsiteY15" fmla="*/ 51387 h 239982"/>
                      <a:gd name="connsiteX16" fmla="*/ 130537 w 207975"/>
                      <a:gd name="connsiteY16" fmla="*/ 89297 h 239982"/>
                      <a:gd name="connsiteX17" fmla="*/ 133776 w 207975"/>
                      <a:gd name="connsiteY17" fmla="*/ 91011 h 239982"/>
                      <a:gd name="connsiteX18" fmla="*/ 196165 w 207975"/>
                      <a:gd name="connsiteY18" fmla="*/ 91011 h 239982"/>
                      <a:gd name="connsiteX19" fmla="*/ 207976 w 207975"/>
                      <a:gd name="connsiteY19" fmla="*/ 79200 h 239982"/>
                      <a:gd name="connsiteX20" fmla="*/ 207976 w 207975"/>
                      <a:gd name="connsiteY20" fmla="*/ 79200 h 239982"/>
                      <a:gd name="connsiteX21" fmla="*/ 196165 w 207975"/>
                      <a:gd name="connsiteY21" fmla="*/ 67389 h 23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975" h="239982">
                        <a:moveTo>
                          <a:pt x="196260" y="67389"/>
                        </a:moveTo>
                        <a:lnTo>
                          <a:pt x="150159" y="67389"/>
                        </a:lnTo>
                        <a:cubicBezTo>
                          <a:pt x="149397" y="67389"/>
                          <a:pt x="148635" y="67008"/>
                          <a:pt x="148159" y="66246"/>
                        </a:cubicBezTo>
                        <a:lnTo>
                          <a:pt x="115012" y="11763"/>
                        </a:lnTo>
                        <a:cubicBezTo>
                          <a:pt x="106725" y="-1858"/>
                          <a:pt x="87961" y="-4048"/>
                          <a:pt x="76721" y="7286"/>
                        </a:cubicBezTo>
                        <a:lnTo>
                          <a:pt x="6046" y="78629"/>
                        </a:lnTo>
                        <a:cubicBezTo>
                          <a:pt x="-3479" y="88249"/>
                          <a:pt x="-1479" y="104346"/>
                          <a:pt x="10141" y="111299"/>
                        </a:cubicBezTo>
                        <a:lnTo>
                          <a:pt x="82150" y="154257"/>
                        </a:lnTo>
                        <a:lnTo>
                          <a:pt x="82150" y="223028"/>
                        </a:lnTo>
                        <a:cubicBezTo>
                          <a:pt x="82150" y="232362"/>
                          <a:pt x="89770" y="239982"/>
                          <a:pt x="99105" y="239982"/>
                        </a:cubicBezTo>
                        <a:lnTo>
                          <a:pt x="99105" y="239982"/>
                        </a:lnTo>
                        <a:cubicBezTo>
                          <a:pt x="108439" y="239982"/>
                          <a:pt x="116060" y="232362"/>
                          <a:pt x="116060" y="223028"/>
                        </a:cubicBezTo>
                        <a:lnTo>
                          <a:pt x="116060" y="131302"/>
                        </a:lnTo>
                        <a:cubicBezTo>
                          <a:pt x="116060" y="124539"/>
                          <a:pt x="112345" y="118348"/>
                          <a:pt x="106439" y="115205"/>
                        </a:cubicBezTo>
                        <a:lnTo>
                          <a:pt x="64243" y="92725"/>
                        </a:lnTo>
                        <a:lnTo>
                          <a:pt x="105582" y="51387"/>
                        </a:lnTo>
                        <a:lnTo>
                          <a:pt x="130537" y="89297"/>
                        </a:lnTo>
                        <a:cubicBezTo>
                          <a:pt x="131204" y="90344"/>
                          <a:pt x="132442" y="91011"/>
                          <a:pt x="133776" y="91011"/>
                        </a:cubicBezTo>
                        <a:lnTo>
                          <a:pt x="196165" y="91011"/>
                        </a:lnTo>
                        <a:cubicBezTo>
                          <a:pt x="202737" y="91011"/>
                          <a:pt x="207976" y="85677"/>
                          <a:pt x="207976" y="79200"/>
                        </a:cubicBezTo>
                        <a:lnTo>
                          <a:pt x="207976" y="79200"/>
                        </a:lnTo>
                        <a:cubicBezTo>
                          <a:pt x="207976" y="72628"/>
                          <a:pt x="202642" y="67389"/>
                          <a:pt x="196165" y="67389"/>
                        </a:cubicBezTo>
                        <a:close/>
                      </a:path>
                    </a:pathLst>
                  </a:custGeom>
                  <a:grpFill/>
                  <a:ln w="9525" cap="flat">
                    <a:noFill/>
                    <a:prstDash val="solid"/>
                    <a:miter/>
                  </a:ln>
                </p:spPr>
                <p:txBody>
                  <a:bodyPr rtlCol="0" anchor="ctr"/>
                  <a:lstStyle/>
                  <a:p>
                    <a:endParaRPr lang="en-US" dirty="0"/>
                  </a:p>
                </p:txBody>
              </p:sp>
              <p:sp>
                <p:nvSpPr>
                  <p:cNvPr id="847" name="Freeform: Shape 846">
                    <a:extLst>
                      <a:ext uri="{FF2B5EF4-FFF2-40B4-BE49-F238E27FC236}">
                        <a16:creationId xmlns:a16="http://schemas.microsoft.com/office/drawing/2014/main" id="{BFD30A57-F723-4888-BC3C-7BF37A2A29E9}"/>
                      </a:ext>
                    </a:extLst>
                  </p:cNvPr>
                  <p:cNvSpPr/>
                  <p:nvPr/>
                </p:nvSpPr>
                <p:spPr>
                  <a:xfrm>
                    <a:off x="5989796"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848" name="Freeform: Shape 847">
                    <a:extLst>
                      <a:ext uri="{FF2B5EF4-FFF2-40B4-BE49-F238E27FC236}">
                        <a16:creationId xmlns:a16="http://schemas.microsoft.com/office/drawing/2014/main" id="{86276B6A-FD00-4541-81C9-1A51D9E07F45}"/>
                      </a:ext>
                    </a:extLst>
                  </p:cNvPr>
                  <p:cNvSpPr/>
                  <p:nvPr/>
                </p:nvSpPr>
                <p:spPr>
                  <a:xfrm>
                    <a:off x="6213443"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849" name="Freeform: Shape 848">
                    <a:extLst>
                      <a:ext uri="{FF2B5EF4-FFF2-40B4-BE49-F238E27FC236}">
                        <a16:creationId xmlns:a16="http://schemas.microsoft.com/office/drawing/2014/main" id="{8EE26832-2408-499A-8F17-48C1AE8C25FE}"/>
                      </a:ext>
                    </a:extLst>
                  </p:cNvPr>
                  <p:cNvSpPr/>
                  <p:nvPr/>
                </p:nvSpPr>
                <p:spPr>
                  <a:xfrm>
                    <a:off x="6189821" y="3613689"/>
                    <a:ext cx="58293" cy="58293"/>
                  </a:xfrm>
                  <a:custGeom>
                    <a:avLst/>
                    <a:gdLst>
                      <a:gd name="connsiteX0" fmla="*/ 58293 w 58293"/>
                      <a:gd name="connsiteY0" fmla="*/ 29147 h 58293"/>
                      <a:gd name="connsiteX1" fmla="*/ 29146 w 58293"/>
                      <a:gd name="connsiteY1" fmla="*/ 58293 h 58293"/>
                      <a:gd name="connsiteX2" fmla="*/ 0 w 58293"/>
                      <a:gd name="connsiteY2" fmla="*/ 29147 h 58293"/>
                      <a:gd name="connsiteX3" fmla="*/ 29146 w 58293"/>
                      <a:gd name="connsiteY3" fmla="*/ 0 h 58293"/>
                      <a:gd name="connsiteX4" fmla="*/ 58293 w 58293"/>
                      <a:gd name="connsiteY4" fmla="*/ 29147 h 58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 h="58293">
                        <a:moveTo>
                          <a:pt x="58293" y="29147"/>
                        </a:moveTo>
                        <a:cubicBezTo>
                          <a:pt x="58293" y="45244"/>
                          <a:pt x="45244" y="58293"/>
                          <a:pt x="29146" y="58293"/>
                        </a:cubicBezTo>
                        <a:cubicBezTo>
                          <a:pt x="13049" y="58293"/>
                          <a:pt x="0" y="45244"/>
                          <a:pt x="0" y="29147"/>
                        </a:cubicBezTo>
                        <a:cubicBezTo>
                          <a:pt x="0" y="13049"/>
                          <a:pt x="13049" y="0"/>
                          <a:pt x="29146" y="0"/>
                        </a:cubicBezTo>
                        <a:cubicBezTo>
                          <a:pt x="45244" y="0"/>
                          <a:pt x="58293" y="13049"/>
                          <a:pt x="58293" y="29147"/>
                        </a:cubicBezTo>
                        <a:close/>
                      </a:path>
                    </a:pathLst>
                  </a:custGeom>
                  <a:grpFill/>
                  <a:ln w="9525" cap="flat">
                    <a:noFill/>
                    <a:prstDash val="solid"/>
                    <a:miter/>
                  </a:ln>
                </p:spPr>
                <p:txBody>
                  <a:bodyPr rtlCol="0" anchor="ctr"/>
                  <a:lstStyle/>
                  <a:p>
                    <a:endParaRPr lang="en-US" dirty="0"/>
                  </a:p>
                </p:txBody>
              </p:sp>
            </p:grpSp>
            <p:grpSp>
              <p:nvGrpSpPr>
                <p:cNvPr id="843" name="Graphic 23">
                  <a:extLst>
                    <a:ext uri="{FF2B5EF4-FFF2-40B4-BE49-F238E27FC236}">
                      <a16:creationId xmlns:a16="http://schemas.microsoft.com/office/drawing/2014/main" id="{7ADA0301-6874-4FD5-A6DB-C5CEB284053D}"/>
                    </a:ext>
                  </a:extLst>
                </p:cNvPr>
                <p:cNvGrpSpPr/>
                <p:nvPr/>
              </p:nvGrpSpPr>
              <p:grpSpPr>
                <a:xfrm>
                  <a:off x="5846338" y="3667600"/>
                  <a:ext cx="206132" cy="339717"/>
                  <a:chOff x="5846338" y="3667600"/>
                  <a:chExt cx="206132" cy="339717"/>
                </a:xfrm>
                <a:grpFill/>
              </p:grpSpPr>
              <p:sp>
                <p:nvSpPr>
                  <p:cNvPr id="844" name="Freeform: Shape 843">
                    <a:extLst>
                      <a:ext uri="{FF2B5EF4-FFF2-40B4-BE49-F238E27FC236}">
                        <a16:creationId xmlns:a16="http://schemas.microsoft.com/office/drawing/2014/main" id="{7259B414-6475-4920-AE35-01B52411E90C}"/>
                      </a:ext>
                    </a:extLst>
                  </p:cNvPr>
                  <p:cNvSpPr/>
                  <p:nvPr/>
                </p:nvSpPr>
                <p:spPr>
                  <a:xfrm>
                    <a:off x="5846338" y="3743991"/>
                    <a:ext cx="206132" cy="263326"/>
                  </a:xfrm>
                  <a:custGeom>
                    <a:avLst/>
                    <a:gdLst>
                      <a:gd name="connsiteX0" fmla="*/ 136123 w 206132"/>
                      <a:gd name="connsiteY0" fmla="*/ 93250 h 263326"/>
                      <a:gd name="connsiteX1" fmla="*/ 188225 w 206132"/>
                      <a:gd name="connsiteY1" fmla="*/ 118015 h 263326"/>
                      <a:gd name="connsiteX2" fmla="*/ 205370 w 206132"/>
                      <a:gd name="connsiteY2" fmla="*/ 111062 h 263326"/>
                      <a:gd name="connsiteX3" fmla="*/ 205370 w 206132"/>
                      <a:gd name="connsiteY3" fmla="*/ 111062 h 263326"/>
                      <a:gd name="connsiteX4" fmla="*/ 199179 w 206132"/>
                      <a:gd name="connsiteY4" fmla="*/ 95536 h 263326"/>
                      <a:gd name="connsiteX5" fmla="*/ 154602 w 206132"/>
                      <a:gd name="connsiteY5" fmla="*/ 73628 h 263326"/>
                      <a:gd name="connsiteX6" fmla="*/ 147267 w 206132"/>
                      <a:gd name="connsiteY6" fmla="*/ 66199 h 263326"/>
                      <a:gd name="connsiteX7" fmla="*/ 120026 w 206132"/>
                      <a:gd name="connsiteY7" fmla="*/ 8191 h 263326"/>
                      <a:gd name="connsiteX8" fmla="*/ 107072 w 206132"/>
                      <a:gd name="connsiteY8" fmla="*/ 0 h 263326"/>
                      <a:gd name="connsiteX9" fmla="*/ 82212 w 206132"/>
                      <a:gd name="connsiteY9" fmla="*/ 0 h 263326"/>
                      <a:gd name="connsiteX10" fmla="*/ 72782 w 206132"/>
                      <a:gd name="connsiteY10" fmla="*/ 3524 h 263326"/>
                      <a:gd name="connsiteX11" fmla="*/ 22299 w 206132"/>
                      <a:gd name="connsiteY11" fmla="*/ 47434 h 263326"/>
                      <a:gd name="connsiteX12" fmla="*/ 18108 w 206132"/>
                      <a:gd name="connsiteY12" fmla="*/ 55150 h 263326"/>
                      <a:gd name="connsiteX13" fmla="*/ 9250 w 206132"/>
                      <a:gd name="connsiteY13" fmla="*/ 117538 h 263326"/>
                      <a:gd name="connsiteX14" fmla="*/ 21918 w 206132"/>
                      <a:gd name="connsiteY14" fmla="*/ 132112 h 263326"/>
                      <a:gd name="connsiteX15" fmla="*/ 21918 w 206132"/>
                      <a:gd name="connsiteY15" fmla="*/ 132112 h 263326"/>
                      <a:gd name="connsiteX16" fmla="*/ 34587 w 206132"/>
                      <a:gd name="connsiteY16" fmla="*/ 121444 h 263326"/>
                      <a:gd name="connsiteX17" fmla="*/ 42873 w 206132"/>
                      <a:gd name="connsiteY17" fmla="*/ 71152 h 263326"/>
                      <a:gd name="connsiteX18" fmla="*/ 47826 w 206132"/>
                      <a:gd name="connsiteY18" fmla="*/ 63055 h 263326"/>
                      <a:gd name="connsiteX19" fmla="*/ 72020 w 206132"/>
                      <a:gd name="connsiteY19" fmla="*/ 45434 h 263326"/>
                      <a:gd name="connsiteX20" fmla="*/ 47160 w 206132"/>
                      <a:gd name="connsiteY20" fmla="*/ 159639 h 263326"/>
                      <a:gd name="connsiteX21" fmla="*/ 28014 w 206132"/>
                      <a:gd name="connsiteY21" fmla="*/ 203454 h 263326"/>
                      <a:gd name="connsiteX22" fmla="*/ 2678 w 206132"/>
                      <a:gd name="connsiteY22" fmla="*/ 239839 h 263326"/>
                      <a:gd name="connsiteX23" fmla="*/ 5631 w 206132"/>
                      <a:gd name="connsiteY23" fmla="*/ 260032 h 263326"/>
                      <a:gd name="connsiteX24" fmla="*/ 5631 w 206132"/>
                      <a:gd name="connsiteY24" fmla="*/ 260032 h 263326"/>
                      <a:gd name="connsiteX25" fmla="*/ 26776 w 206132"/>
                      <a:gd name="connsiteY25" fmla="*/ 257556 h 263326"/>
                      <a:gd name="connsiteX26" fmla="*/ 56970 w 206132"/>
                      <a:gd name="connsiteY26" fmla="*/ 218694 h 263326"/>
                      <a:gd name="connsiteX27" fmla="*/ 76592 w 206132"/>
                      <a:gd name="connsiteY27" fmla="*/ 188500 h 263326"/>
                      <a:gd name="connsiteX28" fmla="*/ 92689 w 206132"/>
                      <a:gd name="connsiteY28" fmla="*/ 158401 h 263326"/>
                      <a:gd name="connsiteX29" fmla="*/ 154411 w 206132"/>
                      <a:gd name="connsiteY29" fmla="*/ 254508 h 263326"/>
                      <a:gd name="connsiteX30" fmla="*/ 176033 w 206132"/>
                      <a:gd name="connsiteY30" fmla="*/ 260032 h 263326"/>
                      <a:gd name="connsiteX31" fmla="*/ 176033 w 206132"/>
                      <a:gd name="connsiteY31" fmla="*/ 260032 h 263326"/>
                      <a:gd name="connsiteX32" fmla="*/ 182129 w 206132"/>
                      <a:gd name="connsiteY32" fmla="*/ 237172 h 263326"/>
                      <a:gd name="connsiteX33" fmla="*/ 114025 w 206132"/>
                      <a:gd name="connsiteY33" fmla="*/ 125825 h 263326"/>
                      <a:gd name="connsiteX34" fmla="*/ 111072 w 206132"/>
                      <a:gd name="connsiteY34" fmla="*/ 106966 h 263326"/>
                      <a:gd name="connsiteX35" fmla="*/ 119359 w 206132"/>
                      <a:gd name="connsiteY35" fmla="*/ 71914 h 263326"/>
                      <a:gd name="connsiteX36" fmla="*/ 129646 w 206132"/>
                      <a:gd name="connsiteY36" fmla="*/ 87725 h 263326"/>
                      <a:gd name="connsiteX37" fmla="*/ 136123 w 206132"/>
                      <a:gd name="connsiteY37" fmla="*/ 93345 h 2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132" h="263326">
                        <a:moveTo>
                          <a:pt x="136123" y="93250"/>
                        </a:moveTo>
                        <a:lnTo>
                          <a:pt x="188225" y="118015"/>
                        </a:lnTo>
                        <a:cubicBezTo>
                          <a:pt x="194892" y="121158"/>
                          <a:pt x="202798" y="118015"/>
                          <a:pt x="205370" y="111062"/>
                        </a:cubicBezTo>
                        <a:lnTo>
                          <a:pt x="205370" y="111062"/>
                        </a:lnTo>
                        <a:cubicBezTo>
                          <a:pt x="207561" y="105061"/>
                          <a:pt x="204894" y="98298"/>
                          <a:pt x="199179" y="95536"/>
                        </a:cubicBezTo>
                        <a:lnTo>
                          <a:pt x="154602" y="73628"/>
                        </a:lnTo>
                        <a:cubicBezTo>
                          <a:pt x="151363" y="72009"/>
                          <a:pt x="148791" y="69437"/>
                          <a:pt x="147267" y="66199"/>
                        </a:cubicBezTo>
                        <a:lnTo>
                          <a:pt x="120026" y="8191"/>
                        </a:lnTo>
                        <a:cubicBezTo>
                          <a:pt x="117645" y="3143"/>
                          <a:pt x="112596" y="0"/>
                          <a:pt x="107072" y="0"/>
                        </a:cubicBezTo>
                        <a:lnTo>
                          <a:pt x="82212" y="0"/>
                        </a:lnTo>
                        <a:cubicBezTo>
                          <a:pt x="78783" y="0"/>
                          <a:pt x="75449" y="1238"/>
                          <a:pt x="72782" y="3524"/>
                        </a:cubicBezTo>
                        <a:lnTo>
                          <a:pt x="22299" y="47434"/>
                        </a:lnTo>
                        <a:cubicBezTo>
                          <a:pt x="20013" y="49435"/>
                          <a:pt x="18489" y="52197"/>
                          <a:pt x="18108" y="55150"/>
                        </a:cubicBezTo>
                        <a:lnTo>
                          <a:pt x="9250" y="117538"/>
                        </a:lnTo>
                        <a:cubicBezTo>
                          <a:pt x="8107" y="125254"/>
                          <a:pt x="14108" y="132112"/>
                          <a:pt x="21918" y="132112"/>
                        </a:cubicBezTo>
                        <a:lnTo>
                          <a:pt x="21918" y="132112"/>
                        </a:lnTo>
                        <a:cubicBezTo>
                          <a:pt x="28205" y="132112"/>
                          <a:pt x="33539" y="127540"/>
                          <a:pt x="34587" y="121444"/>
                        </a:cubicBezTo>
                        <a:lnTo>
                          <a:pt x="42873" y="71152"/>
                        </a:lnTo>
                        <a:cubicBezTo>
                          <a:pt x="43445" y="67913"/>
                          <a:pt x="45159" y="64961"/>
                          <a:pt x="47826" y="63055"/>
                        </a:cubicBezTo>
                        <a:lnTo>
                          <a:pt x="72020" y="45434"/>
                        </a:lnTo>
                        <a:lnTo>
                          <a:pt x="47160" y="159639"/>
                        </a:lnTo>
                        <a:cubicBezTo>
                          <a:pt x="43731" y="175355"/>
                          <a:pt x="37254" y="190309"/>
                          <a:pt x="28014" y="203454"/>
                        </a:cubicBezTo>
                        <a:lnTo>
                          <a:pt x="2678" y="239839"/>
                        </a:lnTo>
                        <a:cubicBezTo>
                          <a:pt x="-1799" y="246316"/>
                          <a:pt x="-561" y="255175"/>
                          <a:pt x="5631" y="260032"/>
                        </a:cubicBezTo>
                        <a:lnTo>
                          <a:pt x="5631" y="260032"/>
                        </a:lnTo>
                        <a:cubicBezTo>
                          <a:pt x="12108" y="265271"/>
                          <a:pt x="21633" y="264128"/>
                          <a:pt x="26776" y="257556"/>
                        </a:cubicBezTo>
                        <a:lnTo>
                          <a:pt x="56970" y="218694"/>
                        </a:lnTo>
                        <a:cubicBezTo>
                          <a:pt x="64305" y="209169"/>
                          <a:pt x="70877" y="199072"/>
                          <a:pt x="76592" y="188500"/>
                        </a:cubicBezTo>
                        <a:lnTo>
                          <a:pt x="92689" y="158401"/>
                        </a:lnTo>
                        <a:lnTo>
                          <a:pt x="154411" y="254508"/>
                        </a:lnTo>
                        <a:cubicBezTo>
                          <a:pt x="159078" y="261747"/>
                          <a:pt x="168508" y="264128"/>
                          <a:pt x="176033" y="260032"/>
                        </a:cubicBezTo>
                        <a:lnTo>
                          <a:pt x="176033" y="260032"/>
                        </a:lnTo>
                        <a:cubicBezTo>
                          <a:pt x="184224" y="255556"/>
                          <a:pt x="186987" y="245173"/>
                          <a:pt x="182129" y="237172"/>
                        </a:cubicBezTo>
                        <a:lnTo>
                          <a:pt x="114025" y="125825"/>
                        </a:lnTo>
                        <a:cubicBezTo>
                          <a:pt x="110596" y="120205"/>
                          <a:pt x="109548" y="113443"/>
                          <a:pt x="111072" y="106966"/>
                        </a:cubicBezTo>
                        <a:lnTo>
                          <a:pt x="119359" y="71914"/>
                        </a:lnTo>
                        <a:lnTo>
                          <a:pt x="129646" y="87725"/>
                        </a:lnTo>
                        <a:cubicBezTo>
                          <a:pt x="131265" y="90202"/>
                          <a:pt x="133456" y="92107"/>
                          <a:pt x="136123" y="93345"/>
                        </a:cubicBezTo>
                        <a:close/>
                      </a:path>
                    </a:pathLst>
                  </a:custGeom>
                  <a:grpFill/>
                  <a:ln w="9525" cap="flat">
                    <a:noFill/>
                    <a:prstDash val="solid"/>
                    <a:miter/>
                  </a:ln>
                </p:spPr>
                <p:txBody>
                  <a:bodyPr rtlCol="0" anchor="ctr"/>
                  <a:lstStyle/>
                  <a:p>
                    <a:endParaRPr lang="en-US" dirty="0"/>
                  </a:p>
                </p:txBody>
              </p:sp>
              <p:sp>
                <p:nvSpPr>
                  <p:cNvPr id="845" name="Freeform: Shape 844">
                    <a:extLst>
                      <a:ext uri="{FF2B5EF4-FFF2-40B4-BE49-F238E27FC236}">
                        <a16:creationId xmlns:a16="http://schemas.microsoft.com/office/drawing/2014/main" id="{0435790B-EE04-4338-ADC5-29E73C1B2AE4}"/>
                      </a:ext>
                    </a:extLst>
                  </p:cNvPr>
                  <p:cNvSpPr/>
                  <p:nvPr/>
                </p:nvSpPr>
                <p:spPr>
                  <a:xfrm>
                    <a:off x="5931693" y="3667600"/>
                    <a:ext cx="67436" cy="67437"/>
                  </a:xfrm>
                  <a:custGeom>
                    <a:avLst/>
                    <a:gdLst>
                      <a:gd name="connsiteX0" fmla="*/ 67437 w 67436"/>
                      <a:gd name="connsiteY0" fmla="*/ 33718 h 67437"/>
                      <a:gd name="connsiteX1" fmla="*/ 33718 w 67436"/>
                      <a:gd name="connsiteY1" fmla="*/ 67437 h 67437"/>
                      <a:gd name="connsiteX2" fmla="*/ 0 w 67436"/>
                      <a:gd name="connsiteY2" fmla="*/ 33718 h 67437"/>
                      <a:gd name="connsiteX3" fmla="*/ 33718 w 67436"/>
                      <a:gd name="connsiteY3" fmla="*/ 0 h 67437"/>
                      <a:gd name="connsiteX4" fmla="*/ 67437 w 67436"/>
                      <a:gd name="connsiteY4" fmla="*/ 33718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6" h="67437">
                        <a:moveTo>
                          <a:pt x="67437" y="33718"/>
                        </a:moveTo>
                        <a:cubicBezTo>
                          <a:pt x="67437" y="52341"/>
                          <a:pt x="52341" y="67437"/>
                          <a:pt x="33718" y="67437"/>
                        </a:cubicBezTo>
                        <a:cubicBezTo>
                          <a:pt x="15096" y="67437"/>
                          <a:pt x="0" y="52341"/>
                          <a:pt x="0" y="33718"/>
                        </a:cubicBezTo>
                        <a:cubicBezTo>
                          <a:pt x="0" y="15096"/>
                          <a:pt x="15096" y="0"/>
                          <a:pt x="33718" y="0"/>
                        </a:cubicBezTo>
                        <a:cubicBezTo>
                          <a:pt x="52341" y="0"/>
                          <a:pt x="67437" y="15096"/>
                          <a:pt x="67437" y="33718"/>
                        </a:cubicBezTo>
                        <a:close/>
                      </a:path>
                    </a:pathLst>
                  </a:custGeom>
                  <a:grpFill/>
                  <a:ln w="9525" cap="flat">
                    <a:noFill/>
                    <a:prstDash val="solid"/>
                    <a:miter/>
                  </a:ln>
                </p:spPr>
                <p:txBody>
                  <a:bodyPr rtlCol="0" anchor="ctr"/>
                  <a:lstStyle/>
                  <a:p>
                    <a:endParaRPr lang="en-US" dirty="0"/>
                  </a:p>
                </p:txBody>
              </p:sp>
            </p:grpSp>
          </p:grpSp>
        </p:grpSp>
        <p:grpSp>
          <p:nvGrpSpPr>
            <p:cNvPr id="850" name="Graphic 23">
              <a:extLst>
                <a:ext uri="{FF2B5EF4-FFF2-40B4-BE49-F238E27FC236}">
                  <a16:creationId xmlns:a16="http://schemas.microsoft.com/office/drawing/2014/main" id="{1326FF43-6143-4B71-802B-DA42BA725D8F}"/>
                </a:ext>
              </a:extLst>
            </p:cNvPr>
            <p:cNvGrpSpPr/>
            <p:nvPr/>
          </p:nvGrpSpPr>
          <p:grpSpPr>
            <a:xfrm>
              <a:off x="9799257" y="6088410"/>
              <a:ext cx="320040" cy="320040"/>
              <a:chOff x="5753100" y="4289869"/>
              <a:chExt cx="685800" cy="685800"/>
            </a:xfrm>
            <a:solidFill>
              <a:schemeClr val="bg1">
                <a:lumMod val="85000"/>
              </a:schemeClr>
            </a:solidFill>
          </p:grpSpPr>
          <p:sp>
            <p:nvSpPr>
              <p:cNvPr id="851" name="Freeform: Shape 850">
                <a:extLst>
                  <a:ext uri="{FF2B5EF4-FFF2-40B4-BE49-F238E27FC236}">
                    <a16:creationId xmlns:a16="http://schemas.microsoft.com/office/drawing/2014/main" id="{1E1ABB12-0E25-4942-A01C-855B11D59573}"/>
                  </a:ext>
                </a:extLst>
              </p:cNvPr>
              <p:cNvSpPr/>
              <p:nvPr/>
            </p:nvSpPr>
            <p:spPr>
              <a:xfrm>
                <a:off x="5753100" y="428986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852" name="Graphic 23">
                <a:extLst>
                  <a:ext uri="{FF2B5EF4-FFF2-40B4-BE49-F238E27FC236}">
                    <a16:creationId xmlns:a16="http://schemas.microsoft.com/office/drawing/2014/main" id="{BE5F6B10-5391-42D3-AA35-4E6CD55BF708}"/>
                  </a:ext>
                </a:extLst>
              </p:cNvPr>
              <p:cNvGrpSpPr/>
              <p:nvPr/>
            </p:nvGrpSpPr>
            <p:grpSpPr>
              <a:xfrm>
                <a:off x="5873311" y="4384166"/>
                <a:ext cx="395662" cy="475107"/>
                <a:chOff x="5873311" y="4384166"/>
                <a:chExt cx="395662" cy="475107"/>
              </a:xfrm>
              <a:grpFill/>
            </p:grpSpPr>
            <p:sp>
              <p:nvSpPr>
                <p:cNvPr id="853" name="Freeform: Shape 852">
                  <a:extLst>
                    <a:ext uri="{FF2B5EF4-FFF2-40B4-BE49-F238E27FC236}">
                      <a16:creationId xmlns:a16="http://schemas.microsoft.com/office/drawing/2014/main" id="{A6353766-D4FF-47FF-B87D-B2F86A218CB3}"/>
                    </a:ext>
                  </a:extLst>
                </p:cNvPr>
                <p:cNvSpPr/>
                <p:nvPr/>
              </p:nvSpPr>
              <p:spPr>
                <a:xfrm>
                  <a:off x="6023514" y="4602860"/>
                  <a:ext cx="147447" cy="147447"/>
                </a:xfrm>
                <a:custGeom>
                  <a:avLst/>
                  <a:gdLst>
                    <a:gd name="connsiteX0" fmla="*/ 147447 w 147447"/>
                    <a:gd name="connsiteY0" fmla="*/ 73724 h 147447"/>
                    <a:gd name="connsiteX1" fmla="*/ 73723 w 147447"/>
                    <a:gd name="connsiteY1" fmla="*/ 147447 h 147447"/>
                    <a:gd name="connsiteX2" fmla="*/ 0 w 147447"/>
                    <a:gd name="connsiteY2" fmla="*/ 73724 h 147447"/>
                    <a:gd name="connsiteX3" fmla="*/ 73723 w 147447"/>
                    <a:gd name="connsiteY3" fmla="*/ 0 h 147447"/>
                    <a:gd name="connsiteX4" fmla="*/ 147447 w 147447"/>
                    <a:gd name="connsiteY4" fmla="*/ 73724 h 14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47" h="147447">
                      <a:moveTo>
                        <a:pt x="147447" y="73724"/>
                      </a:moveTo>
                      <a:cubicBezTo>
                        <a:pt x="147447" y="114440"/>
                        <a:pt x="114440" y="147447"/>
                        <a:pt x="73723" y="147447"/>
                      </a:cubicBezTo>
                      <a:cubicBezTo>
                        <a:pt x="33007" y="147447"/>
                        <a:pt x="0" y="114440"/>
                        <a:pt x="0" y="73724"/>
                      </a:cubicBezTo>
                      <a:cubicBezTo>
                        <a:pt x="0" y="33007"/>
                        <a:pt x="33007" y="0"/>
                        <a:pt x="73723" y="0"/>
                      </a:cubicBezTo>
                      <a:cubicBezTo>
                        <a:pt x="114440" y="0"/>
                        <a:pt x="147447" y="33007"/>
                        <a:pt x="147447" y="73724"/>
                      </a:cubicBezTo>
                      <a:close/>
                    </a:path>
                  </a:pathLst>
                </a:custGeom>
                <a:grpFill/>
                <a:ln w="9525" cap="flat">
                  <a:noFill/>
                  <a:prstDash val="solid"/>
                  <a:miter/>
                </a:ln>
              </p:spPr>
              <p:txBody>
                <a:bodyPr rtlCol="0" anchor="ctr"/>
                <a:lstStyle/>
                <a:p>
                  <a:endParaRPr lang="en-US" dirty="0"/>
                </a:p>
              </p:txBody>
            </p:sp>
            <p:sp>
              <p:nvSpPr>
                <p:cNvPr id="854" name="Freeform: Shape 853">
                  <a:extLst>
                    <a:ext uri="{FF2B5EF4-FFF2-40B4-BE49-F238E27FC236}">
                      <a16:creationId xmlns:a16="http://schemas.microsoft.com/office/drawing/2014/main" id="{D74AEB48-9499-46C2-9319-6794BBC247E9}"/>
                    </a:ext>
                  </a:extLst>
                </p:cNvPr>
                <p:cNvSpPr/>
                <p:nvPr/>
              </p:nvSpPr>
              <p:spPr>
                <a:xfrm>
                  <a:off x="5873311" y="4384166"/>
                  <a:ext cx="395662" cy="475107"/>
                </a:xfrm>
                <a:custGeom>
                  <a:avLst/>
                  <a:gdLst>
                    <a:gd name="connsiteX0" fmla="*/ 363087 w 395662"/>
                    <a:gd name="connsiteY0" fmla="*/ 410528 h 475107"/>
                    <a:gd name="connsiteX1" fmla="*/ 343275 w 395662"/>
                    <a:gd name="connsiteY1" fmla="*/ 417386 h 475107"/>
                    <a:gd name="connsiteX2" fmla="*/ 273076 w 395662"/>
                    <a:gd name="connsiteY2" fmla="*/ 347186 h 475107"/>
                    <a:gd name="connsiteX3" fmla="*/ 295269 w 395662"/>
                    <a:gd name="connsiteY3" fmla="*/ 310420 h 475107"/>
                    <a:gd name="connsiteX4" fmla="*/ 343656 w 395662"/>
                    <a:gd name="connsiteY4" fmla="*/ 316706 h 475107"/>
                    <a:gd name="connsiteX5" fmla="*/ 348324 w 395662"/>
                    <a:gd name="connsiteY5" fmla="*/ 328994 h 475107"/>
                    <a:gd name="connsiteX6" fmla="*/ 380518 w 395662"/>
                    <a:gd name="connsiteY6" fmla="*/ 333185 h 475107"/>
                    <a:gd name="connsiteX7" fmla="*/ 384709 w 395662"/>
                    <a:gd name="connsiteY7" fmla="*/ 300990 h 475107"/>
                    <a:gd name="connsiteX8" fmla="*/ 352515 w 395662"/>
                    <a:gd name="connsiteY8" fmla="*/ 296799 h 475107"/>
                    <a:gd name="connsiteX9" fmla="*/ 346323 w 395662"/>
                    <a:gd name="connsiteY9" fmla="*/ 304133 h 475107"/>
                    <a:gd name="connsiteX10" fmla="*/ 297270 w 395662"/>
                    <a:gd name="connsiteY10" fmla="*/ 297752 h 475107"/>
                    <a:gd name="connsiteX11" fmla="*/ 297460 w 395662"/>
                    <a:gd name="connsiteY11" fmla="*/ 292513 h 475107"/>
                    <a:gd name="connsiteX12" fmla="*/ 290031 w 395662"/>
                    <a:gd name="connsiteY12" fmla="*/ 260318 h 475107"/>
                    <a:gd name="connsiteX13" fmla="*/ 321749 w 395662"/>
                    <a:gd name="connsiteY13" fmla="*/ 228600 h 475107"/>
                    <a:gd name="connsiteX14" fmla="*/ 382233 w 395662"/>
                    <a:gd name="connsiteY14" fmla="*/ 224695 h 475107"/>
                    <a:gd name="connsiteX15" fmla="*/ 382233 w 395662"/>
                    <a:gd name="connsiteY15" fmla="*/ 159734 h 475107"/>
                    <a:gd name="connsiteX16" fmla="*/ 317272 w 395662"/>
                    <a:gd name="connsiteY16" fmla="*/ 159734 h 475107"/>
                    <a:gd name="connsiteX17" fmla="*/ 312795 w 395662"/>
                    <a:gd name="connsiteY17" fmla="*/ 219456 h 475107"/>
                    <a:gd name="connsiteX18" fmla="*/ 282982 w 395662"/>
                    <a:gd name="connsiteY18" fmla="*/ 249079 h 475107"/>
                    <a:gd name="connsiteX19" fmla="*/ 230880 w 395662"/>
                    <a:gd name="connsiteY19" fmla="*/ 219456 h 475107"/>
                    <a:gd name="connsiteX20" fmla="*/ 230880 w 395662"/>
                    <a:gd name="connsiteY20" fmla="*/ 91440 h 475107"/>
                    <a:gd name="connsiteX21" fmla="*/ 271076 w 395662"/>
                    <a:gd name="connsiteY21" fmla="*/ 45911 h 475107"/>
                    <a:gd name="connsiteX22" fmla="*/ 225261 w 395662"/>
                    <a:gd name="connsiteY22" fmla="*/ 0 h 475107"/>
                    <a:gd name="connsiteX23" fmla="*/ 179160 w 395662"/>
                    <a:gd name="connsiteY23" fmla="*/ 45911 h 475107"/>
                    <a:gd name="connsiteX24" fmla="*/ 218022 w 395662"/>
                    <a:gd name="connsiteY24" fmla="*/ 91345 h 475107"/>
                    <a:gd name="connsiteX25" fmla="*/ 218022 w 395662"/>
                    <a:gd name="connsiteY25" fmla="*/ 219361 h 475107"/>
                    <a:gd name="connsiteX26" fmla="*/ 169063 w 395662"/>
                    <a:gd name="connsiteY26" fmla="*/ 243554 h 475107"/>
                    <a:gd name="connsiteX27" fmla="*/ 122676 w 395662"/>
                    <a:gd name="connsiteY27" fmla="*/ 197072 h 475107"/>
                    <a:gd name="connsiteX28" fmla="*/ 126677 w 395662"/>
                    <a:gd name="connsiteY28" fmla="*/ 182975 h 475107"/>
                    <a:gd name="connsiteX29" fmla="*/ 99150 w 395662"/>
                    <a:gd name="connsiteY29" fmla="*/ 155448 h 475107"/>
                    <a:gd name="connsiteX30" fmla="*/ 71622 w 395662"/>
                    <a:gd name="connsiteY30" fmla="*/ 182975 h 475107"/>
                    <a:gd name="connsiteX31" fmla="*/ 99150 w 395662"/>
                    <a:gd name="connsiteY31" fmla="*/ 210503 h 475107"/>
                    <a:gd name="connsiteX32" fmla="*/ 113818 w 395662"/>
                    <a:gd name="connsiteY32" fmla="*/ 206216 h 475107"/>
                    <a:gd name="connsiteX33" fmla="*/ 161538 w 395662"/>
                    <a:gd name="connsiteY33" fmla="*/ 253937 h 475107"/>
                    <a:gd name="connsiteX34" fmla="*/ 150489 w 395662"/>
                    <a:gd name="connsiteY34" fmla="*/ 292608 h 475107"/>
                    <a:gd name="connsiteX35" fmla="*/ 151347 w 395662"/>
                    <a:gd name="connsiteY35" fmla="*/ 303467 h 475107"/>
                    <a:gd name="connsiteX36" fmla="*/ 87624 w 395662"/>
                    <a:gd name="connsiteY36" fmla="*/ 323469 h 475107"/>
                    <a:gd name="connsiteX37" fmla="*/ 32189 w 395662"/>
                    <a:gd name="connsiteY37" fmla="*/ 298990 h 475107"/>
                    <a:gd name="connsiteX38" fmla="*/ 2090 w 395662"/>
                    <a:gd name="connsiteY38" fmla="*/ 356616 h 475107"/>
                    <a:gd name="connsiteX39" fmla="*/ 59716 w 395662"/>
                    <a:gd name="connsiteY39" fmla="*/ 386715 h 475107"/>
                    <a:gd name="connsiteX40" fmla="*/ 91339 w 395662"/>
                    <a:gd name="connsiteY40" fmla="*/ 335852 h 475107"/>
                    <a:gd name="connsiteX41" fmla="*/ 154299 w 395662"/>
                    <a:gd name="connsiteY41" fmla="*/ 316039 h 475107"/>
                    <a:gd name="connsiteX42" fmla="*/ 199162 w 395662"/>
                    <a:gd name="connsiteY42" fmla="*/ 361855 h 475107"/>
                    <a:gd name="connsiteX43" fmla="*/ 189256 w 395662"/>
                    <a:gd name="connsiteY43" fmla="*/ 395954 h 475107"/>
                    <a:gd name="connsiteX44" fmla="*/ 176397 w 395662"/>
                    <a:gd name="connsiteY44" fmla="*/ 398717 h 475107"/>
                    <a:gd name="connsiteX45" fmla="*/ 167349 w 395662"/>
                    <a:gd name="connsiteY45" fmla="*/ 429863 h 475107"/>
                    <a:gd name="connsiteX46" fmla="*/ 198495 w 395662"/>
                    <a:gd name="connsiteY46" fmla="*/ 438912 h 475107"/>
                    <a:gd name="connsiteX47" fmla="*/ 207544 w 395662"/>
                    <a:gd name="connsiteY47" fmla="*/ 407765 h 475107"/>
                    <a:gd name="connsiteX48" fmla="*/ 201258 w 395662"/>
                    <a:gd name="connsiteY48" fmla="*/ 400526 h 475107"/>
                    <a:gd name="connsiteX49" fmla="*/ 211545 w 395662"/>
                    <a:gd name="connsiteY49" fmla="*/ 365093 h 475107"/>
                    <a:gd name="connsiteX50" fmla="*/ 223927 w 395662"/>
                    <a:gd name="connsiteY50" fmla="*/ 366141 h 475107"/>
                    <a:gd name="connsiteX51" fmla="*/ 262599 w 395662"/>
                    <a:gd name="connsiteY51" fmla="*/ 355092 h 475107"/>
                    <a:gd name="connsiteX52" fmla="*/ 334893 w 395662"/>
                    <a:gd name="connsiteY52" fmla="*/ 427387 h 475107"/>
                    <a:gd name="connsiteX53" fmla="*/ 330893 w 395662"/>
                    <a:gd name="connsiteY53" fmla="*/ 442913 h 475107"/>
                    <a:gd name="connsiteX54" fmla="*/ 363087 w 395662"/>
                    <a:gd name="connsiteY54" fmla="*/ 475107 h 475107"/>
                    <a:gd name="connsiteX55" fmla="*/ 395282 w 395662"/>
                    <a:gd name="connsiteY55" fmla="*/ 442913 h 475107"/>
                    <a:gd name="connsiteX56" fmla="*/ 363087 w 395662"/>
                    <a:gd name="connsiteY56" fmla="*/ 410718 h 475107"/>
                    <a:gd name="connsiteX57" fmla="*/ 374517 w 395662"/>
                    <a:gd name="connsiteY57" fmla="*/ 308705 h 475107"/>
                    <a:gd name="connsiteX58" fmla="*/ 372708 w 395662"/>
                    <a:gd name="connsiteY58" fmla="*/ 322897 h 475107"/>
                    <a:gd name="connsiteX59" fmla="*/ 358515 w 395662"/>
                    <a:gd name="connsiteY59" fmla="*/ 321088 h 475107"/>
                    <a:gd name="connsiteX60" fmla="*/ 360325 w 395662"/>
                    <a:gd name="connsiteY60" fmla="*/ 306896 h 475107"/>
                    <a:gd name="connsiteX61" fmla="*/ 374517 w 395662"/>
                    <a:gd name="connsiteY61" fmla="*/ 308705 h 475107"/>
                    <a:gd name="connsiteX62" fmla="*/ 326416 w 395662"/>
                    <a:gd name="connsiteY62" fmla="*/ 168688 h 475107"/>
                    <a:gd name="connsiteX63" fmla="*/ 373184 w 395662"/>
                    <a:gd name="connsiteY63" fmla="*/ 168688 h 475107"/>
                    <a:gd name="connsiteX64" fmla="*/ 373184 w 395662"/>
                    <a:gd name="connsiteY64" fmla="*/ 215455 h 475107"/>
                    <a:gd name="connsiteX65" fmla="*/ 326416 w 395662"/>
                    <a:gd name="connsiteY65" fmla="*/ 215455 h 475107"/>
                    <a:gd name="connsiteX66" fmla="*/ 326416 w 395662"/>
                    <a:gd name="connsiteY66" fmla="*/ 168688 h 475107"/>
                    <a:gd name="connsiteX67" fmla="*/ 99150 w 395662"/>
                    <a:gd name="connsiteY67" fmla="*/ 197358 h 475107"/>
                    <a:gd name="connsiteX68" fmla="*/ 84481 w 395662"/>
                    <a:gd name="connsiteY68" fmla="*/ 182689 h 475107"/>
                    <a:gd name="connsiteX69" fmla="*/ 99150 w 395662"/>
                    <a:gd name="connsiteY69" fmla="*/ 168021 h 475107"/>
                    <a:gd name="connsiteX70" fmla="*/ 113818 w 395662"/>
                    <a:gd name="connsiteY70" fmla="*/ 182689 h 475107"/>
                    <a:gd name="connsiteX71" fmla="*/ 99150 w 395662"/>
                    <a:gd name="connsiteY71" fmla="*/ 197358 h 475107"/>
                    <a:gd name="connsiteX72" fmla="*/ 55906 w 395662"/>
                    <a:gd name="connsiteY72" fmla="*/ 374142 h 475107"/>
                    <a:gd name="connsiteX73" fmla="*/ 14472 w 395662"/>
                    <a:gd name="connsiteY73" fmla="*/ 352520 h 475107"/>
                    <a:gd name="connsiteX74" fmla="*/ 36094 w 395662"/>
                    <a:gd name="connsiteY74" fmla="*/ 311087 h 475107"/>
                    <a:gd name="connsiteX75" fmla="*/ 77528 w 395662"/>
                    <a:gd name="connsiteY75" fmla="*/ 332708 h 475107"/>
                    <a:gd name="connsiteX76" fmla="*/ 55906 w 395662"/>
                    <a:gd name="connsiteY76" fmla="*/ 374142 h 475107"/>
                    <a:gd name="connsiteX77" fmla="*/ 192399 w 395662"/>
                    <a:gd name="connsiteY77" fmla="*/ 427387 h 475107"/>
                    <a:gd name="connsiteX78" fmla="*/ 178683 w 395662"/>
                    <a:gd name="connsiteY78" fmla="*/ 423386 h 475107"/>
                    <a:gd name="connsiteX79" fmla="*/ 182684 w 395662"/>
                    <a:gd name="connsiteY79" fmla="*/ 409670 h 475107"/>
                    <a:gd name="connsiteX80" fmla="*/ 196400 w 395662"/>
                    <a:gd name="connsiteY80" fmla="*/ 413671 h 475107"/>
                    <a:gd name="connsiteX81" fmla="*/ 192399 w 395662"/>
                    <a:gd name="connsiteY81" fmla="*/ 427387 h 475107"/>
                    <a:gd name="connsiteX82" fmla="*/ 192399 w 395662"/>
                    <a:gd name="connsiteY82" fmla="*/ 45625 h 475107"/>
                    <a:gd name="connsiteX83" fmla="*/ 225451 w 395662"/>
                    <a:gd name="connsiteY83" fmla="*/ 12573 h 475107"/>
                    <a:gd name="connsiteX84" fmla="*/ 258503 w 395662"/>
                    <a:gd name="connsiteY84" fmla="*/ 45625 h 475107"/>
                    <a:gd name="connsiteX85" fmla="*/ 225451 w 395662"/>
                    <a:gd name="connsiteY85" fmla="*/ 78677 h 475107"/>
                    <a:gd name="connsiteX86" fmla="*/ 192399 w 395662"/>
                    <a:gd name="connsiteY86" fmla="*/ 45625 h 475107"/>
                    <a:gd name="connsiteX87" fmla="*/ 224118 w 395662"/>
                    <a:gd name="connsiteY87" fmla="*/ 352996 h 475107"/>
                    <a:gd name="connsiteX88" fmla="*/ 163443 w 395662"/>
                    <a:gd name="connsiteY88" fmla="*/ 292322 h 475107"/>
                    <a:gd name="connsiteX89" fmla="*/ 224118 w 395662"/>
                    <a:gd name="connsiteY89" fmla="*/ 231648 h 475107"/>
                    <a:gd name="connsiteX90" fmla="*/ 284792 w 395662"/>
                    <a:gd name="connsiteY90" fmla="*/ 292322 h 475107"/>
                    <a:gd name="connsiteX91" fmla="*/ 224118 w 395662"/>
                    <a:gd name="connsiteY91" fmla="*/ 352996 h 475107"/>
                    <a:gd name="connsiteX92" fmla="*/ 363278 w 395662"/>
                    <a:gd name="connsiteY92" fmla="*/ 461867 h 475107"/>
                    <a:gd name="connsiteX93" fmla="*/ 343942 w 395662"/>
                    <a:gd name="connsiteY93" fmla="*/ 442531 h 475107"/>
                    <a:gd name="connsiteX94" fmla="*/ 363278 w 395662"/>
                    <a:gd name="connsiteY94" fmla="*/ 423196 h 475107"/>
                    <a:gd name="connsiteX95" fmla="*/ 382614 w 395662"/>
                    <a:gd name="connsiteY95" fmla="*/ 442531 h 475107"/>
                    <a:gd name="connsiteX96" fmla="*/ 363278 w 395662"/>
                    <a:gd name="connsiteY96" fmla="*/ 461867 h 4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5662" h="475107">
                      <a:moveTo>
                        <a:pt x="363087" y="410528"/>
                      </a:moveTo>
                      <a:cubicBezTo>
                        <a:pt x="355658" y="410528"/>
                        <a:pt x="348705" y="413099"/>
                        <a:pt x="343275" y="417386"/>
                      </a:cubicBezTo>
                      <a:lnTo>
                        <a:pt x="273076" y="347186"/>
                      </a:lnTo>
                      <a:cubicBezTo>
                        <a:pt x="283744" y="337566"/>
                        <a:pt x="291650" y="324898"/>
                        <a:pt x="295269" y="310420"/>
                      </a:cubicBezTo>
                      <a:lnTo>
                        <a:pt x="343656" y="316706"/>
                      </a:lnTo>
                      <a:cubicBezTo>
                        <a:pt x="343942" y="320993"/>
                        <a:pt x="345561" y="325279"/>
                        <a:pt x="348324" y="328994"/>
                      </a:cubicBezTo>
                      <a:cubicBezTo>
                        <a:pt x="356039" y="339090"/>
                        <a:pt x="370517" y="340900"/>
                        <a:pt x="380518" y="333185"/>
                      </a:cubicBezTo>
                      <a:cubicBezTo>
                        <a:pt x="390615" y="325469"/>
                        <a:pt x="392424" y="310991"/>
                        <a:pt x="384709" y="300990"/>
                      </a:cubicBezTo>
                      <a:cubicBezTo>
                        <a:pt x="376994" y="290989"/>
                        <a:pt x="362516" y="289084"/>
                        <a:pt x="352515" y="296799"/>
                      </a:cubicBezTo>
                      <a:cubicBezTo>
                        <a:pt x="349848" y="298799"/>
                        <a:pt x="347752" y="301371"/>
                        <a:pt x="346323" y="304133"/>
                      </a:cubicBezTo>
                      <a:lnTo>
                        <a:pt x="297270" y="297752"/>
                      </a:lnTo>
                      <a:cubicBezTo>
                        <a:pt x="297365" y="296037"/>
                        <a:pt x="297460" y="294227"/>
                        <a:pt x="297460" y="292513"/>
                      </a:cubicBezTo>
                      <a:cubicBezTo>
                        <a:pt x="297460" y="280988"/>
                        <a:pt x="294793" y="270034"/>
                        <a:pt x="290031" y="260318"/>
                      </a:cubicBezTo>
                      <a:lnTo>
                        <a:pt x="321749" y="228600"/>
                      </a:lnTo>
                      <a:cubicBezTo>
                        <a:pt x="339751" y="242506"/>
                        <a:pt x="365659" y="241173"/>
                        <a:pt x="382233" y="224695"/>
                      </a:cubicBezTo>
                      <a:cubicBezTo>
                        <a:pt x="400140" y="206788"/>
                        <a:pt x="400140" y="177641"/>
                        <a:pt x="382233" y="159734"/>
                      </a:cubicBezTo>
                      <a:cubicBezTo>
                        <a:pt x="364326" y="141827"/>
                        <a:pt x="335179" y="141827"/>
                        <a:pt x="317272" y="159734"/>
                      </a:cubicBezTo>
                      <a:cubicBezTo>
                        <a:pt x="300984" y="176022"/>
                        <a:pt x="299460" y="201454"/>
                        <a:pt x="312795" y="219456"/>
                      </a:cubicBezTo>
                      <a:lnTo>
                        <a:pt x="282982" y="249079"/>
                      </a:lnTo>
                      <a:cubicBezTo>
                        <a:pt x="270981" y="232696"/>
                        <a:pt x="252978" y="221552"/>
                        <a:pt x="230880" y="219456"/>
                      </a:cubicBezTo>
                      <a:lnTo>
                        <a:pt x="230880" y="91440"/>
                      </a:lnTo>
                      <a:cubicBezTo>
                        <a:pt x="252978" y="88487"/>
                        <a:pt x="271076" y="69247"/>
                        <a:pt x="271076" y="45911"/>
                      </a:cubicBezTo>
                      <a:cubicBezTo>
                        <a:pt x="271076" y="20574"/>
                        <a:pt x="250597" y="0"/>
                        <a:pt x="225261" y="0"/>
                      </a:cubicBezTo>
                      <a:cubicBezTo>
                        <a:pt x="199924" y="0"/>
                        <a:pt x="179160" y="20574"/>
                        <a:pt x="179160" y="45911"/>
                      </a:cubicBezTo>
                      <a:cubicBezTo>
                        <a:pt x="179160" y="68961"/>
                        <a:pt x="196019" y="88011"/>
                        <a:pt x="218022" y="91345"/>
                      </a:cubicBezTo>
                      <a:lnTo>
                        <a:pt x="218022" y="219361"/>
                      </a:lnTo>
                      <a:cubicBezTo>
                        <a:pt x="199638" y="220789"/>
                        <a:pt x="181350" y="229838"/>
                        <a:pt x="169063" y="243554"/>
                      </a:cubicBezTo>
                      <a:lnTo>
                        <a:pt x="122676" y="197072"/>
                      </a:lnTo>
                      <a:cubicBezTo>
                        <a:pt x="125153" y="192977"/>
                        <a:pt x="126677" y="188119"/>
                        <a:pt x="126677" y="182975"/>
                      </a:cubicBezTo>
                      <a:cubicBezTo>
                        <a:pt x="126677" y="167735"/>
                        <a:pt x="114390" y="155448"/>
                        <a:pt x="99150" y="155448"/>
                      </a:cubicBezTo>
                      <a:cubicBezTo>
                        <a:pt x="83910" y="155448"/>
                        <a:pt x="71622" y="167830"/>
                        <a:pt x="71622" y="182975"/>
                      </a:cubicBezTo>
                      <a:cubicBezTo>
                        <a:pt x="71622" y="198120"/>
                        <a:pt x="84005" y="210503"/>
                        <a:pt x="99150" y="210503"/>
                      </a:cubicBezTo>
                      <a:cubicBezTo>
                        <a:pt x="104579" y="210503"/>
                        <a:pt x="109532" y="208883"/>
                        <a:pt x="113818" y="206216"/>
                      </a:cubicBezTo>
                      <a:lnTo>
                        <a:pt x="161538" y="253937"/>
                      </a:lnTo>
                      <a:cubicBezTo>
                        <a:pt x="154585" y="265176"/>
                        <a:pt x="150489" y="278416"/>
                        <a:pt x="150489" y="292608"/>
                      </a:cubicBezTo>
                      <a:cubicBezTo>
                        <a:pt x="150489" y="296323"/>
                        <a:pt x="150775" y="299942"/>
                        <a:pt x="151347" y="303467"/>
                      </a:cubicBezTo>
                      <a:lnTo>
                        <a:pt x="87624" y="323469"/>
                      </a:lnTo>
                      <a:cubicBezTo>
                        <a:pt x="78099" y="302800"/>
                        <a:pt x="54477" y="292037"/>
                        <a:pt x="32189" y="298990"/>
                      </a:cubicBezTo>
                      <a:cubicBezTo>
                        <a:pt x="7995" y="306610"/>
                        <a:pt x="-5435" y="332422"/>
                        <a:pt x="2090" y="356616"/>
                      </a:cubicBezTo>
                      <a:cubicBezTo>
                        <a:pt x="9710" y="380810"/>
                        <a:pt x="35523" y="394240"/>
                        <a:pt x="59716" y="386715"/>
                      </a:cubicBezTo>
                      <a:cubicBezTo>
                        <a:pt x="81719" y="379857"/>
                        <a:pt x="94768" y="357949"/>
                        <a:pt x="91339" y="335852"/>
                      </a:cubicBezTo>
                      <a:lnTo>
                        <a:pt x="154299" y="316039"/>
                      </a:lnTo>
                      <a:cubicBezTo>
                        <a:pt x="161443" y="337280"/>
                        <a:pt x="178112" y="354235"/>
                        <a:pt x="199162" y="361855"/>
                      </a:cubicBezTo>
                      <a:lnTo>
                        <a:pt x="189256" y="395954"/>
                      </a:lnTo>
                      <a:cubicBezTo>
                        <a:pt x="184970" y="395573"/>
                        <a:pt x="180493" y="396430"/>
                        <a:pt x="176397" y="398717"/>
                      </a:cubicBezTo>
                      <a:cubicBezTo>
                        <a:pt x="165253" y="404813"/>
                        <a:pt x="161253" y="418814"/>
                        <a:pt x="167349" y="429863"/>
                      </a:cubicBezTo>
                      <a:cubicBezTo>
                        <a:pt x="173445" y="441007"/>
                        <a:pt x="187446" y="445008"/>
                        <a:pt x="198495" y="438912"/>
                      </a:cubicBezTo>
                      <a:cubicBezTo>
                        <a:pt x="209640" y="432816"/>
                        <a:pt x="213640" y="418814"/>
                        <a:pt x="207544" y="407765"/>
                      </a:cubicBezTo>
                      <a:cubicBezTo>
                        <a:pt x="205925" y="404813"/>
                        <a:pt x="203734" y="402431"/>
                        <a:pt x="201258" y="400526"/>
                      </a:cubicBezTo>
                      <a:lnTo>
                        <a:pt x="211545" y="365093"/>
                      </a:lnTo>
                      <a:cubicBezTo>
                        <a:pt x="215545" y="365760"/>
                        <a:pt x="219736" y="366141"/>
                        <a:pt x="223927" y="366141"/>
                      </a:cubicBezTo>
                      <a:cubicBezTo>
                        <a:pt x="238119" y="366141"/>
                        <a:pt x="251359" y="362140"/>
                        <a:pt x="262599" y="355092"/>
                      </a:cubicBezTo>
                      <a:lnTo>
                        <a:pt x="334893" y="427387"/>
                      </a:lnTo>
                      <a:cubicBezTo>
                        <a:pt x="332322" y="431959"/>
                        <a:pt x="330893" y="437293"/>
                        <a:pt x="330893" y="442913"/>
                      </a:cubicBezTo>
                      <a:cubicBezTo>
                        <a:pt x="330893" y="460629"/>
                        <a:pt x="345276" y="475107"/>
                        <a:pt x="363087" y="475107"/>
                      </a:cubicBezTo>
                      <a:cubicBezTo>
                        <a:pt x="380899" y="475107"/>
                        <a:pt x="395282" y="460724"/>
                        <a:pt x="395282" y="442913"/>
                      </a:cubicBezTo>
                      <a:cubicBezTo>
                        <a:pt x="395282" y="425101"/>
                        <a:pt x="380899" y="410718"/>
                        <a:pt x="363087" y="410718"/>
                      </a:cubicBezTo>
                      <a:close/>
                      <a:moveTo>
                        <a:pt x="374517" y="308705"/>
                      </a:moveTo>
                      <a:cubicBezTo>
                        <a:pt x="377946" y="313087"/>
                        <a:pt x="377089" y="319469"/>
                        <a:pt x="372708" y="322897"/>
                      </a:cubicBezTo>
                      <a:cubicBezTo>
                        <a:pt x="368326" y="326327"/>
                        <a:pt x="361944" y="325469"/>
                        <a:pt x="358515" y="321088"/>
                      </a:cubicBezTo>
                      <a:cubicBezTo>
                        <a:pt x="355086" y="316706"/>
                        <a:pt x="355944" y="310324"/>
                        <a:pt x="360325" y="306896"/>
                      </a:cubicBezTo>
                      <a:cubicBezTo>
                        <a:pt x="364707" y="303467"/>
                        <a:pt x="371088" y="304324"/>
                        <a:pt x="374517" y="308705"/>
                      </a:cubicBezTo>
                      <a:close/>
                      <a:moveTo>
                        <a:pt x="326416" y="168688"/>
                      </a:moveTo>
                      <a:cubicBezTo>
                        <a:pt x="339275" y="155829"/>
                        <a:pt x="360325" y="155829"/>
                        <a:pt x="373184" y="168688"/>
                      </a:cubicBezTo>
                      <a:cubicBezTo>
                        <a:pt x="386043" y="181546"/>
                        <a:pt x="386043" y="202597"/>
                        <a:pt x="373184" y="215455"/>
                      </a:cubicBezTo>
                      <a:cubicBezTo>
                        <a:pt x="360325" y="228314"/>
                        <a:pt x="339275" y="228314"/>
                        <a:pt x="326416" y="215455"/>
                      </a:cubicBezTo>
                      <a:cubicBezTo>
                        <a:pt x="313557" y="202597"/>
                        <a:pt x="313557" y="181546"/>
                        <a:pt x="326416" y="168688"/>
                      </a:cubicBezTo>
                      <a:close/>
                      <a:moveTo>
                        <a:pt x="99150" y="197358"/>
                      </a:moveTo>
                      <a:cubicBezTo>
                        <a:pt x="91053" y="197358"/>
                        <a:pt x="84481" y="190786"/>
                        <a:pt x="84481" y="182689"/>
                      </a:cubicBezTo>
                      <a:cubicBezTo>
                        <a:pt x="84481" y="174593"/>
                        <a:pt x="91053" y="168021"/>
                        <a:pt x="99150" y="168021"/>
                      </a:cubicBezTo>
                      <a:cubicBezTo>
                        <a:pt x="107246" y="168021"/>
                        <a:pt x="113818" y="174593"/>
                        <a:pt x="113818" y="182689"/>
                      </a:cubicBezTo>
                      <a:cubicBezTo>
                        <a:pt x="113818" y="190786"/>
                        <a:pt x="107246" y="197358"/>
                        <a:pt x="99150" y="197358"/>
                      </a:cubicBezTo>
                      <a:close/>
                      <a:moveTo>
                        <a:pt x="55906" y="374142"/>
                      </a:moveTo>
                      <a:cubicBezTo>
                        <a:pt x="38475" y="379571"/>
                        <a:pt x="19902" y="369856"/>
                        <a:pt x="14472" y="352520"/>
                      </a:cubicBezTo>
                      <a:cubicBezTo>
                        <a:pt x="9043" y="335089"/>
                        <a:pt x="18759" y="316516"/>
                        <a:pt x="36094" y="311087"/>
                      </a:cubicBezTo>
                      <a:cubicBezTo>
                        <a:pt x="53525" y="305657"/>
                        <a:pt x="72099" y="315373"/>
                        <a:pt x="77528" y="332708"/>
                      </a:cubicBezTo>
                      <a:cubicBezTo>
                        <a:pt x="82957" y="350139"/>
                        <a:pt x="73242" y="368713"/>
                        <a:pt x="55906" y="374142"/>
                      </a:cubicBezTo>
                      <a:close/>
                      <a:moveTo>
                        <a:pt x="192399" y="427387"/>
                      </a:moveTo>
                      <a:cubicBezTo>
                        <a:pt x="187542" y="430054"/>
                        <a:pt x="181350" y="428244"/>
                        <a:pt x="178683" y="423386"/>
                      </a:cubicBezTo>
                      <a:cubicBezTo>
                        <a:pt x="176016" y="418529"/>
                        <a:pt x="177826" y="412337"/>
                        <a:pt x="182684" y="409670"/>
                      </a:cubicBezTo>
                      <a:cubicBezTo>
                        <a:pt x="187542" y="407003"/>
                        <a:pt x="193733" y="408813"/>
                        <a:pt x="196400" y="413671"/>
                      </a:cubicBezTo>
                      <a:cubicBezTo>
                        <a:pt x="199067" y="418529"/>
                        <a:pt x="197257" y="424720"/>
                        <a:pt x="192399" y="427387"/>
                      </a:cubicBezTo>
                      <a:close/>
                      <a:moveTo>
                        <a:pt x="192399" y="45625"/>
                      </a:moveTo>
                      <a:cubicBezTo>
                        <a:pt x="192399" y="27432"/>
                        <a:pt x="207258" y="12573"/>
                        <a:pt x="225451" y="12573"/>
                      </a:cubicBezTo>
                      <a:cubicBezTo>
                        <a:pt x="243644" y="12573"/>
                        <a:pt x="258503" y="27432"/>
                        <a:pt x="258503" y="45625"/>
                      </a:cubicBezTo>
                      <a:cubicBezTo>
                        <a:pt x="258503" y="63818"/>
                        <a:pt x="243644" y="78677"/>
                        <a:pt x="225451" y="78677"/>
                      </a:cubicBezTo>
                      <a:cubicBezTo>
                        <a:pt x="207258" y="78677"/>
                        <a:pt x="192399" y="63818"/>
                        <a:pt x="192399" y="45625"/>
                      </a:cubicBezTo>
                      <a:close/>
                      <a:moveTo>
                        <a:pt x="224118" y="352996"/>
                      </a:moveTo>
                      <a:cubicBezTo>
                        <a:pt x="190685" y="352996"/>
                        <a:pt x="163443" y="325755"/>
                        <a:pt x="163443" y="292322"/>
                      </a:cubicBezTo>
                      <a:cubicBezTo>
                        <a:pt x="163443" y="258889"/>
                        <a:pt x="190685" y="231648"/>
                        <a:pt x="224118" y="231648"/>
                      </a:cubicBezTo>
                      <a:cubicBezTo>
                        <a:pt x="257550" y="231648"/>
                        <a:pt x="284792" y="258889"/>
                        <a:pt x="284792" y="292322"/>
                      </a:cubicBezTo>
                      <a:cubicBezTo>
                        <a:pt x="284792" y="325755"/>
                        <a:pt x="257550" y="352996"/>
                        <a:pt x="224118" y="352996"/>
                      </a:cubicBezTo>
                      <a:close/>
                      <a:moveTo>
                        <a:pt x="363278" y="461867"/>
                      </a:moveTo>
                      <a:cubicBezTo>
                        <a:pt x="352610" y="461867"/>
                        <a:pt x="343942" y="453199"/>
                        <a:pt x="343942" y="442531"/>
                      </a:cubicBezTo>
                      <a:cubicBezTo>
                        <a:pt x="343942" y="431863"/>
                        <a:pt x="352610" y="423196"/>
                        <a:pt x="363278" y="423196"/>
                      </a:cubicBezTo>
                      <a:cubicBezTo>
                        <a:pt x="373946" y="423196"/>
                        <a:pt x="382614" y="431863"/>
                        <a:pt x="382614" y="442531"/>
                      </a:cubicBezTo>
                      <a:cubicBezTo>
                        <a:pt x="382614" y="453199"/>
                        <a:pt x="373946" y="461867"/>
                        <a:pt x="363278" y="461867"/>
                      </a:cubicBezTo>
                      <a:close/>
                    </a:path>
                  </a:pathLst>
                </a:custGeom>
                <a:grpFill/>
                <a:ln w="9525" cap="flat">
                  <a:noFill/>
                  <a:prstDash val="solid"/>
                  <a:miter/>
                </a:ln>
              </p:spPr>
              <p:txBody>
                <a:bodyPr rtlCol="0" anchor="ctr"/>
                <a:lstStyle/>
                <a:p>
                  <a:endParaRPr lang="en-US" dirty="0"/>
                </a:p>
              </p:txBody>
            </p:sp>
          </p:grpSp>
        </p:grpSp>
        <p:grpSp>
          <p:nvGrpSpPr>
            <p:cNvPr id="855" name="Graphic 23">
              <a:extLst>
                <a:ext uri="{FF2B5EF4-FFF2-40B4-BE49-F238E27FC236}">
                  <a16:creationId xmlns:a16="http://schemas.microsoft.com/office/drawing/2014/main" id="{C01B0126-E5F1-44BC-B6D8-28DFAE94673E}"/>
                </a:ext>
              </a:extLst>
            </p:cNvPr>
            <p:cNvGrpSpPr/>
            <p:nvPr/>
          </p:nvGrpSpPr>
          <p:grpSpPr>
            <a:xfrm>
              <a:off x="10119730" y="6088410"/>
              <a:ext cx="320040" cy="320040"/>
              <a:chOff x="5753100" y="5093493"/>
              <a:chExt cx="685800" cy="685800"/>
            </a:xfrm>
            <a:solidFill>
              <a:schemeClr val="bg1">
                <a:lumMod val="85000"/>
              </a:schemeClr>
            </a:solidFill>
          </p:grpSpPr>
          <p:sp>
            <p:nvSpPr>
              <p:cNvPr id="856" name="Freeform: Shape 855">
                <a:extLst>
                  <a:ext uri="{FF2B5EF4-FFF2-40B4-BE49-F238E27FC236}">
                    <a16:creationId xmlns:a16="http://schemas.microsoft.com/office/drawing/2014/main" id="{BC6D6452-F98C-43C9-A154-7154B4EA5D3E}"/>
                  </a:ext>
                </a:extLst>
              </p:cNvPr>
              <p:cNvSpPr/>
              <p:nvPr/>
            </p:nvSpPr>
            <p:spPr>
              <a:xfrm>
                <a:off x="5753100" y="5093493"/>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857" name="Graphic 23">
                <a:extLst>
                  <a:ext uri="{FF2B5EF4-FFF2-40B4-BE49-F238E27FC236}">
                    <a16:creationId xmlns:a16="http://schemas.microsoft.com/office/drawing/2014/main" id="{71D476D0-6AAB-4959-BD26-1FC8C6814381}"/>
                  </a:ext>
                </a:extLst>
              </p:cNvPr>
              <p:cNvGrpSpPr/>
              <p:nvPr/>
            </p:nvGrpSpPr>
            <p:grpSpPr>
              <a:xfrm>
                <a:off x="5893403" y="5242845"/>
                <a:ext cx="449865" cy="431577"/>
                <a:chOff x="5893403" y="5242845"/>
                <a:chExt cx="449865" cy="431577"/>
              </a:xfrm>
              <a:grpFill/>
            </p:grpSpPr>
            <p:sp>
              <p:nvSpPr>
                <p:cNvPr id="858" name="Freeform: Shape 857">
                  <a:extLst>
                    <a:ext uri="{FF2B5EF4-FFF2-40B4-BE49-F238E27FC236}">
                      <a16:creationId xmlns:a16="http://schemas.microsoft.com/office/drawing/2014/main" id="{5F80EDD9-FBFE-438C-878F-8B53B71027A6}"/>
                    </a:ext>
                  </a:extLst>
                </p:cNvPr>
                <p:cNvSpPr/>
                <p:nvPr/>
              </p:nvSpPr>
              <p:spPr>
                <a:xfrm>
                  <a:off x="5896356" y="5242845"/>
                  <a:ext cx="284035" cy="77533"/>
                </a:xfrm>
                <a:custGeom>
                  <a:avLst/>
                  <a:gdLst>
                    <a:gd name="connsiteX0" fmla="*/ 284036 w 284035"/>
                    <a:gd name="connsiteY0" fmla="*/ 38767 h 77533"/>
                    <a:gd name="connsiteX1" fmla="*/ 142018 w 284035"/>
                    <a:gd name="connsiteY1" fmla="*/ 77534 h 77533"/>
                    <a:gd name="connsiteX2" fmla="*/ 0 w 284035"/>
                    <a:gd name="connsiteY2" fmla="*/ 38767 h 77533"/>
                    <a:gd name="connsiteX3" fmla="*/ 142018 w 284035"/>
                    <a:gd name="connsiteY3" fmla="*/ 0 h 77533"/>
                    <a:gd name="connsiteX4" fmla="*/ 284036 w 284035"/>
                    <a:gd name="connsiteY4" fmla="*/ 38767 h 7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35" h="77533">
                      <a:moveTo>
                        <a:pt x="284036" y="38767"/>
                      </a:moveTo>
                      <a:cubicBezTo>
                        <a:pt x="284036" y="60177"/>
                        <a:pt x="220452" y="77534"/>
                        <a:pt x="142018" y="77534"/>
                      </a:cubicBezTo>
                      <a:cubicBezTo>
                        <a:pt x="63584" y="77534"/>
                        <a:pt x="0" y="60177"/>
                        <a:pt x="0" y="38767"/>
                      </a:cubicBezTo>
                      <a:cubicBezTo>
                        <a:pt x="0" y="17356"/>
                        <a:pt x="63584" y="0"/>
                        <a:pt x="142018" y="0"/>
                      </a:cubicBezTo>
                      <a:cubicBezTo>
                        <a:pt x="220452" y="0"/>
                        <a:pt x="284036" y="17356"/>
                        <a:pt x="284036" y="38767"/>
                      </a:cubicBezTo>
                      <a:close/>
                    </a:path>
                  </a:pathLst>
                </a:custGeom>
                <a:grpFill/>
                <a:ln w="9525" cap="flat">
                  <a:noFill/>
                  <a:prstDash val="solid"/>
                  <a:miter/>
                </a:ln>
              </p:spPr>
              <p:txBody>
                <a:bodyPr rtlCol="0" anchor="ctr"/>
                <a:lstStyle/>
                <a:p>
                  <a:endParaRPr lang="en-US" dirty="0"/>
                </a:p>
              </p:txBody>
            </p:sp>
            <p:sp>
              <p:nvSpPr>
                <p:cNvPr id="859" name="Freeform: Shape 858">
                  <a:extLst>
                    <a:ext uri="{FF2B5EF4-FFF2-40B4-BE49-F238E27FC236}">
                      <a16:creationId xmlns:a16="http://schemas.microsoft.com/office/drawing/2014/main" id="{22C8F534-5A1F-4694-9269-121FEAF14037}"/>
                    </a:ext>
                  </a:extLst>
                </p:cNvPr>
                <p:cNvSpPr/>
                <p:nvPr/>
              </p:nvSpPr>
              <p:spPr>
                <a:xfrm>
                  <a:off x="6059519" y="5390768"/>
                  <a:ext cx="259461" cy="259460"/>
                </a:xfrm>
                <a:custGeom>
                  <a:avLst/>
                  <a:gdLst>
                    <a:gd name="connsiteX0" fmla="*/ 25622 w 259461"/>
                    <a:gd name="connsiteY0" fmla="*/ 52292 h 259460"/>
                    <a:gd name="connsiteX1" fmla="*/ 117062 w 259461"/>
                    <a:gd name="connsiteY1" fmla="*/ 28956 h 259460"/>
                    <a:gd name="connsiteX2" fmla="*/ 123825 w 259461"/>
                    <a:gd name="connsiteY2" fmla="*/ 33147 h 259460"/>
                    <a:gd name="connsiteX3" fmla="*/ 123825 w 259461"/>
                    <a:gd name="connsiteY3" fmla="*/ 77057 h 259460"/>
                    <a:gd name="connsiteX4" fmla="*/ 667 w 259461"/>
                    <a:gd name="connsiteY4" fmla="*/ 116205 h 259460"/>
                    <a:gd name="connsiteX5" fmla="*/ 0 w 259461"/>
                    <a:gd name="connsiteY5" fmla="*/ 129635 h 259460"/>
                    <a:gd name="connsiteX6" fmla="*/ 1238 w 259461"/>
                    <a:gd name="connsiteY6" fmla="*/ 147447 h 259460"/>
                    <a:gd name="connsiteX7" fmla="*/ 117062 w 259461"/>
                    <a:gd name="connsiteY7" fmla="*/ 122587 h 259460"/>
                    <a:gd name="connsiteX8" fmla="*/ 123825 w 259461"/>
                    <a:gd name="connsiteY8" fmla="*/ 126778 h 259460"/>
                    <a:gd name="connsiteX9" fmla="*/ 123825 w 259461"/>
                    <a:gd name="connsiteY9" fmla="*/ 170688 h 259460"/>
                    <a:gd name="connsiteX10" fmla="*/ 26384 w 259461"/>
                    <a:gd name="connsiteY10" fmla="*/ 208121 h 259460"/>
                    <a:gd name="connsiteX11" fmla="*/ 129731 w 259461"/>
                    <a:gd name="connsiteY11" fmla="*/ 259461 h 259460"/>
                    <a:gd name="connsiteX12" fmla="*/ 259461 w 259461"/>
                    <a:gd name="connsiteY12" fmla="*/ 129730 h 259460"/>
                    <a:gd name="connsiteX13" fmla="*/ 129731 w 259461"/>
                    <a:gd name="connsiteY13" fmla="*/ 0 h 259460"/>
                    <a:gd name="connsiteX14" fmla="*/ 107156 w 259461"/>
                    <a:gd name="connsiteY14" fmla="*/ 2000 h 259460"/>
                    <a:gd name="connsiteX15" fmla="*/ 70866 w 259461"/>
                    <a:gd name="connsiteY15" fmla="*/ 14097 h 259460"/>
                    <a:gd name="connsiteX16" fmla="*/ 25622 w 259461"/>
                    <a:gd name="connsiteY16" fmla="*/ 52292 h 2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461" h="259460">
                      <a:moveTo>
                        <a:pt x="25622" y="52292"/>
                      </a:moveTo>
                      <a:cubicBezTo>
                        <a:pt x="67056" y="48482"/>
                        <a:pt x="100965" y="39910"/>
                        <a:pt x="117062" y="28956"/>
                      </a:cubicBezTo>
                      <a:cubicBezTo>
                        <a:pt x="120015" y="26955"/>
                        <a:pt x="123825" y="29337"/>
                        <a:pt x="123825" y="33147"/>
                      </a:cubicBezTo>
                      <a:lnTo>
                        <a:pt x="123825" y="77057"/>
                      </a:lnTo>
                      <a:cubicBezTo>
                        <a:pt x="123825" y="96869"/>
                        <a:pt x="70390" y="113347"/>
                        <a:pt x="667" y="116205"/>
                      </a:cubicBezTo>
                      <a:cubicBezTo>
                        <a:pt x="191" y="120586"/>
                        <a:pt x="0" y="125158"/>
                        <a:pt x="0" y="129635"/>
                      </a:cubicBezTo>
                      <a:cubicBezTo>
                        <a:pt x="0" y="135731"/>
                        <a:pt x="381" y="141637"/>
                        <a:pt x="1238" y="147447"/>
                      </a:cubicBezTo>
                      <a:cubicBezTo>
                        <a:pt x="53531" y="145256"/>
                        <a:pt x="97917" y="135541"/>
                        <a:pt x="117062" y="122587"/>
                      </a:cubicBezTo>
                      <a:cubicBezTo>
                        <a:pt x="120015" y="120586"/>
                        <a:pt x="123825" y="122967"/>
                        <a:pt x="123825" y="126778"/>
                      </a:cubicBezTo>
                      <a:lnTo>
                        <a:pt x="123825" y="170688"/>
                      </a:lnTo>
                      <a:cubicBezTo>
                        <a:pt x="123825" y="188023"/>
                        <a:pt x="83058" y="202787"/>
                        <a:pt x="26384" y="208121"/>
                      </a:cubicBezTo>
                      <a:cubicBezTo>
                        <a:pt x="50102" y="239268"/>
                        <a:pt x="87535" y="259461"/>
                        <a:pt x="129731" y="259461"/>
                      </a:cubicBezTo>
                      <a:cubicBezTo>
                        <a:pt x="201359" y="259461"/>
                        <a:pt x="259461" y="201358"/>
                        <a:pt x="259461" y="129730"/>
                      </a:cubicBezTo>
                      <a:cubicBezTo>
                        <a:pt x="259461" y="58102"/>
                        <a:pt x="201359" y="0"/>
                        <a:pt x="129731" y="0"/>
                      </a:cubicBezTo>
                      <a:cubicBezTo>
                        <a:pt x="122015" y="0"/>
                        <a:pt x="114491" y="667"/>
                        <a:pt x="107156" y="2000"/>
                      </a:cubicBezTo>
                      <a:cubicBezTo>
                        <a:pt x="98108" y="6667"/>
                        <a:pt x="85725" y="10763"/>
                        <a:pt x="70866" y="14097"/>
                      </a:cubicBezTo>
                      <a:cubicBezTo>
                        <a:pt x="52959" y="23241"/>
                        <a:pt x="37529" y="36386"/>
                        <a:pt x="25622" y="52292"/>
                      </a:cubicBezTo>
                      <a:close/>
                    </a:path>
                  </a:pathLst>
                </a:custGeom>
                <a:grpFill/>
                <a:ln w="9525" cap="flat">
                  <a:noFill/>
                  <a:prstDash val="solid"/>
                  <a:miter/>
                </a:ln>
              </p:spPr>
              <p:txBody>
                <a:bodyPr rtlCol="0" anchor="ctr"/>
                <a:lstStyle/>
                <a:p>
                  <a:endParaRPr lang="en-US" dirty="0"/>
                </a:p>
              </p:txBody>
            </p:sp>
            <p:sp>
              <p:nvSpPr>
                <p:cNvPr id="860" name="Freeform: Shape 859">
                  <a:extLst>
                    <a:ext uri="{FF2B5EF4-FFF2-40B4-BE49-F238E27FC236}">
                      <a16:creationId xmlns:a16="http://schemas.microsoft.com/office/drawing/2014/main" id="{FA3EB6C2-A14D-42BE-B6F3-1BA7918BA8CF}"/>
                    </a:ext>
                  </a:extLst>
                </p:cNvPr>
                <p:cNvSpPr/>
                <p:nvPr/>
              </p:nvSpPr>
              <p:spPr>
                <a:xfrm>
                  <a:off x="5893498" y="5325368"/>
                  <a:ext cx="289941" cy="88450"/>
                </a:xfrm>
                <a:custGeom>
                  <a:avLst/>
                  <a:gdLst>
                    <a:gd name="connsiteX0" fmla="*/ 235839 w 289941"/>
                    <a:gd name="connsiteY0" fmla="*/ 53112 h 88450"/>
                    <a:gd name="connsiteX1" fmla="*/ 289941 w 289941"/>
                    <a:gd name="connsiteY1" fmla="*/ 41111 h 88450"/>
                    <a:gd name="connsiteX2" fmla="*/ 289941 w 289941"/>
                    <a:gd name="connsiteY2" fmla="*/ 4916 h 88450"/>
                    <a:gd name="connsiteX3" fmla="*/ 283178 w 289941"/>
                    <a:gd name="connsiteY3" fmla="*/ 725 h 88450"/>
                    <a:gd name="connsiteX4" fmla="*/ 144971 w 289941"/>
                    <a:gd name="connsiteY4" fmla="*/ 26061 h 88450"/>
                    <a:gd name="connsiteX5" fmla="*/ 6763 w 289941"/>
                    <a:gd name="connsiteY5" fmla="*/ 725 h 88450"/>
                    <a:gd name="connsiteX6" fmla="*/ 0 w 289941"/>
                    <a:gd name="connsiteY6" fmla="*/ 4916 h 88450"/>
                    <a:gd name="connsiteX7" fmla="*/ 0 w 289941"/>
                    <a:gd name="connsiteY7" fmla="*/ 48826 h 88450"/>
                    <a:gd name="connsiteX8" fmla="*/ 145066 w 289941"/>
                    <a:gd name="connsiteY8" fmla="*/ 88450 h 88450"/>
                    <a:gd name="connsiteX9" fmla="*/ 186309 w 289941"/>
                    <a:gd name="connsiteY9" fmla="*/ 86831 h 88450"/>
                    <a:gd name="connsiteX10" fmla="*/ 186976 w 289941"/>
                    <a:gd name="connsiteY10" fmla="*/ 86069 h 88450"/>
                    <a:gd name="connsiteX11" fmla="*/ 235934 w 289941"/>
                    <a:gd name="connsiteY11" fmla="*/ 53017 h 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41" h="88450">
                      <a:moveTo>
                        <a:pt x="235839" y="53112"/>
                      </a:moveTo>
                      <a:cubicBezTo>
                        <a:pt x="253079" y="45873"/>
                        <a:pt x="271272" y="41777"/>
                        <a:pt x="289941" y="41111"/>
                      </a:cubicBezTo>
                      <a:lnTo>
                        <a:pt x="289941" y="4916"/>
                      </a:lnTo>
                      <a:cubicBezTo>
                        <a:pt x="289941" y="1106"/>
                        <a:pt x="286131" y="-1275"/>
                        <a:pt x="283178" y="725"/>
                      </a:cubicBezTo>
                      <a:cubicBezTo>
                        <a:pt x="261271" y="15584"/>
                        <a:pt x="206597" y="26061"/>
                        <a:pt x="144971" y="26061"/>
                      </a:cubicBezTo>
                      <a:cubicBezTo>
                        <a:pt x="83344" y="26061"/>
                        <a:pt x="28575" y="15488"/>
                        <a:pt x="6763" y="725"/>
                      </a:cubicBezTo>
                      <a:cubicBezTo>
                        <a:pt x="3810" y="-1275"/>
                        <a:pt x="0" y="1106"/>
                        <a:pt x="0" y="4916"/>
                      </a:cubicBezTo>
                      <a:lnTo>
                        <a:pt x="0" y="48826"/>
                      </a:lnTo>
                      <a:cubicBezTo>
                        <a:pt x="0" y="70734"/>
                        <a:pt x="64960" y="88450"/>
                        <a:pt x="145066" y="88450"/>
                      </a:cubicBezTo>
                      <a:cubicBezTo>
                        <a:pt x="159353" y="88450"/>
                        <a:pt x="173260" y="87879"/>
                        <a:pt x="186309" y="86831"/>
                      </a:cubicBezTo>
                      <a:cubicBezTo>
                        <a:pt x="186500" y="86545"/>
                        <a:pt x="186785" y="86354"/>
                        <a:pt x="186976" y="86069"/>
                      </a:cubicBezTo>
                      <a:cubicBezTo>
                        <a:pt x="201168" y="71877"/>
                        <a:pt x="217646" y="60827"/>
                        <a:pt x="235934" y="53017"/>
                      </a:cubicBezTo>
                      <a:close/>
                    </a:path>
                  </a:pathLst>
                </a:custGeom>
                <a:grpFill/>
                <a:ln w="9525" cap="flat">
                  <a:noFill/>
                  <a:prstDash val="solid"/>
                  <a:miter/>
                </a:ln>
              </p:spPr>
              <p:txBody>
                <a:bodyPr rtlCol="0" anchor="ctr"/>
                <a:lstStyle/>
                <a:p>
                  <a:endParaRPr lang="en-US" dirty="0"/>
                </a:p>
              </p:txBody>
            </p:sp>
            <p:sp>
              <p:nvSpPr>
                <p:cNvPr id="861" name="Freeform: Shape 860">
                  <a:extLst>
                    <a:ext uri="{FF2B5EF4-FFF2-40B4-BE49-F238E27FC236}">
                      <a16:creationId xmlns:a16="http://schemas.microsoft.com/office/drawing/2014/main" id="{B0620075-C92C-4CBA-9541-01462B3BD17A}"/>
                    </a:ext>
                  </a:extLst>
                </p:cNvPr>
                <p:cNvSpPr/>
                <p:nvPr/>
              </p:nvSpPr>
              <p:spPr>
                <a:xfrm>
                  <a:off x="5893403" y="5419094"/>
                  <a:ext cx="161544" cy="88449"/>
                </a:xfrm>
                <a:custGeom>
                  <a:avLst/>
                  <a:gdLst>
                    <a:gd name="connsiteX0" fmla="*/ 161544 w 161544"/>
                    <a:gd name="connsiteY0" fmla="*/ 25776 h 88449"/>
                    <a:gd name="connsiteX1" fmla="*/ 144971 w 161544"/>
                    <a:gd name="connsiteY1" fmla="*/ 26061 h 88449"/>
                    <a:gd name="connsiteX2" fmla="*/ 6763 w 161544"/>
                    <a:gd name="connsiteY2" fmla="*/ 725 h 88449"/>
                    <a:gd name="connsiteX3" fmla="*/ 0 w 161544"/>
                    <a:gd name="connsiteY3" fmla="*/ 4916 h 88449"/>
                    <a:gd name="connsiteX4" fmla="*/ 0 w 161544"/>
                    <a:gd name="connsiteY4" fmla="*/ 48826 h 88449"/>
                    <a:gd name="connsiteX5" fmla="*/ 142304 w 161544"/>
                    <a:gd name="connsiteY5" fmla="*/ 88450 h 88449"/>
                    <a:gd name="connsiteX6" fmla="*/ 153924 w 161544"/>
                    <a:gd name="connsiteY6" fmla="*/ 41492 h 88449"/>
                    <a:gd name="connsiteX7" fmla="*/ 161544 w 161544"/>
                    <a:gd name="connsiteY7" fmla="*/ 2587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44" h="88449">
                      <a:moveTo>
                        <a:pt x="161544" y="25776"/>
                      </a:moveTo>
                      <a:cubicBezTo>
                        <a:pt x="156115" y="25966"/>
                        <a:pt x="150590" y="26061"/>
                        <a:pt x="144971" y="26061"/>
                      </a:cubicBezTo>
                      <a:cubicBezTo>
                        <a:pt x="83249" y="26061"/>
                        <a:pt x="28575" y="15489"/>
                        <a:pt x="6763" y="725"/>
                      </a:cubicBezTo>
                      <a:cubicBezTo>
                        <a:pt x="3810" y="-1276"/>
                        <a:pt x="0" y="1106"/>
                        <a:pt x="0" y="4916"/>
                      </a:cubicBezTo>
                      <a:lnTo>
                        <a:pt x="0" y="48826"/>
                      </a:lnTo>
                      <a:cubicBezTo>
                        <a:pt x="0" y="70448"/>
                        <a:pt x="63437" y="88069"/>
                        <a:pt x="142304" y="88450"/>
                      </a:cubicBezTo>
                      <a:cubicBezTo>
                        <a:pt x="143637" y="72258"/>
                        <a:pt x="147542" y="56446"/>
                        <a:pt x="153924" y="41492"/>
                      </a:cubicBezTo>
                      <a:cubicBezTo>
                        <a:pt x="156210" y="36158"/>
                        <a:pt x="158782" y="30919"/>
                        <a:pt x="161544" y="25871"/>
                      </a:cubicBezTo>
                      <a:close/>
                    </a:path>
                  </a:pathLst>
                </a:custGeom>
                <a:grpFill/>
                <a:ln w="9525" cap="flat">
                  <a:noFill/>
                  <a:prstDash val="solid"/>
                  <a:miter/>
                </a:ln>
              </p:spPr>
              <p:txBody>
                <a:bodyPr rtlCol="0" anchor="ctr"/>
                <a:lstStyle/>
                <a:p>
                  <a:endParaRPr lang="en-US" dirty="0"/>
                </a:p>
              </p:txBody>
            </p:sp>
            <p:sp>
              <p:nvSpPr>
                <p:cNvPr id="862" name="Freeform: Shape 861">
                  <a:extLst>
                    <a:ext uri="{FF2B5EF4-FFF2-40B4-BE49-F238E27FC236}">
                      <a16:creationId xmlns:a16="http://schemas.microsoft.com/office/drawing/2014/main" id="{A675400E-07F6-4288-B977-3AC4DE0EEB82}"/>
                    </a:ext>
                  </a:extLst>
                </p:cNvPr>
                <p:cNvSpPr/>
                <p:nvPr/>
              </p:nvSpPr>
              <p:spPr>
                <a:xfrm>
                  <a:off x="5893403" y="5512725"/>
                  <a:ext cx="164401" cy="88449"/>
                </a:xfrm>
                <a:custGeom>
                  <a:avLst/>
                  <a:gdLst>
                    <a:gd name="connsiteX0" fmla="*/ 142875 w 164401"/>
                    <a:gd name="connsiteY0" fmla="*/ 26061 h 88449"/>
                    <a:gd name="connsiteX1" fmla="*/ 6763 w 164401"/>
                    <a:gd name="connsiteY1" fmla="*/ 725 h 88449"/>
                    <a:gd name="connsiteX2" fmla="*/ 0 w 164401"/>
                    <a:gd name="connsiteY2" fmla="*/ 4916 h 88449"/>
                    <a:gd name="connsiteX3" fmla="*/ 0 w 164401"/>
                    <a:gd name="connsiteY3" fmla="*/ 48826 h 88449"/>
                    <a:gd name="connsiteX4" fmla="*/ 145066 w 164401"/>
                    <a:gd name="connsiteY4" fmla="*/ 88450 h 88449"/>
                    <a:gd name="connsiteX5" fmla="*/ 164402 w 164401"/>
                    <a:gd name="connsiteY5" fmla="*/ 88069 h 88449"/>
                    <a:gd name="connsiteX6" fmla="*/ 154019 w 164401"/>
                    <a:gd name="connsiteY6" fmla="*/ 67781 h 88449"/>
                    <a:gd name="connsiteX7" fmla="*/ 142970 w 164401"/>
                    <a:gd name="connsiteY7" fmla="*/ 2606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401" h="88449">
                      <a:moveTo>
                        <a:pt x="142875" y="26061"/>
                      </a:moveTo>
                      <a:cubicBezTo>
                        <a:pt x="82010" y="25775"/>
                        <a:pt x="28384" y="15393"/>
                        <a:pt x="6763" y="725"/>
                      </a:cubicBezTo>
                      <a:cubicBezTo>
                        <a:pt x="3810" y="-1276"/>
                        <a:pt x="0" y="1106"/>
                        <a:pt x="0" y="4916"/>
                      </a:cubicBezTo>
                      <a:lnTo>
                        <a:pt x="0" y="48826"/>
                      </a:lnTo>
                      <a:cubicBezTo>
                        <a:pt x="0" y="70733"/>
                        <a:pt x="64960" y="88450"/>
                        <a:pt x="145066" y="88450"/>
                      </a:cubicBezTo>
                      <a:cubicBezTo>
                        <a:pt x="151638" y="88450"/>
                        <a:pt x="158020" y="88354"/>
                        <a:pt x="164402" y="88069"/>
                      </a:cubicBezTo>
                      <a:cubicBezTo>
                        <a:pt x="160496" y="81592"/>
                        <a:pt x="156972" y="74829"/>
                        <a:pt x="154019" y="67781"/>
                      </a:cubicBezTo>
                      <a:cubicBezTo>
                        <a:pt x="148400" y="54350"/>
                        <a:pt x="144685" y="40444"/>
                        <a:pt x="142970" y="26061"/>
                      </a:cubicBezTo>
                      <a:close/>
                    </a:path>
                  </a:pathLst>
                </a:custGeom>
                <a:grpFill/>
                <a:ln w="9525" cap="flat">
                  <a:noFill/>
                  <a:prstDash val="solid"/>
                  <a:miter/>
                </a:ln>
              </p:spPr>
              <p:txBody>
                <a:bodyPr rtlCol="0" anchor="ctr"/>
                <a:lstStyle/>
                <a:p>
                  <a:endParaRPr lang="en-US" dirty="0"/>
                </a:p>
              </p:txBody>
            </p:sp>
            <p:sp>
              <p:nvSpPr>
                <p:cNvPr id="863" name="Freeform: Shape 862">
                  <a:extLst>
                    <a:ext uri="{FF2B5EF4-FFF2-40B4-BE49-F238E27FC236}">
                      <a16:creationId xmlns:a16="http://schemas.microsoft.com/office/drawing/2014/main" id="{5EA658EA-0071-4EC2-A56D-5917D0FD2E32}"/>
                    </a:ext>
                  </a:extLst>
                </p:cNvPr>
                <p:cNvSpPr/>
                <p:nvPr/>
              </p:nvSpPr>
              <p:spPr>
                <a:xfrm>
                  <a:off x="6035135" y="5507068"/>
                  <a:ext cx="25622" cy="31813"/>
                </a:xfrm>
                <a:custGeom>
                  <a:avLst/>
                  <a:gdLst>
                    <a:gd name="connsiteX0" fmla="*/ 25622 w 25622"/>
                    <a:gd name="connsiteY0" fmla="*/ 31242 h 31813"/>
                    <a:gd name="connsiteX1" fmla="*/ 24384 w 25622"/>
                    <a:gd name="connsiteY1" fmla="*/ 13431 h 31813"/>
                    <a:gd name="connsiteX2" fmla="*/ 25051 w 25622"/>
                    <a:gd name="connsiteY2" fmla="*/ 0 h 31813"/>
                    <a:gd name="connsiteX3" fmla="*/ 3239 w 25622"/>
                    <a:gd name="connsiteY3" fmla="*/ 476 h 31813"/>
                    <a:gd name="connsiteX4" fmla="*/ 571 w 25622"/>
                    <a:gd name="connsiteY4" fmla="*/ 476 h 31813"/>
                    <a:gd name="connsiteX5" fmla="*/ 0 w 25622"/>
                    <a:gd name="connsiteY5" fmla="*/ 13526 h 31813"/>
                    <a:gd name="connsiteX6" fmla="*/ 1048 w 25622"/>
                    <a:gd name="connsiteY6" fmla="*/ 31814 h 31813"/>
                    <a:gd name="connsiteX7" fmla="*/ 3239 w 25622"/>
                    <a:gd name="connsiteY7" fmla="*/ 31814 h 31813"/>
                    <a:gd name="connsiteX8" fmla="*/ 25622 w 25622"/>
                    <a:gd name="connsiteY8" fmla="*/ 31338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2" h="31813">
                      <a:moveTo>
                        <a:pt x="25622" y="31242"/>
                      </a:moveTo>
                      <a:cubicBezTo>
                        <a:pt x="24860" y="25432"/>
                        <a:pt x="24384" y="19431"/>
                        <a:pt x="24384" y="13431"/>
                      </a:cubicBezTo>
                      <a:cubicBezTo>
                        <a:pt x="24384" y="8858"/>
                        <a:pt x="24574" y="4382"/>
                        <a:pt x="25051" y="0"/>
                      </a:cubicBezTo>
                      <a:cubicBezTo>
                        <a:pt x="17907" y="286"/>
                        <a:pt x="10668" y="476"/>
                        <a:pt x="3239" y="476"/>
                      </a:cubicBezTo>
                      <a:cubicBezTo>
                        <a:pt x="2381" y="476"/>
                        <a:pt x="1429" y="476"/>
                        <a:pt x="571" y="476"/>
                      </a:cubicBezTo>
                      <a:cubicBezTo>
                        <a:pt x="190" y="4763"/>
                        <a:pt x="0" y="9144"/>
                        <a:pt x="0" y="13526"/>
                      </a:cubicBezTo>
                      <a:cubicBezTo>
                        <a:pt x="0" y="19717"/>
                        <a:pt x="381" y="25813"/>
                        <a:pt x="1048" y="31814"/>
                      </a:cubicBezTo>
                      <a:cubicBezTo>
                        <a:pt x="1810" y="31814"/>
                        <a:pt x="2477" y="31814"/>
                        <a:pt x="3239" y="31814"/>
                      </a:cubicBezTo>
                      <a:cubicBezTo>
                        <a:pt x="10858" y="31814"/>
                        <a:pt x="18288" y="31623"/>
                        <a:pt x="25622" y="31338"/>
                      </a:cubicBezTo>
                      <a:close/>
                    </a:path>
                  </a:pathLst>
                </a:custGeom>
                <a:grpFill/>
                <a:ln w="9525" cap="flat">
                  <a:noFill/>
                  <a:prstDash val="solid"/>
                  <a:miter/>
                </a:ln>
              </p:spPr>
              <p:txBody>
                <a:bodyPr rtlCol="0" anchor="ctr"/>
                <a:lstStyle/>
                <a:p>
                  <a:endParaRPr lang="en-US" dirty="0"/>
                </a:p>
              </p:txBody>
            </p:sp>
            <p:sp>
              <p:nvSpPr>
                <p:cNvPr id="864" name="Freeform: Shape 863">
                  <a:extLst>
                    <a:ext uri="{FF2B5EF4-FFF2-40B4-BE49-F238E27FC236}">
                      <a16:creationId xmlns:a16="http://schemas.microsoft.com/office/drawing/2014/main" id="{16597C7E-3420-4FBC-8551-EF08D29C01FC}"/>
                    </a:ext>
                  </a:extLst>
                </p:cNvPr>
                <p:cNvSpPr/>
                <p:nvPr/>
              </p:nvSpPr>
              <p:spPr>
                <a:xfrm>
                  <a:off x="6054947" y="5404865"/>
                  <a:ext cx="75438" cy="40005"/>
                </a:xfrm>
                <a:custGeom>
                  <a:avLst/>
                  <a:gdLst>
                    <a:gd name="connsiteX0" fmla="*/ 75438 w 75438"/>
                    <a:gd name="connsiteY0" fmla="*/ 0 h 40005"/>
                    <a:gd name="connsiteX1" fmla="*/ 24670 w 75438"/>
                    <a:gd name="connsiteY1" fmla="*/ 7334 h 40005"/>
                    <a:gd name="connsiteX2" fmla="*/ 0 w 75438"/>
                    <a:gd name="connsiteY2" fmla="*/ 40005 h 40005"/>
                    <a:gd name="connsiteX3" fmla="*/ 30194 w 75438"/>
                    <a:gd name="connsiteY3" fmla="*/ 38195 h 40005"/>
                    <a:gd name="connsiteX4" fmla="*/ 75438 w 75438"/>
                    <a:gd name="connsiteY4" fmla="*/ 0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8" h="40005">
                      <a:moveTo>
                        <a:pt x="75438" y="0"/>
                      </a:moveTo>
                      <a:cubicBezTo>
                        <a:pt x="60674" y="3334"/>
                        <a:pt x="43434" y="5810"/>
                        <a:pt x="24670" y="7334"/>
                      </a:cubicBezTo>
                      <a:cubicBezTo>
                        <a:pt x="14954" y="17145"/>
                        <a:pt x="6667" y="28099"/>
                        <a:pt x="0" y="40005"/>
                      </a:cubicBezTo>
                      <a:cubicBezTo>
                        <a:pt x="10382" y="39719"/>
                        <a:pt x="20479" y="39052"/>
                        <a:pt x="30194" y="38195"/>
                      </a:cubicBezTo>
                      <a:cubicBezTo>
                        <a:pt x="42101" y="22193"/>
                        <a:pt x="57531" y="9049"/>
                        <a:pt x="75438" y="0"/>
                      </a:cubicBezTo>
                      <a:close/>
                    </a:path>
                  </a:pathLst>
                </a:custGeom>
                <a:grpFill/>
                <a:ln w="9525" cap="flat">
                  <a:noFill/>
                  <a:prstDash val="solid"/>
                  <a:miter/>
                </a:ln>
              </p:spPr>
              <p:txBody>
                <a:bodyPr rtlCol="0" anchor="ctr"/>
                <a:lstStyle/>
                <a:p>
                  <a:endParaRPr lang="en-US" dirty="0"/>
                </a:p>
              </p:txBody>
            </p:sp>
            <p:sp>
              <p:nvSpPr>
                <p:cNvPr id="865" name="Freeform: Shape 864">
                  <a:extLst>
                    <a:ext uri="{FF2B5EF4-FFF2-40B4-BE49-F238E27FC236}">
                      <a16:creationId xmlns:a16="http://schemas.microsoft.com/office/drawing/2014/main" id="{83A20B85-3D03-424C-A8BD-7965B8DA5975}"/>
                    </a:ext>
                  </a:extLst>
                </p:cNvPr>
                <p:cNvSpPr/>
                <p:nvPr/>
              </p:nvSpPr>
              <p:spPr>
                <a:xfrm>
                  <a:off x="6057614" y="5366384"/>
                  <a:ext cx="285654" cy="308038"/>
                </a:xfrm>
                <a:custGeom>
                  <a:avLst/>
                  <a:gdLst>
                    <a:gd name="connsiteX0" fmla="*/ 273749 w 285654"/>
                    <a:gd name="connsiteY0" fmla="*/ 94107 h 308038"/>
                    <a:gd name="connsiteX1" fmla="*/ 240697 w 285654"/>
                    <a:gd name="connsiteY1" fmla="*/ 45148 h 308038"/>
                    <a:gd name="connsiteX2" fmla="*/ 191738 w 285654"/>
                    <a:gd name="connsiteY2" fmla="*/ 12096 h 308038"/>
                    <a:gd name="connsiteX3" fmla="*/ 131731 w 285654"/>
                    <a:gd name="connsiteY3" fmla="*/ 0 h 308038"/>
                    <a:gd name="connsiteX4" fmla="*/ 125825 w 285654"/>
                    <a:gd name="connsiteY4" fmla="*/ 95 h 308038"/>
                    <a:gd name="connsiteX5" fmla="*/ 125825 w 285654"/>
                    <a:gd name="connsiteY5" fmla="*/ 7810 h 308038"/>
                    <a:gd name="connsiteX6" fmla="*/ 109061 w 285654"/>
                    <a:gd name="connsiteY6" fmla="*/ 26289 h 308038"/>
                    <a:gd name="connsiteX7" fmla="*/ 131636 w 285654"/>
                    <a:gd name="connsiteY7" fmla="*/ 24289 h 308038"/>
                    <a:gd name="connsiteX8" fmla="*/ 261366 w 285654"/>
                    <a:gd name="connsiteY8" fmla="*/ 154019 h 308038"/>
                    <a:gd name="connsiteX9" fmla="*/ 131636 w 285654"/>
                    <a:gd name="connsiteY9" fmla="*/ 283750 h 308038"/>
                    <a:gd name="connsiteX10" fmla="*/ 28289 w 285654"/>
                    <a:gd name="connsiteY10" fmla="*/ 232410 h 308038"/>
                    <a:gd name="connsiteX11" fmla="*/ 0 w 285654"/>
                    <a:gd name="connsiteY11" fmla="*/ 234219 h 308038"/>
                    <a:gd name="connsiteX12" fmla="*/ 22574 w 285654"/>
                    <a:gd name="connsiteY12" fmla="*/ 262890 h 308038"/>
                    <a:gd name="connsiteX13" fmla="*/ 71533 w 285654"/>
                    <a:gd name="connsiteY13" fmla="*/ 295941 h 308038"/>
                    <a:gd name="connsiteX14" fmla="*/ 131540 w 285654"/>
                    <a:gd name="connsiteY14" fmla="*/ 308038 h 308038"/>
                    <a:gd name="connsiteX15" fmla="*/ 191548 w 285654"/>
                    <a:gd name="connsiteY15" fmla="*/ 295941 h 308038"/>
                    <a:gd name="connsiteX16" fmla="*/ 240506 w 285654"/>
                    <a:gd name="connsiteY16" fmla="*/ 262890 h 308038"/>
                    <a:gd name="connsiteX17" fmla="*/ 273558 w 285654"/>
                    <a:gd name="connsiteY17" fmla="*/ 213931 h 308038"/>
                    <a:gd name="connsiteX18" fmla="*/ 285655 w 285654"/>
                    <a:gd name="connsiteY18" fmla="*/ 153924 h 308038"/>
                    <a:gd name="connsiteX19" fmla="*/ 273558 w 285654"/>
                    <a:gd name="connsiteY19" fmla="*/ 93916 h 30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654" h="308038">
                      <a:moveTo>
                        <a:pt x="273749" y="94107"/>
                      </a:moveTo>
                      <a:cubicBezTo>
                        <a:pt x="265938" y="75723"/>
                        <a:pt x="254889" y="59245"/>
                        <a:pt x="240697" y="45148"/>
                      </a:cubicBezTo>
                      <a:cubicBezTo>
                        <a:pt x="226505" y="30956"/>
                        <a:pt x="210026" y="19907"/>
                        <a:pt x="191738" y="12096"/>
                      </a:cubicBezTo>
                      <a:cubicBezTo>
                        <a:pt x="172688" y="4096"/>
                        <a:pt x="152495" y="0"/>
                        <a:pt x="131731" y="0"/>
                      </a:cubicBezTo>
                      <a:cubicBezTo>
                        <a:pt x="129731" y="0"/>
                        <a:pt x="127826" y="0"/>
                        <a:pt x="125825" y="95"/>
                      </a:cubicBezTo>
                      <a:lnTo>
                        <a:pt x="125825" y="7810"/>
                      </a:lnTo>
                      <a:cubicBezTo>
                        <a:pt x="125825" y="14478"/>
                        <a:pt x="119825" y="20764"/>
                        <a:pt x="109061" y="26289"/>
                      </a:cubicBezTo>
                      <a:cubicBezTo>
                        <a:pt x="116395" y="24955"/>
                        <a:pt x="123920" y="24289"/>
                        <a:pt x="131636" y="24289"/>
                      </a:cubicBezTo>
                      <a:cubicBezTo>
                        <a:pt x="203264" y="24289"/>
                        <a:pt x="261366" y="82391"/>
                        <a:pt x="261366" y="154019"/>
                      </a:cubicBezTo>
                      <a:cubicBezTo>
                        <a:pt x="261366" y="225647"/>
                        <a:pt x="203264" y="283750"/>
                        <a:pt x="131636" y="283750"/>
                      </a:cubicBezTo>
                      <a:cubicBezTo>
                        <a:pt x="89440" y="283750"/>
                        <a:pt x="52007" y="263652"/>
                        <a:pt x="28289" y="232410"/>
                      </a:cubicBezTo>
                      <a:cubicBezTo>
                        <a:pt x="19241" y="233267"/>
                        <a:pt x="9811" y="233934"/>
                        <a:pt x="0" y="234219"/>
                      </a:cubicBezTo>
                      <a:cubicBezTo>
                        <a:pt x="6382" y="244602"/>
                        <a:pt x="13907" y="254222"/>
                        <a:pt x="22574" y="262890"/>
                      </a:cubicBezTo>
                      <a:cubicBezTo>
                        <a:pt x="36767" y="277082"/>
                        <a:pt x="53245" y="288131"/>
                        <a:pt x="71533" y="295941"/>
                      </a:cubicBezTo>
                      <a:cubicBezTo>
                        <a:pt x="90583" y="303943"/>
                        <a:pt x="110776" y="308038"/>
                        <a:pt x="131540" y="308038"/>
                      </a:cubicBezTo>
                      <a:cubicBezTo>
                        <a:pt x="152305" y="308038"/>
                        <a:pt x="172498" y="303943"/>
                        <a:pt x="191548" y="295941"/>
                      </a:cubicBezTo>
                      <a:cubicBezTo>
                        <a:pt x="209931" y="288131"/>
                        <a:pt x="226409" y="277082"/>
                        <a:pt x="240506" y="262890"/>
                      </a:cubicBezTo>
                      <a:cubicBezTo>
                        <a:pt x="254603" y="248698"/>
                        <a:pt x="265748" y="232220"/>
                        <a:pt x="273558" y="213931"/>
                      </a:cubicBezTo>
                      <a:cubicBezTo>
                        <a:pt x="281559" y="194881"/>
                        <a:pt x="285655" y="174688"/>
                        <a:pt x="285655" y="153924"/>
                      </a:cubicBezTo>
                      <a:cubicBezTo>
                        <a:pt x="285655" y="133159"/>
                        <a:pt x="281559" y="112966"/>
                        <a:pt x="273558" y="93916"/>
                      </a:cubicBezTo>
                      <a:close/>
                    </a:path>
                  </a:pathLst>
                </a:custGeom>
                <a:grpFill/>
                <a:ln w="9525" cap="flat">
                  <a:noFill/>
                  <a:prstDash val="solid"/>
                  <a:miter/>
                </a:ln>
              </p:spPr>
              <p:txBody>
                <a:bodyPr rtlCol="0" anchor="ctr"/>
                <a:lstStyle/>
                <a:p>
                  <a:endParaRPr lang="en-US" dirty="0"/>
                </a:p>
              </p:txBody>
            </p:sp>
            <p:sp>
              <p:nvSpPr>
                <p:cNvPr id="866" name="Freeform: Shape 865">
                  <a:extLst>
                    <a:ext uri="{FF2B5EF4-FFF2-40B4-BE49-F238E27FC236}">
                      <a16:creationId xmlns:a16="http://schemas.microsoft.com/office/drawing/2014/main" id="{8731A271-EF26-47C4-B35F-4141E4DB5A0D}"/>
                    </a:ext>
                  </a:extLst>
                </p:cNvPr>
                <p:cNvSpPr/>
                <p:nvPr/>
              </p:nvSpPr>
              <p:spPr>
                <a:xfrm>
                  <a:off x="6079712" y="5366479"/>
                  <a:ext cx="103727" cy="45815"/>
                </a:xfrm>
                <a:custGeom>
                  <a:avLst/>
                  <a:gdLst>
                    <a:gd name="connsiteX0" fmla="*/ 86963 w 103727"/>
                    <a:gd name="connsiteY0" fmla="*/ 26194 h 45815"/>
                    <a:gd name="connsiteX1" fmla="*/ 103727 w 103727"/>
                    <a:gd name="connsiteY1" fmla="*/ 7715 h 45815"/>
                    <a:gd name="connsiteX2" fmla="*/ 103727 w 103727"/>
                    <a:gd name="connsiteY2" fmla="*/ 0 h 45815"/>
                    <a:gd name="connsiteX3" fmla="*/ 49625 w 103727"/>
                    <a:gd name="connsiteY3" fmla="*/ 12002 h 45815"/>
                    <a:gd name="connsiteX4" fmla="*/ 667 w 103727"/>
                    <a:gd name="connsiteY4" fmla="*/ 45054 h 45815"/>
                    <a:gd name="connsiteX5" fmla="*/ 0 w 103727"/>
                    <a:gd name="connsiteY5" fmla="*/ 45815 h 45815"/>
                    <a:gd name="connsiteX6" fmla="*/ 50768 w 103727"/>
                    <a:gd name="connsiteY6" fmla="*/ 38481 h 45815"/>
                    <a:gd name="connsiteX7" fmla="*/ 87058 w 103727"/>
                    <a:gd name="connsiteY7" fmla="*/ 26384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27" h="45815">
                      <a:moveTo>
                        <a:pt x="86963" y="26194"/>
                      </a:moveTo>
                      <a:cubicBezTo>
                        <a:pt x="97631" y="20670"/>
                        <a:pt x="103727" y="14383"/>
                        <a:pt x="103727" y="7715"/>
                      </a:cubicBezTo>
                      <a:lnTo>
                        <a:pt x="103727" y="0"/>
                      </a:lnTo>
                      <a:cubicBezTo>
                        <a:pt x="84963" y="667"/>
                        <a:pt x="66866" y="4763"/>
                        <a:pt x="49625" y="12002"/>
                      </a:cubicBezTo>
                      <a:cubicBezTo>
                        <a:pt x="31242" y="19812"/>
                        <a:pt x="14764" y="30861"/>
                        <a:pt x="667" y="45054"/>
                      </a:cubicBezTo>
                      <a:cubicBezTo>
                        <a:pt x="476" y="45244"/>
                        <a:pt x="191" y="45530"/>
                        <a:pt x="0" y="45815"/>
                      </a:cubicBezTo>
                      <a:cubicBezTo>
                        <a:pt x="18764" y="44291"/>
                        <a:pt x="36004" y="41720"/>
                        <a:pt x="50768" y="38481"/>
                      </a:cubicBezTo>
                      <a:cubicBezTo>
                        <a:pt x="62008" y="32766"/>
                        <a:pt x="74200" y="28575"/>
                        <a:pt x="87058" y="26384"/>
                      </a:cubicBezTo>
                      <a:close/>
                    </a:path>
                  </a:pathLst>
                </a:custGeom>
                <a:grpFill/>
                <a:ln w="9525" cap="flat">
                  <a:noFill/>
                  <a:prstDash val="solid"/>
                  <a:miter/>
                </a:ln>
              </p:spPr>
              <p:txBody>
                <a:bodyPr rtlCol="0" anchor="ctr"/>
                <a:lstStyle/>
                <a:p>
                  <a:endParaRPr lang="en-US" dirty="0"/>
                </a:p>
              </p:txBody>
            </p:sp>
            <p:sp>
              <p:nvSpPr>
                <p:cNvPr id="867" name="Freeform: Shape 866">
                  <a:extLst>
                    <a:ext uri="{FF2B5EF4-FFF2-40B4-BE49-F238E27FC236}">
                      <a16:creationId xmlns:a16="http://schemas.microsoft.com/office/drawing/2014/main" id="{6EC72549-F4B3-4058-AFB8-09B412C15C35}"/>
                    </a:ext>
                  </a:extLst>
                </p:cNvPr>
                <p:cNvSpPr/>
                <p:nvPr/>
              </p:nvSpPr>
              <p:spPr>
                <a:xfrm>
                  <a:off x="6035802" y="5443156"/>
                  <a:ext cx="49434" cy="64388"/>
                </a:xfrm>
                <a:custGeom>
                  <a:avLst/>
                  <a:gdLst>
                    <a:gd name="connsiteX0" fmla="*/ 24479 w 49434"/>
                    <a:gd name="connsiteY0" fmla="*/ 63912 h 64388"/>
                    <a:gd name="connsiteX1" fmla="*/ 49435 w 49434"/>
                    <a:gd name="connsiteY1" fmla="*/ 0 h 64388"/>
                    <a:gd name="connsiteX2" fmla="*/ 19241 w 49434"/>
                    <a:gd name="connsiteY2" fmla="*/ 1810 h 64388"/>
                    <a:gd name="connsiteX3" fmla="*/ 11620 w 49434"/>
                    <a:gd name="connsiteY3" fmla="*/ 17430 h 64388"/>
                    <a:gd name="connsiteX4" fmla="*/ 0 w 49434"/>
                    <a:gd name="connsiteY4" fmla="*/ 64389 h 64388"/>
                    <a:gd name="connsiteX5" fmla="*/ 2667 w 49434"/>
                    <a:gd name="connsiteY5" fmla="*/ 64389 h 64388"/>
                    <a:gd name="connsiteX6" fmla="*/ 24479 w 49434"/>
                    <a:gd name="connsiteY6" fmla="*/ 63912 h 6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4" h="64388">
                      <a:moveTo>
                        <a:pt x="24479" y="63912"/>
                      </a:moveTo>
                      <a:cubicBezTo>
                        <a:pt x="26956" y="40100"/>
                        <a:pt x="35814" y="18192"/>
                        <a:pt x="49435" y="0"/>
                      </a:cubicBezTo>
                      <a:cubicBezTo>
                        <a:pt x="39719" y="857"/>
                        <a:pt x="29623" y="1524"/>
                        <a:pt x="19241" y="1810"/>
                      </a:cubicBezTo>
                      <a:cubicBezTo>
                        <a:pt x="16383" y="6858"/>
                        <a:pt x="13811" y="12001"/>
                        <a:pt x="11620" y="17430"/>
                      </a:cubicBezTo>
                      <a:cubicBezTo>
                        <a:pt x="5239" y="32480"/>
                        <a:pt x="1429" y="48196"/>
                        <a:pt x="0" y="64389"/>
                      </a:cubicBezTo>
                      <a:cubicBezTo>
                        <a:pt x="857" y="64389"/>
                        <a:pt x="1810" y="64389"/>
                        <a:pt x="2667" y="64389"/>
                      </a:cubicBezTo>
                      <a:cubicBezTo>
                        <a:pt x="10096" y="64389"/>
                        <a:pt x="17431" y="64198"/>
                        <a:pt x="24479" y="63912"/>
                      </a:cubicBezTo>
                      <a:close/>
                    </a:path>
                  </a:pathLst>
                </a:custGeom>
                <a:grpFill/>
                <a:ln w="9525" cap="flat">
                  <a:noFill/>
                  <a:prstDash val="solid"/>
                  <a:miter/>
                </a:ln>
              </p:spPr>
              <p:txBody>
                <a:bodyPr rtlCol="0" anchor="ctr"/>
                <a:lstStyle/>
                <a:p>
                  <a:endParaRPr lang="en-US" dirty="0"/>
                </a:p>
              </p:txBody>
            </p:sp>
            <p:sp>
              <p:nvSpPr>
                <p:cNvPr id="868" name="Freeform: Shape 867">
                  <a:extLst>
                    <a:ext uri="{FF2B5EF4-FFF2-40B4-BE49-F238E27FC236}">
                      <a16:creationId xmlns:a16="http://schemas.microsoft.com/office/drawing/2014/main" id="{D8F092DE-9243-4401-A1AB-96E152C096D3}"/>
                    </a:ext>
                  </a:extLst>
                </p:cNvPr>
                <p:cNvSpPr/>
                <p:nvPr/>
              </p:nvSpPr>
              <p:spPr>
                <a:xfrm>
                  <a:off x="6036182" y="5538310"/>
                  <a:ext cx="49720" cy="62483"/>
                </a:xfrm>
                <a:custGeom>
                  <a:avLst/>
                  <a:gdLst>
                    <a:gd name="connsiteX0" fmla="*/ 24575 w 49720"/>
                    <a:gd name="connsiteY0" fmla="*/ 0 h 62483"/>
                    <a:gd name="connsiteX1" fmla="*/ 2191 w 49720"/>
                    <a:gd name="connsiteY1" fmla="*/ 476 h 62483"/>
                    <a:gd name="connsiteX2" fmla="*/ 0 w 49720"/>
                    <a:gd name="connsiteY2" fmla="*/ 476 h 62483"/>
                    <a:gd name="connsiteX3" fmla="*/ 11049 w 49720"/>
                    <a:gd name="connsiteY3" fmla="*/ 42196 h 62483"/>
                    <a:gd name="connsiteX4" fmla="*/ 21431 w 49720"/>
                    <a:gd name="connsiteY4" fmla="*/ 62484 h 62483"/>
                    <a:gd name="connsiteX5" fmla="*/ 49720 w 49720"/>
                    <a:gd name="connsiteY5" fmla="*/ 60674 h 62483"/>
                    <a:gd name="connsiteX6" fmla="*/ 24575 w 49720"/>
                    <a:gd name="connsiteY6" fmla="*/ 95 h 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0" h="62483">
                      <a:moveTo>
                        <a:pt x="24575" y="0"/>
                      </a:moveTo>
                      <a:cubicBezTo>
                        <a:pt x="17240" y="285"/>
                        <a:pt x="9811" y="476"/>
                        <a:pt x="2191" y="476"/>
                      </a:cubicBezTo>
                      <a:cubicBezTo>
                        <a:pt x="1429" y="476"/>
                        <a:pt x="762" y="476"/>
                        <a:pt x="0" y="476"/>
                      </a:cubicBezTo>
                      <a:cubicBezTo>
                        <a:pt x="1715" y="14859"/>
                        <a:pt x="5429" y="28765"/>
                        <a:pt x="11049" y="42196"/>
                      </a:cubicBezTo>
                      <a:cubicBezTo>
                        <a:pt x="14002" y="49244"/>
                        <a:pt x="17526" y="56007"/>
                        <a:pt x="21431" y="62484"/>
                      </a:cubicBezTo>
                      <a:cubicBezTo>
                        <a:pt x="31147" y="62103"/>
                        <a:pt x="40672" y="61531"/>
                        <a:pt x="49720" y="60674"/>
                      </a:cubicBezTo>
                      <a:cubicBezTo>
                        <a:pt x="36576" y="43339"/>
                        <a:pt x="27622" y="22670"/>
                        <a:pt x="24575" y="95"/>
                      </a:cubicBezTo>
                      <a:close/>
                    </a:path>
                  </a:pathLst>
                </a:custGeom>
                <a:grpFill/>
                <a:ln w="9525" cap="flat">
                  <a:noFill/>
                  <a:prstDash val="solid"/>
                  <a:miter/>
                </a:ln>
              </p:spPr>
              <p:txBody>
                <a:bodyPr rtlCol="0" anchor="ctr"/>
                <a:lstStyle/>
                <a:p>
                  <a:endParaRPr lang="en-US" dirty="0"/>
                </a:p>
              </p:txBody>
            </p:sp>
            <p:sp>
              <p:nvSpPr>
                <p:cNvPr id="869" name="Freeform: Shape 868">
                  <a:extLst>
                    <a:ext uri="{FF2B5EF4-FFF2-40B4-BE49-F238E27FC236}">
                      <a16:creationId xmlns:a16="http://schemas.microsoft.com/office/drawing/2014/main" id="{2262759D-8A4D-4359-9B37-B58AE862ED0D}"/>
                    </a:ext>
                  </a:extLst>
                </p:cNvPr>
                <p:cNvSpPr/>
                <p:nvPr/>
              </p:nvSpPr>
              <p:spPr>
                <a:xfrm>
                  <a:off x="6137910" y="5436393"/>
                  <a:ext cx="101250" cy="167830"/>
                </a:xfrm>
                <a:custGeom>
                  <a:avLst/>
                  <a:gdLst>
                    <a:gd name="connsiteX0" fmla="*/ 42958 w 101250"/>
                    <a:gd name="connsiteY0" fmla="*/ 158305 h 167830"/>
                    <a:gd name="connsiteX1" fmla="*/ 42958 w 101250"/>
                    <a:gd name="connsiteY1" fmla="*/ 148685 h 167830"/>
                    <a:gd name="connsiteX2" fmla="*/ 41815 w 101250"/>
                    <a:gd name="connsiteY2" fmla="*/ 148685 h 167830"/>
                    <a:gd name="connsiteX3" fmla="*/ 0 w 101250"/>
                    <a:gd name="connsiteY3" fmla="*/ 131540 h 167830"/>
                    <a:gd name="connsiteX4" fmla="*/ 13240 w 101250"/>
                    <a:gd name="connsiteY4" fmla="*/ 110871 h 167830"/>
                    <a:gd name="connsiteX5" fmla="*/ 53816 w 101250"/>
                    <a:gd name="connsiteY5" fmla="*/ 124492 h 167830"/>
                    <a:gd name="connsiteX6" fmla="*/ 71914 w 101250"/>
                    <a:gd name="connsiteY6" fmla="*/ 112776 h 167830"/>
                    <a:gd name="connsiteX7" fmla="*/ 47434 w 101250"/>
                    <a:gd name="connsiteY7" fmla="*/ 95059 h 167830"/>
                    <a:gd name="connsiteX8" fmla="*/ 19240 w 101250"/>
                    <a:gd name="connsiteY8" fmla="*/ 81439 h 167830"/>
                    <a:gd name="connsiteX9" fmla="*/ 5524 w 101250"/>
                    <a:gd name="connsiteY9" fmla="*/ 55245 h 167830"/>
                    <a:gd name="connsiteX10" fmla="*/ 41815 w 101250"/>
                    <a:gd name="connsiteY10" fmla="*/ 19621 h 167830"/>
                    <a:gd name="connsiteX11" fmla="*/ 42958 w 101250"/>
                    <a:gd name="connsiteY11" fmla="*/ 19431 h 167830"/>
                    <a:gd name="connsiteX12" fmla="*/ 42958 w 101250"/>
                    <a:gd name="connsiteY12" fmla="*/ 9716 h 167830"/>
                    <a:gd name="connsiteX13" fmla="*/ 52673 w 101250"/>
                    <a:gd name="connsiteY13" fmla="*/ 0 h 167830"/>
                    <a:gd name="connsiteX14" fmla="*/ 52673 w 101250"/>
                    <a:gd name="connsiteY14" fmla="*/ 0 h 167830"/>
                    <a:gd name="connsiteX15" fmla="*/ 62389 w 101250"/>
                    <a:gd name="connsiteY15" fmla="*/ 9716 h 167830"/>
                    <a:gd name="connsiteX16" fmla="*/ 62389 w 101250"/>
                    <a:gd name="connsiteY16" fmla="*/ 19050 h 167830"/>
                    <a:gd name="connsiteX17" fmla="*/ 63532 w 101250"/>
                    <a:gd name="connsiteY17" fmla="*/ 19241 h 167830"/>
                    <a:gd name="connsiteX18" fmla="*/ 98393 w 101250"/>
                    <a:gd name="connsiteY18" fmla="*/ 36671 h 167830"/>
                    <a:gd name="connsiteX19" fmla="*/ 83439 w 101250"/>
                    <a:gd name="connsiteY19" fmla="*/ 54007 h 167830"/>
                    <a:gd name="connsiteX20" fmla="*/ 52006 w 101250"/>
                    <a:gd name="connsiteY20" fmla="*/ 42958 h 167830"/>
                    <a:gd name="connsiteX21" fmla="*/ 34862 w 101250"/>
                    <a:gd name="connsiteY21" fmla="*/ 54769 h 167830"/>
                    <a:gd name="connsiteX22" fmla="*/ 57626 w 101250"/>
                    <a:gd name="connsiteY22" fmla="*/ 70104 h 167830"/>
                    <a:gd name="connsiteX23" fmla="*/ 86773 w 101250"/>
                    <a:gd name="connsiteY23" fmla="*/ 83725 h 167830"/>
                    <a:gd name="connsiteX24" fmla="*/ 101251 w 101250"/>
                    <a:gd name="connsiteY24" fmla="*/ 110395 h 167830"/>
                    <a:gd name="connsiteX25" fmla="*/ 91630 w 101250"/>
                    <a:gd name="connsiteY25" fmla="*/ 134302 h 167830"/>
                    <a:gd name="connsiteX26" fmla="*/ 63437 w 101250"/>
                    <a:gd name="connsiteY26" fmla="*/ 147638 h 167830"/>
                    <a:gd name="connsiteX27" fmla="*/ 62293 w 101250"/>
                    <a:gd name="connsiteY27" fmla="*/ 147828 h 167830"/>
                    <a:gd name="connsiteX28" fmla="*/ 62293 w 101250"/>
                    <a:gd name="connsiteY28" fmla="*/ 158115 h 167830"/>
                    <a:gd name="connsiteX29" fmla="*/ 52578 w 101250"/>
                    <a:gd name="connsiteY29" fmla="*/ 167830 h 167830"/>
                    <a:gd name="connsiteX30" fmla="*/ 52578 w 101250"/>
                    <a:gd name="connsiteY30" fmla="*/ 167830 h 167830"/>
                    <a:gd name="connsiteX31" fmla="*/ 42863 w 101250"/>
                    <a:gd name="connsiteY31" fmla="*/ 158115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250" h="167830">
                      <a:moveTo>
                        <a:pt x="42958" y="158305"/>
                      </a:moveTo>
                      <a:lnTo>
                        <a:pt x="42958" y="148685"/>
                      </a:lnTo>
                      <a:lnTo>
                        <a:pt x="41815" y="148685"/>
                      </a:lnTo>
                      <a:cubicBezTo>
                        <a:pt x="26479" y="146875"/>
                        <a:pt x="10573" y="140398"/>
                        <a:pt x="0" y="131540"/>
                      </a:cubicBezTo>
                      <a:lnTo>
                        <a:pt x="13240" y="110871"/>
                      </a:lnTo>
                      <a:cubicBezTo>
                        <a:pt x="29051" y="120586"/>
                        <a:pt x="40862" y="124492"/>
                        <a:pt x="53816" y="124492"/>
                      </a:cubicBezTo>
                      <a:cubicBezTo>
                        <a:pt x="65341" y="124492"/>
                        <a:pt x="71914" y="120205"/>
                        <a:pt x="71914" y="112776"/>
                      </a:cubicBezTo>
                      <a:cubicBezTo>
                        <a:pt x="71914" y="104204"/>
                        <a:pt x="60579" y="99917"/>
                        <a:pt x="47434" y="95059"/>
                      </a:cubicBezTo>
                      <a:cubicBezTo>
                        <a:pt x="38005" y="91535"/>
                        <a:pt x="27432" y="87535"/>
                        <a:pt x="19240" y="81439"/>
                      </a:cubicBezTo>
                      <a:cubicBezTo>
                        <a:pt x="10001" y="74486"/>
                        <a:pt x="5524" y="66008"/>
                        <a:pt x="5524" y="55245"/>
                      </a:cubicBezTo>
                      <a:cubicBezTo>
                        <a:pt x="5524" y="36481"/>
                        <a:pt x="19050" y="23146"/>
                        <a:pt x="41815" y="19621"/>
                      </a:cubicBezTo>
                      <a:lnTo>
                        <a:pt x="42958" y="19431"/>
                      </a:lnTo>
                      <a:lnTo>
                        <a:pt x="42958" y="9716"/>
                      </a:lnTo>
                      <a:cubicBezTo>
                        <a:pt x="42958" y="4286"/>
                        <a:pt x="47339" y="0"/>
                        <a:pt x="52673" y="0"/>
                      </a:cubicBezTo>
                      <a:lnTo>
                        <a:pt x="52673" y="0"/>
                      </a:lnTo>
                      <a:cubicBezTo>
                        <a:pt x="58102" y="0"/>
                        <a:pt x="62389" y="4382"/>
                        <a:pt x="62389" y="9716"/>
                      </a:cubicBezTo>
                      <a:lnTo>
                        <a:pt x="62389" y="19050"/>
                      </a:lnTo>
                      <a:lnTo>
                        <a:pt x="63532" y="19241"/>
                      </a:lnTo>
                      <a:cubicBezTo>
                        <a:pt x="76867" y="20955"/>
                        <a:pt x="88011" y="26575"/>
                        <a:pt x="98393" y="36671"/>
                      </a:cubicBezTo>
                      <a:lnTo>
                        <a:pt x="83439" y="54007"/>
                      </a:lnTo>
                      <a:cubicBezTo>
                        <a:pt x="73342" y="46958"/>
                        <a:pt x="64770" y="42958"/>
                        <a:pt x="52006" y="42958"/>
                      </a:cubicBezTo>
                      <a:cubicBezTo>
                        <a:pt x="36576" y="42958"/>
                        <a:pt x="34862" y="51245"/>
                        <a:pt x="34862" y="54769"/>
                      </a:cubicBezTo>
                      <a:cubicBezTo>
                        <a:pt x="34862" y="61913"/>
                        <a:pt x="44863" y="65532"/>
                        <a:pt x="57626" y="70104"/>
                      </a:cubicBezTo>
                      <a:cubicBezTo>
                        <a:pt x="67246" y="73628"/>
                        <a:pt x="78200" y="77534"/>
                        <a:pt x="86773" y="83725"/>
                      </a:cubicBezTo>
                      <a:cubicBezTo>
                        <a:pt x="96488" y="90774"/>
                        <a:pt x="101251" y="99536"/>
                        <a:pt x="101251" y="110395"/>
                      </a:cubicBezTo>
                      <a:cubicBezTo>
                        <a:pt x="101251" y="119634"/>
                        <a:pt x="97917" y="127825"/>
                        <a:pt x="91630" y="134302"/>
                      </a:cubicBezTo>
                      <a:cubicBezTo>
                        <a:pt x="85058" y="141065"/>
                        <a:pt x="75343" y="145637"/>
                        <a:pt x="63437" y="147638"/>
                      </a:cubicBezTo>
                      <a:lnTo>
                        <a:pt x="62293" y="147828"/>
                      </a:lnTo>
                      <a:lnTo>
                        <a:pt x="62293" y="158115"/>
                      </a:lnTo>
                      <a:cubicBezTo>
                        <a:pt x="62293" y="163544"/>
                        <a:pt x="57912" y="167830"/>
                        <a:pt x="52578" y="167830"/>
                      </a:cubicBezTo>
                      <a:lnTo>
                        <a:pt x="52578" y="167830"/>
                      </a:lnTo>
                      <a:cubicBezTo>
                        <a:pt x="47149" y="167830"/>
                        <a:pt x="42863" y="163449"/>
                        <a:pt x="42863" y="158115"/>
                      </a:cubicBezTo>
                      <a:close/>
                    </a:path>
                  </a:pathLst>
                </a:custGeom>
                <a:grpFill/>
                <a:ln w="9525" cap="flat">
                  <a:noFill/>
                  <a:prstDash val="solid"/>
                  <a:miter/>
                </a:ln>
              </p:spPr>
              <p:txBody>
                <a:bodyPr rtlCol="0" anchor="ctr"/>
                <a:lstStyle/>
                <a:p>
                  <a:endParaRPr lang="en-US" dirty="0"/>
                </a:p>
              </p:txBody>
            </p:sp>
          </p:grpSp>
        </p:grpSp>
        <p:grpSp>
          <p:nvGrpSpPr>
            <p:cNvPr id="870" name="Graphic 23">
              <a:extLst>
                <a:ext uri="{FF2B5EF4-FFF2-40B4-BE49-F238E27FC236}">
                  <a16:creationId xmlns:a16="http://schemas.microsoft.com/office/drawing/2014/main" id="{AAAFCD13-2223-4264-A937-1D2DC8F1ED6B}"/>
                </a:ext>
              </a:extLst>
            </p:cNvPr>
            <p:cNvGrpSpPr>
              <a:grpSpLocks noChangeAspect="1"/>
            </p:cNvGrpSpPr>
            <p:nvPr/>
          </p:nvGrpSpPr>
          <p:grpSpPr>
            <a:xfrm>
              <a:off x="10440200" y="6088410"/>
              <a:ext cx="320040" cy="320040"/>
              <a:chOff x="5753100" y="5897117"/>
              <a:chExt cx="685800" cy="685800"/>
            </a:xfrm>
          </p:grpSpPr>
          <p:sp>
            <p:nvSpPr>
              <p:cNvPr id="871" name="Freeform: Shape 870">
                <a:extLst>
                  <a:ext uri="{FF2B5EF4-FFF2-40B4-BE49-F238E27FC236}">
                    <a16:creationId xmlns:a16="http://schemas.microsoft.com/office/drawing/2014/main" id="{5ABA8D6B-C5CD-45AF-BD13-B25634F4114E}"/>
                  </a:ext>
                </a:extLst>
              </p:cNvPr>
              <p:cNvSpPr/>
              <p:nvPr/>
            </p:nvSpPr>
            <p:spPr>
              <a:xfrm>
                <a:off x="5753100" y="5897117"/>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solidFill>
                <a:srgbClr val="0F5882"/>
              </a:solidFill>
              <a:ln w="9525" cap="flat">
                <a:noFill/>
                <a:prstDash val="solid"/>
                <a:miter/>
              </a:ln>
            </p:spPr>
            <p:txBody>
              <a:bodyPr rtlCol="0" anchor="ctr"/>
              <a:lstStyle/>
              <a:p>
                <a:endParaRPr lang="en-US" dirty="0"/>
              </a:p>
            </p:txBody>
          </p:sp>
          <p:grpSp>
            <p:nvGrpSpPr>
              <p:cNvPr id="872" name="Graphic 23">
                <a:extLst>
                  <a:ext uri="{FF2B5EF4-FFF2-40B4-BE49-F238E27FC236}">
                    <a16:creationId xmlns:a16="http://schemas.microsoft.com/office/drawing/2014/main" id="{307D7350-7AA9-4811-BCA2-249624935C7A}"/>
                  </a:ext>
                </a:extLst>
              </p:cNvPr>
              <p:cNvGrpSpPr/>
              <p:nvPr/>
            </p:nvGrpSpPr>
            <p:grpSpPr>
              <a:xfrm>
                <a:off x="5897975" y="6140385"/>
                <a:ext cx="426339" cy="237268"/>
                <a:chOff x="5897975" y="6140385"/>
                <a:chExt cx="426339" cy="237268"/>
              </a:xfrm>
              <a:solidFill>
                <a:srgbClr val="FFFFFF"/>
              </a:solidFill>
            </p:grpSpPr>
            <p:sp>
              <p:nvSpPr>
                <p:cNvPr id="873" name="Freeform: Shape 872">
                  <a:extLst>
                    <a:ext uri="{FF2B5EF4-FFF2-40B4-BE49-F238E27FC236}">
                      <a16:creationId xmlns:a16="http://schemas.microsoft.com/office/drawing/2014/main" id="{A1925185-ADEA-4CD3-BA0E-2B988AE68140}"/>
                    </a:ext>
                  </a:extLst>
                </p:cNvPr>
                <p:cNvSpPr/>
                <p:nvPr/>
              </p:nvSpPr>
              <p:spPr>
                <a:xfrm>
                  <a:off x="5941694" y="6309835"/>
                  <a:ext cx="67818" cy="67817"/>
                </a:xfrm>
                <a:custGeom>
                  <a:avLst/>
                  <a:gdLst>
                    <a:gd name="connsiteX0" fmla="*/ 67818 w 67818"/>
                    <a:gd name="connsiteY0" fmla="*/ 33909 h 67817"/>
                    <a:gd name="connsiteX1" fmla="*/ 33909 w 67818"/>
                    <a:gd name="connsiteY1" fmla="*/ 67818 h 67817"/>
                    <a:gd name="connsiteX2" fmla="*/ 0 w 67818"/>
                    <a:gd name="connsiteY2" fmla="*/ 33909 h 67817"/>
                    <a:gd name="connsiteX3" fmla="*/ 33909 w 67818"/>
                    <a:gd name="connsiteY3" fmla="*/ 0 h 67817"/>
                    <a:gd name="connsiteX4" fmla="*/ 67818 w 67818"/>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8"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solidFill>
                  <a:srgbClr val="FFFFFF"/>
                </a:solidFill>
                <a:ln w="9525" cap="flat">
                  <a:noFill/>
                  <a:prstDash val="solid"/>
                  <a:miter/>
                </a:ln>
              </p:spPr>
              <p:txBody>
                <a:bodyPr rtlCol="0" anchor="ctr"/>
                <a:lstStyle/>
                <a:p>
                  <a:endParaRPr lang="en-US" dirty="0"/>
                </a:p>
              </p:txBody>
            </p:sp>
            <p:sp>
              <p:nvSpPr>
                <p:cNvPr id="874" name="Freeform: Shape 873">
                  <a:extLst>
                    <a:ext uri="{FF2B5EF4-FFF2-40B4-BE49-F238E27FC236}">
                      <a16:creationId xmlns:a16="http://schemas.microsoft.com/office/drawing/2014/main" id="{24118CED-1D2F-42BC-A9C8-6DCE42B8B613}"/>
                    </a:ext>
                  </a:extLst>
                </p:cNvPr>
                <p:cNvSpPr/>
                <p:nvPr/>
              </p:nvSpPr>
              <p:spPr>
                <a:xfrm>
                  <a:off x="6222587" y="6309835"/>
                  <a:ext cx="67817" cy="67817"/>
                </a:xfrm>
                <a:custGeom>
                  <a:avLst/>
                  <a:gdLst>
                    <a:gd name="connsiteX0" fmla="*/ 67818 w 67817"/>
                    <a:gd name="connsiteY0" fmla="*/ 33909 h 67817"/>
                    <a:gd name="connsiteX1" fmla="*/ 33909 w 67817"/>
                    <a:gd name="connsiteY1" fmla="*/ 67818 h 67817"/>
                    <a:gd name="connsiteX2" fmla="*/ 0 w 67817"/>
                    <a:gd name="connsiteY2" fmla="*/ 33909 h 67817"/>
                    <a:gd name="connsiteX3" fmla="*/ 33909 w 67817"/>
                    <a:gd name="connsiteY3" fmla="*/ 0 h 67817"/>
                    <a:gd name="connsiteX4" fmla="*/ 67818 w 67817"/>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solidFill>
                  <a:srgbClr val="FFFFFF"/>
                </a:solidFill>
                <a:ln w="9525" cap="flat">
                  <a:noFill/>
                  <a:prstDash val="solid"/>
                  <a:miter/>
                </a:ln>
              </p:spPr>
              <p:txBody>
                <a:bodyPr rtlCol="0" anchor="ctr"/>
                <a:lstStyle/>
                <a:p>
                  <a:endParaRPr lang="en-US" dirty="0"/>
                </a:p>
              </p:txBody>
            </p:sp>
            <p:sp>
              <p:nvSpPr>
                <p:cNvPr id="875" name="Freeform: Shape 874">
                  <a:extLst>
                    <a:ext uri="{FF2B5EF4-FFF2-40B4-BE49-F238E27FC236}">
                      <a16:creationId xmlns:a16="http://schemas.microsoft.com/office/drawing/2014/main" id="{ECEEED53-38A7-4D70-8453-EFC8CA7BEE96}"/>
                    </a:ext>
                  </a:extLst>
                </p:cNvPr>
                <p:cNvSpPr/>
                <p:nvPr/>
              </p:nvSpPr>
              <p:spPr>
                <a:xfrm>
                  <a:off x="5898070" y="6140385"/>
                  <a:ext cx="271272" cy="116205"/>
                </a:xfrm>
                <a:custGeom>
                  <a:avLst/>
                  <a:gdLst>
                    <a:gd name="connsiteX0" fmla="*/ 0 w 271272"/>
                    <a:gd name="connsiteY0" fmla="*/ 0 h 116205"/>
                    <a:gd name="connsiteX1" fmla="*/ 271272 w 271272"/>
                    <a:gd name="connsiteY1" fmla="*/ 0 h 116205"/>
                    <a:gd name="connsiteX2" fmla="*/ 271272 w 271272"/>
                    <a:gd name="connsiteY2" fmla="*/ 116205 h 116205"/>
                    <a:gd name="connsiteX3" fmla="*/ 0 w 271272"/>
                    <a:gd name="connsiteY3" fmla="*/ 116205 h 116205"/>
                    <a:gd name="connsiteX4" fmla="*/ 0 w 271272"/>
                    <a:gd name="connsiteY4" fmla="*/ 0 h 1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2" h="116205">
                      <a:moveTo>
                        <a:pt x="0" y="0"/>
                      </a:moveTo>
                      <a:lnTo>
                        <a:pt x="271272" y="0"/>
                      </a:lnTo>
                      <a:lnTo>
                        <a:pt x="271272" y="116205"/>
                      </a:lnTo>
                      <a:lnTo>
                        <a:pt x="0" y="116205"/>
                      </a:lnTo>
                      <a:lnTo>
                        <a:pt x="0" y="0"/>
                      </a:lnTo>
                      <a:close/>
                    </a:path>
                  </a:pathLst>
                </a:custGeom>
                <a:solidFill>
                  <a:srgbClr val="FFFFFF"/>
                </a:solidFill>
                <a:ln w="9525" cap="flat">
                  <a:noFill/>
                  <a:prstDash val="solid"/>
                  <a:miter/>
                </a:ln>
              </p:spPr>
              <p:txBody>
                <a:bodyPr rtlCol="0" anchor="ctr"/>
                <a:lstStyle/>
                <a:p>
                  <a:endParaRPr lang="en-US" dirty="0"/>
                </a:p>
              </p:txBody>
            </p:sp>
            <p:sp>
              <p:nvSpPr>
                <p:cNvPr id="876" name="Freeform: Shape 875">
                  <a:extLst>
                    <a:ext uri="{FF2B5EF4-FFF2-40B4-BE49-F238E27FC236}">
                      <a16:creationId xmlns:a16="http://schemas.microsoft.com/office/drawing/2014/main" id="{C3888507-A7F6-406C-8A8A-3AA0B97BD9DE}"/>
                    </a:ext>
                  </a:extLst>
                </p:cNvPr>
                <p:cNvSpPr/>
                <p:nvPr/>
              </p:nvSpPr>
              <p:spPr>
                <a:xfrm>
                  <a:off x="6188678" y="6169437"/>
                  <a:ext cx="135636" cy="174402"/>
                </a:xfrm>
                <a:custGeom>
                  <a:avLst/>
                  <a:gdLst>
                    <a:gd name="connsiteX0" fmla="*/ 19431 w 135636"/>
                    <a:gd name="connsiteY0" fmla="*/ 19335 h 174402"/>
                    <a:gd name="connsiteX1" fmla="*/ 48482 w 135636"/>
                    <a:gd name="connsiteY1" fmla="*/ 19335 h 174402"/>
                    <a:gd name="connsiteX2" fmla="*/ 66866 w 135636"/>
                    <a:gd name="connsiteY2" fmla="*/ 33338 h 174402"/>
                    <a:gd name="connsiteX3" fmla="*/ 76581 w 135636"/>
                    <a:gd name="connsiteY3" fmla="*/ 66770 h 174402"/>
                    <a:gd name="connsiteX4" fmla="*/ 77057 w 135636"/>
                    <a:gd name="connsiteY4" fmla="*/ 67723 h 174402"/>
                    <a:gd name="connsiteX5" fmla="*/ 19431 w 135636"/>
                    <a:gd name="connsiteY5" fmla="*/ 67723 h 174402"/>
                    <a:gd name="connsiteX6" fmla="*/ 19431 w 135636"/>
                    <a:gd name="connsiteY6" fmla="*/ 19240 h 174402"/>
                    <a:gd name="connsiteX7" fmla="*/ 48482 w 135636"/>
                    <a:gd name="connsiteY7" fmla="*/ 0 h 174402"/>
                    <a:gd name="connsiteX8" fmla="*/ 0 w 135636"/>
                    <a:gd name="connsiteY8" fmla="*/ 0 h 174402"/>
                    <a:gd name="connsiteX9" fmla="*/ 0 w 135636"/>
                    <a:gd name="connsiteY9" fmla="*/ 174403 h 174402"/>
                    <a:gd name="connsiteX10" fmla="*/ 19336 w 135636"/>
                    <a:gd name="connsiteY10" fmla="*/ 174403 h 174402"/>
                    <a:gd name="connsiteX11" fmla="*/ 67818 w 135636"/>
                    <a:gd name="connsiteY11" fmla="*/ 125920 h 174402"/>
                    <a:gd name="connsiteX12" fmla="*/ 116300 w 135636"/>
                    <a:gd name="connsiteY12" fmla="*/ 174403 h 174402"/>
                    <a:gd name="connsiteX13" fmla="*/ 135636 w 135636"/>
                    <a:gd name="connsiteY13" fmla="*/ 155067 h 174402"/>
                    <a:gd name="connsiteX14" fmla="*/ 135636 w 135636"/>
                    <a:gd name="connsiteY14" fmla="*/ 106585 h 174402"/>
                    <a:gd name="connsiteX15" fmla="*/ 127921 w 135636"/>
                    <a:gd name="connsiteY15" fmla="*/ 91059 h 174402"/>
                    <a:gd name="connsiteX16" fmla="*/ 102203 w 135636"/>
                    <a:gd name="connsiteY16" fmla="*/ 71723 h 174402"/>
                    <a:gd name="connsiteX17" fmla="*/ 95441 w 135636"/>
                    <a:gd name="connsiteY17" fmla="*/ 61531 h 174402"/>
                    <a:gd name="connsiteX18" fmla="*/ 85725 w 135636"/>
                    <a:gd name="connsiteY18" fmla="*/ 28098 h 174402"/>
                    <a:gd name="connsiteX19" fmla="*/ 48387 w 135636"/>
                    <a:gd name="connsiteY19"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636" h="174402">
                      <a:moveTo>
                        <a:pt x="19431" y="19335"/>
                      </a:moveTo>
                      <a:lnTo>
                        <a:pt x="48482" y="19335"/>
                      </a:lnTo>
                      <a:cubicBezTo>
                        <a:pt x="57245" y="19335"/>
                        <a:pt x="64960" y="25146"/>
                        <a:pt x="66866" y="33338"/>
                      </a:cubicBezTo>
                      <a:lnTo>
                        <a:pt x="76581" y="66770"/>
                      </a:lnTo>
                      <a:cubicBezTo>
                        <a:pt x="76581" y="67246"/>
                        <a:pt x="77057" y="67246"/>
                        <a:pt x="77057" y="67723"/>
                      </a:cubicBezTo>
                      <a:lnTo>
                        <a:pt x="19431" y="67723"/>
                      </a:lnTo>
                      <a:lnTo>
                        <a:pt x="19431" y="19240"/>
                      </a:lnTo>
                      <a:close/>
                      <a:moveTo>
                        <a:pt x="48482" y="0"/>
                      </a:moveTo>
                      <a:lnTo>
                        <a:pt x="0" y="0"/>
                      </a:lnTo>
                      <a:lnTo>
                        <a:pt x="0" y="174403"/>
                      </a:lnTo>
                      <a:lnTo>
                        <a:pt x="19336" y="174403"/>
                      </a:lnTo>
                      <a:cubicBezTo>
                        <a:pt x="19336" y="147732"/>
                        <a:pt x="41148" y="125920"/>
                        <a:pt x="67818" y="125920"/>
                      </a:cubicBezTo>
                      <a:cubicBezTo>
                        <a:pt x="94488" y="125920"/>
                        <a:pt x="116300" y="147732"/>
                        <a:pt x="116300" y="174403"/>
                      </a:cubicBezTo>
                      <a:cubicBezTo>
                        <a:pt x="126968" y="174403"/>
                        <a:pt x="135636" y="165639"/>
                        <a:pt x="135636" y="155067"/>
                      </a:cubicBezTo>
                      <a:lnTo>
                        <a:pt x="135636" y="106585"/>
                      </a:lnTo>
                      <a:cubicBezTo>
                        <a:pt x="135636" y="100298"/>
                        <a:pt x="132683" y="94964"/>
                        <a:pt x="127921" y="91059"/>
                      </a:cubicBezTo>
                      <a:lnTo>
                        <a:pt x="102203" y="71723"/>
                      </a:lnTo>
                      <a:cubicBezTo>
                        <a:pt x="98774" y="69342"/>
                        <a:pt x="96393" y="65437"/>
                        <a:pt x="95441" y="61531"/>
                      </a:cubicBezTo>
                      <a:lnTo>
                        <a:pt x="85725" y="28098"/>
                      </a:lnTo>
                      <a:cubicBezTo>
                        <a:pt x="80867" y="11620"/>
                        <a:pt x="65342" y="0"/>
                        <a:pt x="48387" y="0"/>
                      </a:cubicBezTo>
                      <a:close/>
                    </a:path>
                  </a:pathLst>
                </a:custGeom>
                <a:solidFill>
                  <a:srgbClr val="FFFFFF"/>
                </a:solidFill>
                <a:ln w="9525" cap="flat">
                  <a:noFill/>
                  <a:prstDash val="solid"/>
                  <a:miter/>
                </a:ln>
              </p:spPr>
              <p:txBody>
                <a:bodyPr rtlCol="0" anchor="ctr"/>
                <a:lstStyle/>
                <a:p>
                  <a:endParaRPr lang="en-US" dirty="0"/>
                </a:p>
              </p:txBody>
            </p:sp>
            <p:sp>
              <p:nvSpPr>
                <p:cNvPr id="877" name="Freeform: Shape 876">
                  <a:extLst>
                    <a:ext uri="{FF2B5EF4-FFF2-40B4-BE49-F238E27FC236}">
                      <a16:creationId xmlns:a16="http://schemas.microsoft.com/office/drawing/2014/main" id="{89949D7C-FC73-4E59-A2F0-B30D0948C591}"/>
                    </a:ext>
                  </a:extLst>
                </p:cNvPr>
                <p:cNvSpPr/>
                <p:nvPr/>
              </p:nvSpPr>
              <p:spPr>
                <a:xfrm>
                  <a:off x="5897975" y="6275926"/>
                  <a:ext cx="271367" cy="67817"/>
                </a:xfrm>
                <a:custGeom>
                  <a:avLst/>
                  <a:gdLst>
                    <a:gd name="connsiteX0" fmla="*/ 271367 w 271367"/>
                    <a:gd name="connsiteY0" fmla="*/ 67818 h 67817"/>
                    <a:gd name="connsiteX1" fmla="*/ 126016 w 271367"/>
                    <a:gd name="connsiteY1" fmla="*/ 67818 h 67817"/>
                    <a:gd name="connsiteX2" fmla="*/ 77534 w 271367"/>
                    <a:gd name="connsiteY2" fmla="*/ 19335 h 67817"/>
                    <a:gd name="connsiteX3" fmla="*/ 29051 w 271367"/>
                    <a:gd name="connsiteY3" fmla="*/ 67818 h 67817"/>
                    <a:gd name="connsiteX4" fmla="*/ 0 w 271367"/>
                    <a:gd name="connsiteY4" fmla="*/ 67818 h 67817"/>
                    <a:gd name="connsiteX5" fmla="*/ 0 w 271367"/>
                    <a:gd name="connsiteY5" fmla="*/ 0 h 67817"/>
                    <a:gd name="connsiteX6" fmla="*/ 271272 w 271367"/>
                    <a:gd name="connsiteY6" fmla="*/ 0 h 67817"/>
                    <a:gd name="connsiteX7" fmla="*/ 271272 w 271367"/>
                    <a:gd name="connsiteY7" fmla="*/ 67818 h 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367" h="67817">
                      <a:moveTo>
                        <a:pt x="271367" y="67818"/>
                      </a:moveTo>
                      <a:lnTo>
                        <a:pt x="126016" y="67818"/>
                      </a:lnTo>
                      <a:cubicBezTo>
                        <a:pt x="126016" y="41148"/>
                        <a:pt x="104203" y="19335"/>
                        <a:pt x="77534" y="19335"/>
                      </a:cubicBezTo>
                      <a:cubicBezTo>
                        <a:pt x="50863" y="19335"/>
                        <a:pt x="29051" y="41148"/>
                        <a:pt x="29051" y="67818"/>
                      </a:cubicBezTo>
                      <a:lnTo>
                        <a:pt x="0" y="67818"/>
                      </a:lnTo>
                      <a:lnTo>
                        <a:pt x="0" y="0"/>
                      </a:lnTo>
                      <a:lnTo>
                        <a:pt x="271272" y="0"/>
                      </a:lnTo>
                      <a:lnTo>
                        <a:pt x="271272" y="67818"/>
                      </a:lnTo>
                      <a:close/>
                    </a:path>
                  </a:pathLst>
                </a:custGeom>
                <a:solidFill>
                  <a:srgbClr val="FFFFFF"/>
                </a:solidFill>
                <a:ln w="9525" cap="flat">
                  <a:noFill/>
                  <a:prstDash val="solid"/>
                  <a:miter/>
                </a:ln>
              </p:spPr>
              <p:txBody>
                <a:bodyPr rtlCol="0" anchor="ctr"/>
                <a:lstStyle/>
                <a:p>
                  <a:endParaRPr lang="en-US" dirty="0"/>
                </a:p>
              </p:txBody>
            </p:sp>
          </p:grpSp>
        </p:grpSp>
      </p:grpSp>
      <p:grpSp>
        <p:nvGrpSpPr>
          <p:cNvPr id="1522" name="Group 1521">
            <a:extLst>
              <a:ext uri="{FF2B5EF4-FFF2-40B4-BE49-F238E27FC236}">
                <a16:creationId xmlns:a16="http://schemas.microsoft.com/office/drawing/2014/main" id="{EC54DF67-8B5B-D3D9-4B80-523F7CCF18CC}"/>
              </a:ext>
            </a:extLst>
          </p:cNvPr>
          <p:cNvGrpSpPr>
            <a:grpSpLocks noChangeAspect="1"/>
          </p:cNvGrpSpPr>
          <p:nvPr/>
        </p:nvGrpSpPr>
        <p:grpSpPr>
          <a:xfrm>
            <a:off x="8978296" y="3742961"/>
            <a:ext cx="2352154" cy="293991"/>
            <a:chOff x="8184855" y="3667520"/>
            <a:chExt cx="2560566" cy="320040"/>
          </a:xfrm>
        </p:grpSpPr>
        <p:grpSp>
          <p:nvGrpSpPr>
            <p:cNvPr id="879" name="Graphic 23">
              <a:extLst>
                <a:ext uri="{FF2B5EF4-FFF2-40B4-BE49-F238E27FC236}">
                  <a16:creationId xmlns:a16="http://schemas.microsoft.com/office/drawing/2014/main" id="{C3A21397-0BEB-486D-837C-7633F6AECA04}"/>
                </a:ext>
              </a:extLst>
            </p:cNvPr>
            <p:cNvGrpSpPr/>
            <p:nvPr/>
          </p:nvGrpSpPr>
          <p:grpSpPr>
            <a:xfrm>
              <a:off x="8504930" y="3667520"/>
              <a:ext cx="320040" cy="320040"/>
              <a:chOff x="5753100" y="1075181"/>
              <a:chExt cx="685800" cy="685800"/>
            </a:xfrm>
            <a:solidFill>
              <a:srgbClr val="D9D9D9"/>
            </a:solidFill>
          </p:grpSpPr>
          <p:sp>
            <p:nvSpPr>
              <p:cNvPr id="976" name="Freeform: Shape 975">
                <a:extLst>
                  <a:ext uri="{FF2B5EF4-FFF2-40B4-BE49-F238E27FC236}">
                    <a16:creationId xmlns:a16="http://schemas.microsoft.com/office/drawing/2014/main" id="{00EF11A3-7530-498D-A71E-4E6EA9B90AB8}"/>
                  </a:ext>
                </a:extLst>
              </p:cNvPr>
              <p:cNvSpPr/>
              <p:nvPr/>
            </p:nvSpPr>
            <p:spPr>
              <a:xfrm>
                <a:off x="5753100" y="1075181"/>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977" name="Graphic 23">
                <a:extLst>
                  <a:ext uri="{FF2B5EF4-FFF2-40B4-BE49-F238E27FC236}">
                    <a16:creationId xmlns:a16="http://schemas.microsoft.com/office/drawing/2014/main" id="{BC7DFACC-3DB4-42A0-8C46-1F20FC177B41}"/>
                  </a:ext>
                </a:extLst>
              </p:cNvPr>
              <p:cNvGrpSpPr/>
              <p:nvPr/>
            </p:nvGrpSpPr>
            <p:grpSpPr>
              <a:xfrm>
                <a:off x="5820346" y="1265300"/>
                <a:ext cx="551402" cy="258127"/>
                <a:chOff x="5820346" y="1265300"/>
                <a:chExt cx="551402" cy="258127"/>
              </a:xfrm>
              <a:grpFill/>
            </p:grpSpPr>
            <p:sp>
              <p:nvSpPr>
                <p:cNvPr id="978" name="Freeform: Shape 977">
                  <a:extLst>
                    <a:ext uri="{FF2B5EF4-FFF2-40B4-BE49-F238E27FC236}">
                      <a16:creationId xmlns:a16="http://schemas.microsoft.com/office/drawing/2014/main" id="{E510B822-F84A-4D8F-AD11-538D4E021D0D}"/>
                    </a:ext>
                  </a:extLst>
                </p:cNvPr>
                <p:cNvSpPr/>
                <p:nvPr/>
              </p:nvSpPr>
              <p:spPr>
                <a:xfrm>
                  <a:off x="5859303" y="1265300"/>
                  <a:ext cx="453294" cy="258127"/>
                </a:xfrm>
                <a:custGeom>
                  <a:avLst/>
                  <a:gdLst>
                    <a:gd name="connsiteX0" fmla="*/ 20193 w 453294"/>
                    <a:gd name="connsiteY0" fmla="*/ 258128 h 258127"/>
                    <a:gd name="connsiteX1" fmla="*/ 0 w 453294"/>
                    <a:gd name="connsiteY1" fmla="*/ 258128 h 258127"/>
                    <a:gd name="connsiteX2" fmla="*/ 453295 w 453294"/>
                    <a:gd name="connsiteY2" fmla="*/ 258128 h 258127"/>
                    <a:gd name="connsiteX3" fmla="*/ 307658 w 453294"/>
                    <a:gd name="connsiteY3" fmla="*/ 29718 h 258127"/>
                    <a:gd name="connsiteX4" fmla="*/ 288703 w 453294"/>
                    <a:gd name="connsiteY4" fmla="*/ 0 h 258127"/>
                    <a:gd name="connsiteX5" fmla="*/ 184880 w 453294"/>
                    <a:gd name="connsiteY5" fmla="*/ 0 h 258127"/>
                    <a:gd name="connsiteX6" fmla="*/ 165926 w 453294"/>
                    <a:gd name="connsiteY6" fmla="*/ 29718 h 258127"/>
                    <a:gd name="connsiteX7" fmla="*/ 20288 w 453294"/>
                    <a:gd name="connsiteY7" fmla="*/ 258128 h 258127"/>
                    <a:gd name="connsiteX8" fmla="*/ 234220 w 453294"/>
                    <a:gd name="connsiteY8" fmla="*/ 10287 h 258127"/>
                    <a:gd name="connsiteX9" fmla="*/ 242792 w 453294"/>
                    <a:gd name="connsiteY9" fmla="*/ 10287 h 258127"/>
                    <a:gd name="connsiteX10" fmla="*/ 243078 w 453294"/>
                    <a:gd name="connsiteY10" fmla="*/ 22574 h 258127"/>
                    <a:gd name="connsiteX11" fmla="*/ 233934 w 453294"/>
                    <a:gd name="connsiteY11" fmla="*/ 22574 h 258127"/>
                    <a:gd name="connsiteX12" fmla="*/ 234220 w 453294"/>
                    <a:gd name="connsiteY12" fmla="*/ 10287 h 258127"/>
                    <a:gd name="connsiteX13" fmla="*/ 233553 w 453294"/>
                    <a:gd name="connsiteY13" fmla="*/ 37529 h 258127"/>
                    <a:gd name="connsiteX14" fmla="*/ 243364 w 453294"/>
                    <a:gd name="connsiteY14" fmla="*/ 37529 h 258127"/>
                    <a:gd name="connsiteX15" fmla="*/ 243840 w 453294"/>
                    <a:gd name="connsiteY15" fmla="*/ 56102 h 258127"/>
                    <a:gd name="connsiteX16" fmla="*/ 233172 w 453294"/>
                    <a:gd name="connsiteY16" fmla="*/ 56102 h 258127"/>
                    <a:gd name="connsiteX17" fmla="*/ 233648 w 453294"/>
                    <a:gd name="connsiteY17" fmla="*/ 37529 h 258127"/>
                    <a:gd name="connsiteX18" fmla="*/ 232601 w 453294"/>
                    <a:gd name="connsiteY18" fmla="*/ 79629 h 258127"/>
                    <a:gd name="connsiteX19" fmla="*/ 245174 w 453294"/>
                    <a:gd name="connsiteY19" fmla="*/ 79629 h 258127"/>
                    <a:gd name="connsiteX20" fmla="*/ 245936 w 453294"/>
                    <a:gd name="connsiteY20" fmla="*/ 110585 h 258127"/>
                    <a:gd name="connsiteX21" fmla="*/ 231934 w 453294"/>
                    <a:gd name="connsiteY21" fmla="*/ 110585 h 258127"/>
                    <a:gd name="connsiteX22" fmla="*/ 232696 w 453294"/>
                    <a:gd name="connsiteY22" fmla="*/ 79629 h 258127"/>
                    <a:gd name="connsiteX23" fmla="*/ 230886 w 453294"/>
                    <a:gd name="connsiteY23" fmla="*/ 153067 h 258127"/>
                    <a:gd name="connsiteX24" fmla="*/ 245936 w 453294"/>
                    <a:gd name="connsiteY24" fmla="*/ 153067 h 258127"/>
                    <a:gd name="connsiteX25" fmla="*/ 247364 w 453294"/>
                    <a:gd name="connsiteY25" fmla="*/ 215075 h 258127"/>
                    <a:gd name="connsiteX26" fmla="*/ 229457 w 453294"/>
                    <a:gd name="connsiteY26" fmla="*/ 215075 h 258127"/>
                    <a:gd name="connsiteX27" fmla="*/ 230886 w 453294"/>
                    <a:gd name="connsiteY27" fmla="*/ 153067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3294" h="258127">
                      <a:moveTo>
                        <a:pt x="20193" y="258128"/>
                      </a:moveTo>
                      <a:lnTo>
                        <a:pt x="0" y="258128"/>
                      </a:lnTo>
                      <a:cubicBezTo>
                        <a:pt x="0" y="258128"/>
                        <a:pt x="453295" y="258128"/>
                        <a:pt x="453295" y="258128"/>
                      </a:cubicBezTo>
                      <a:lnTo>
                        <a:pt x="307658" y="29718"/>
                      </a:lnTo>
                      <a:lnTo>
                        <a:pt x="288703" y="0"/>
                      </a:lnTo>
                      <a:lnTo>
                        <a:pt x="184880" y="0"/>
                      </a:lnTo>
                      <a:lnTo>
                        <a:pt x="165926" y="29718"/>
                      </a:lnTo>
                      <a:lnTo>
                        <a:pt x="20288" y="258128"/>
                      </a:lnTo>
                      <a:close/>
                      <a:moveTo>
                        <a:pt x="234220" y="10287"/>
                      </a:moveTo>
                      <a:lnTo>
                        <a:pt x="242792" y="10287"/>
                      </a:lnTo>
                      <a:lnTo>
                        <a:pt x="243078" y="22574"/>
                      </a:lnTo>
                      <a:lnTo>
                        <a:pt x="233934" y="22574"/>
                      </a:lnTo>
                      <a:lnTo>
                        <a:pt x="234220" y="10287"/>
                      </a:lnTo>
                      <a:close/>
                      <a:moveTo>
                        <a:pt x="233553" y="37529"/>
                      </a:moveTo>
                      <a:lnTo>
                        <a:pt x="243364" y="37529"/>
                      </a:lnTo>
                      <a:lnTo>
                        <a:pt x="243840" y="56102"/>
                      </a:lnTo>
                      <a:lnTo>
                        <a:pt x="233172" y="56102"/>
                      </a:lnTo>
                      <a:lnTo>
                        <a:pt x="233648" y="37529"/>
                      </a:lnTo>
                      <a:close/>
                      <a:moveTo>
                        <a:pt x="232601" y="79629"/>
                      </a:moveTo>
                      <a:lnTo>
                        <a:pt x="245174" y="79629"/>
                      </a:lnTo>
                      <a:lnTo>
                        <a:pt x="245936" y="110585"/>
                      </a:lnTo>
                      <a:lnTo>
                        <a:pt x="231934" y="110585"/>
                      </a:lnTo>
                      <a:lnTo>
                        <a:pt x="232696" y="79629"/>
                      </a:lnTo>
                      <a:close/>
                      <a:moveTo>
                        <a:pt x="230886" y="153067"/>
                      </a:moveTo>
                      <a:lnTo>
                        <a:pt x="245936" y="153067"/>
                      </a:lnTo>
                      <a:lnTo>
                        <a:pt x="247364" y="215075"/>
                      </a:lnTo>
                      <a:lnTo>
                        <a:pt x="229457" y="215075"/>
                      </a:lnTo>
                      <a:lnTo>
                        <a:pt x="230886" y="153067"/>
                      </a:lnTo>
                      <a:close/>
                    </a:path>
                  </a:pathLst>
                </a:custGeom>
                <a:grpFill/>
                <a:ln w="9525" cap="flat">
                  <a:noFill/>
                  <a:prstDash val="solid"/>
                  <a:miter/>
                </a:ln>
              </p:spPr>
              <p:txBody>
                <a:bodyPr rtlCol="0" anchor="ctr"/>
                <a:lstStyle/>
                <a:p>
                  <a:endParaRPr lang="en-US" dirty="0"/>
                </a:p>
              </p:txBody>
            </p:sp>
            <p:sp>
              <p:nvSpPr>
                <p:cNvPr id="979" name="Freeform: Shape 978">
                  <a:extLst>
                    <a:ext uri="{FF2B5EF4-FFF2-40B4-BE49-F238E27FC236}">
                      <a16:creationId xmlns:a16="http://schemas.microsoft.com/office/drawing/2014/main" id="{C3145481-2D5A-49F3-ABC1-CBA898008E7C}"/>
                    </a:ext>
                  </a:extLst>
                </p:cNvPr>
                <p:cNvSpPr/>
                <p:nvPr/>
              </p:nvSpPr>
              <p:spPr>
                <a:xfrm>
                  <a:off x="5820346" y="1265300"/>
                  <a:ext cx="209740" cy="258127"/>
                </a:xfrm>
                <a:custGeom>
                  <a:avLst/>
                  <a:gdLst>
                    <a:gd name="connsiteX0" fmla="*/ 189357 w 209740"/>
                    <a:gd name="connsiteY0" fmla="*/ 29718 h 258127"/>
                    <a:gd name="connsiteX1" fmla="*/ 209741 w 209740"/>
                    <a:gd name="connsiteY1" fmla="*/ 0 h 258127"/>
                    <a:gd name="connsiteX2" fmla="*/ 200787 w 209740"/>
                    <a:gd name="connsiteY2" fmla="*/ 0 h 258127"/>
                    <a:gd name="connsiteX3" fmla="*/ 0 w 209740"/>
                    <a:gd name="connsiteY3" fmla="*/ 258128 h 258127"/>
                    <a:gd name="connsiteX4" fmla="*/ 33052 w 209740"/>
                    <a:gd name="connsiteY4" fmla="*/ 258128 h 258127"/>
                    <a:gd name="connsiteX5" fmla="*/ 189357 w 209740"/>
                    <a:gd name="connsiteY5" fmla="*/ 29718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40" h="258127">
                      <a:moveTo>
                        <a:pt x="189357" y="29718"/>
                      </a:moveTo>
                      <a:lnTo>
                        <a:pt x="209741" y="0"/>
                      </a:lnTo>
                      <a:lnTo>
                        <a:pt x="200787" y="0"/>
                      </a:lnTo>
                      <a:cubicBezTo>
                        <a:pt x="123444" y="99536"/>
                        <a:pt x="11430" y="243459"/>
                        <a:pt x="0" y="258128"/>
                      </a:cubicBezTo>
                      <a:lnTo>
                        <a:pt x="33052" y="258128"/>
                      </a:lnTo>
                      <a:cubicBezTo>
                        <a:pt x="33052" y="258128"/>
                        <a:pt x="189357" y="29718"/>
                        <a:pt x="189357" y="29718"/>
                      </a:cubicBezTo>
                      <a:close/>
                    </a:path>
                  </a:pathLst>
                </a:custGeom>
                <a:grpFill/>
                <a:ln w="9525" cap="flat">
                  <a:noFill/>
                  <a:prstDash val="solid"/>
                  <a:miter/>
                </a:ln>
              </p:spPr>
              <p:txBody>
                <a:bodyPr rtlCol="0" anchor="ctr"/>
                <a:lstStyle/>
                <a:p>
                  <a:endParaRPr lang="en-US" dirty="0"/>
                </a:p>
              </p:txBody>
            </p:sp>
            <p:sp>
              <p:nvSpPr>
                <p:cNvPr id="980" name="Freeform: Shape 979">
                  <a:extLst>
                    <a:ext uri="{FF2B5EF4-FFF2-40B4-BE49-F238E27FC236}">
                      <a16:creationId xmlns:a16="http://schemas.microsoft.com/office/drawing/2014/main" id="{C8005C31-C712-46DB-8E44-FC98100EB98C}"/>
                    </a:ext>
                  </a:extLst>
                </p:cNvPr>
                <p:cNvSpPr/>
                <p:nvPr/>
              </p:nvSpPr>
              <p:spPr>
                <a:xfrm>
                  <a:off x="6161912" y="1265300"/>
                  <a:ext cx="209835" cy="258127"/>
                </a:xfrm>
                <a:custGeom>
                  <a:avLst/>
                  <a:gdLst>
                    <a:gd name="connsiteX0" fmla="*/ 0 w 209835"/>
                    <a:gd name="connsiteY0" fmla="*/ 0 h 258127"/>
                    <a:gd name="connsiteX1" fmla="*/ 20384 w 209835"/>
                    <a:gd name="connsiteY1" fmla="*/ 29718 h 258127"/>
                    <a:gd name="connsiteX2" fmla="*/ 176689 w 209835"/>
                    <a:gd name="connsiteY2" fmla="*/ 258128 h 258127"/>
                    <a:gd name="connsiteX3" fmla="*/ 170879 w 209835"/>
                    <a:gd name="connsiteY3" fmla="*/ 258128 h 258127"/>
                    <a:gd name="connsiteX4" fmla="*/ 209836 w 209835"/>
                    <a:gd name="connsiteY4" fmla="*/ 258128 h 258127"/>
                    <a:gd name="connsiteX5" fmla="*/ 9049 w 209835"/>
                    <a:gd name="connsiteY5" fmla="*/ 0 h 258127"/>
                    <a:gd name="connsiteX6" fmla="*/ 95 w 209835"/>
                    <a:gd name="connsiteY6" fmla="*/ 0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35" h="258127">
                      <a:moveTo>
                        <a:pt x="0" y="0"/>
                      </a:moveTo>
                      <a:lnTo>
                        <a:pt x="20384" y="29718"/>
                      </a:lnTo>
                      <a:lnTo>
                        <a:pt x="176689" y="258128"/>
                      </a:lnTo>
                      <a:lnTo>
                        <a:pt x="170879" y="258128"/>
                      </a:lnTo>
                      <a:cubicBezTo>
                        <a:pt x="170879" y="258128"/>
                        <a:pt x="209836" y="258128"/>
                        <a:pt x="209836" y="258128"/>
                      </a:cubicBezTo>
                      <a:cubicBezTo>
                        <a:pt x="182309" y="222695"/>
                        <a:pt x="80963" y="92393"/>
                        <a:pt x="9049" y="0"/>
                      </a:cubicBezTo>
                      <a:lnTo>
                        <a:pt x="95" y="0"/>
                      </a:lnTo>
                      <a:close/>
                    </a:path>
                  </a:pathLst>
                </a:custGeom>
                <a:grpFill/>
                <a:ln w="9525" cap="flat">
                  <a:noFill/>
                  <a:prstDash val="solid"/>
                  <a:miter/>
                </a:ln>
              </p:spPr>
              <p:txBody>
                <a:bodyPr rtlCol="0" anchor="ctr"/>
                <a:lstStyle/>
                <a:p>
                  <a:endParaRPr lang="en-US" dirty="0"/>
                </a:p>
              </p:txBody>
            </p:sp>
          </p:grpSp>
        </p:grpSp>
        <p:grpSp>
          <p:nvGrpSpPr>
            <p:cNvPr id="880" name="Graphic 23">
              <a:extLst>
                <a:ext uri="{FF2B5EF4-FFF2-40B4-BE49-F238E27FC236}">
                  <a16:creationId xmlns:a16="http://schemas.microsoft.com/office/drawing/2014/main" id="{BC56123C-6FB8-4D4E-A0EE-B8E25D576DCE}"/>
                </a:ext>
              </a:extLst>
            </p:cNvPr>
            <p:cNvGrpSpPr/>
            <p:nvPr/>
          </p:nvGrpSpPr>
          <p:grpSpPr>
            <a:xfrm>
              <a:off x="9145080" y="3667520"/>
              <a:ext cx="320040" cy="320040"/>
              <a:chOff x="5753100" y="2682429"/>
              <a:chExt cx="685800" cy="685800"/>
            </a:xfrm>
            <a:solidFill>
              <a:srgbClr val="D9D9D9"/>
            </a:solidFill>
          </p:grpSpPr>
          <p:sp>
            <p:nvSpPr>
              <p:cNvPr id="970" name="Freeform: Shape 969">
                <a:extLst>
                  <a:ext uri="{FF2B5EF4-FFF2-40B4-BE49-F238E27FC236}">
                    <a16:creationId xmlns:a16="http://schemas.microsoft.com/office/drawing/2014/main" id="{F39314B0-3EAE-436D-84D7-8C2942E2CC52}"/>
                  </a:ext>
                </a:extLst>
              </p:cNvPr>
              <p:cNvSpPr/>
              <p:nvPr/>
            </p:nvSpPr>
            <p:spPr>
              <a:xfrm>
                <a:off x="5753100" y="268242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971" name="Graphic 23">
                <a:extLst>
                  <a:ext uri="{FF2B5EF4-FFF2-40B4-BE49-F238E27FC236}">
                    <a16:creationId xmlns:a16="http://schemas.microsoft.com/office/drawing/2014/main" id="{C181D885-382B-433B-96B5-F0AE2F83B650}"/>
                  </a:ext>
                </a:extLst>
              </p:cNvPr>
              <p:cNvGrpSpPr/>
              <p:nvPr/>
            </p:nvGrpSpPr>
            <p:grpSpPr>
              <a:xfrm>
                <a:off x="5914739" y="2819399"/>
                <a:ext cx="360045" cy="442150"/>
                <a:chOff x="5914739" y="2819399"/>
                <a:chExt cx="360045" cy="442150"/>
              </a:xfrm>
              <a:grpFill/>
            </p:grpSpPr>
            <p:grpSp>
              <p:nvGrpSpPr>
                <p:cNvPr id="972" name="Graphic 23">
                  <a:extLst>
                    <a:ext uri="{FF2B5EF4-FFF2-40B4-BE49-F238E27FC236}">
                      <a16:creationId xmlns:a16="http://schemas.microsoft.com/office/drawing/2014/main" id="{725C6BC9-B1A4-47C6-A047-82AF4CA09445}"/>
                    </a:ext>
                  </a:extLst>
                </p:cNvPr>
                <p:cNvGrpSpPr/>
                <p:nvPr/>
              </p:nvGrpSpPr>
              <p:grpSpPr>
                <a:xfrm>
                  <a:off x="5914739" y="2819399"/>
                  <a:ext cx="360045" cy="442150"/>
                  <a:chOff x="5914739" y="2819399"/>
                  <a:chExt cx="360045" cy="442150"/>
                </a:xfrm>
                <a:grpFill/>
              </p:grpSpPr>
              <p:sp>
                <p:nvSpPr>
                  <p:cNvPr id="974" name="Freeform: Shape 973">
                    <a:extLst>
                      <a:ext uri="{FF2B5EF4-FFF2-40B4-BE49-F238E27FC236}">
                        <a16:creationId xmlns:a16="http://schemas.microsoft.com/office/drawing/2014/main" id="{F1FB2A96-F3B2-4B18-835A-F70AD20BBA68}"/>
                      </a:ext>
                    </a:extLst>
                  </p:cNvPr>
                  <p:cNvSpPr/>
                  <p:nvPr/>
                </p:nvSpPr>
                <p:spPr>
                  <a:xfrm>
                    <a:off x="5928741" y="2835687"/>
                    <a:ext cx="332041" cy="409575"/>
                  </a:xfrm>
                  <a:custGeom>
                    <a:avLst/>
                    <a:gdLst>
                      <a:gd name="connsiteX0" fmla="*/ 166021 w 332041"/>
                      <a:gd name="connsiteY0" fmla="*/ 409575 h 409575"/>
                      <a:gd name="connsiteX1" fmla="*/ 245269 w 332041"/>
                      <a:gd name="connsiteY1" fmla="*/ 356997 h 409575"/>
                      <a:gd name="connsiteX2" fmla="*/ 332042 w 332041"/>
                      <a:gd name="connsiteY2" fmla="*/ 180118 h 409575"/>
                      <a:gd name="connsiteX3" fmla="*/ 332042 w 332041"/>
                      <a:gd name="connsiteY3" fmla="*/ 64103 h 409575"/>
                      <a:gd name="connsiteX4" fmla="*/ 166021 w 332041"/>
                      <a:gd name="connsiteY4" fmla="*/ 0 h 409575"/>
                      <a:gd name="connsiteX5" fmla="*/ 0 w 332041"/>
                      <a:gd name="connsiteY5" fmla="*/ 64103 h 409575"/>
                      <a:gd name="connsiteX6" fmla="*/ 0 w 332041"/>
                      <a:gd name="connsiteY6" fmla="*/ 180118 h 409575"/>
                      <a:gd name="connsiteX7" fmla="*/ 86773 w 332041"/>
                      <a:gd name="connsiteY7" fmla="*/ 356997 h 409575"/>
                      <a:gd name="connsiteX8" fmla="*/ 166021 w 332041"/>
                      <a:gd name="connsiteY8"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41" h="409575">
                        <a:moveTo>
                          <a:pt x="166021" y="409575"/>
                        </a:moveTo>
                        <a:cubicBezTo>
                          <a:pt x="198215" y="390811"/>
                          <a:pt x="224218" y="373190"/>
                          <a:pt x="245269" y="356997"/>
                        </a:cubicBezTo>
                        <a:cubicBezTo>
                          <a:pt x="300037" y="314706"/>
                          <a:pt x="332042" y="249365"/>
                          <a:pt x="332042" y="180118"/>
                        </a:cubicBezTo>
                        <a:lnTo>
                          <a:pt x="332042" y="64103"/>
                        </a:lnTo>
                        <a:cubicBezTo>
                          <a:pt x="252127" y="51054"/>
                          <a:pt x="166021" y="0"/>
                          <a:pt x="166021" y="0"/>
                        </a:cubicBezTo>
                        <a:cubicBezTo>
                          <a:pt x="166021" y="0"/>
                          <a:pt x="79915" y="51054"/>
                          <a:pt x="0" y="64103"/>
                        </a:cubicBezTo>
                        <a:lnTo>
                          <a:pt x="0" y="180118"/>
                        </a:lnTo>
                        <a:cubicBezTo>
                          <a:pt x="0" y="249365"/>
                          <a:pt x="32004" y="314611"/>
                          <a:pt x="86773" y="356997"/>
                        </a:cubicBezTo>
                        <a:cubicBezTo>
                          <a:pt x="107728" y="373190"/>
                          <a:pt x="133731" y="390811"/>
                          <a:pt x="166021" y="409575"/>
                        </a:cubicBezTo>
                        <a:close/>
                      </a:path>
                    </a:pathLst>
                  </a:custGeom>
                  <a:grpFill/>
                  <a:ln w="9525" cap="flat">
                    <a:noFill/>
                    <a:prstDash val="solid"/>
                    <a:miter/>
                  </a:ln>
                </p:spPr>
                <p:txBody>
                  <a:bodyPr rtlCol="0" anchor="ctr"/>
                  <a:lstStyle/>
                  <a:p>
                    <a:endParaRPr lang="en-US" dirty="0"/>
                  </a:p>
                </p:txBody>
              </p:sp>
              <p:sp>
                <p:nvSpPr>
                  <p:cNvPr id="975" name="Freeform: Shape 974">
                    <a:extLst>
                      <a:ext uri="{FF2B5EF4-FFF2-40B4-BE49-F238E27FC236}">
                        <a16:creationId xmlns:a16="http://schemas.microsoft.com/office/drawing/2014/main" id="{3D0A79A0-BFCF-48D4-B1B0-134D00D9ACD4}"/>
                      </a:ext>
                    </a:extLst>
                  </p:cNvPr>
                  <p:cNvSpPr/>
                  <p:nvPr/>
                </p:nvSpPr>
                <p:spPr>
                  <a:xfrm>
                    <a:off x="5914739" y="2819399"/>
                    <a:ext cx="360045" cy="442150"/>
                  </a:xfrm>
                  <a:custGeom>
                    <a:avLst/>
                    <a:gdLst>
                      <a:gd name="connsiteX0" fmla="*/ 180023 w 360045"/>
                      <a:gd name="connsiteY0" fmla="*/ 442151 h 442150"/>
                      <a:gd name="connsiteX1" fmla="*/ 172974 w 360045"/>
                      <a:gd name="connsiteY1" fmla="*/ 438055 h 442150"/>
                      <a:gd name="connsiteX2" fmla="*/ 92202 w 360045"/>
                      <a:gd name="connsiteY2" fmla="*/ 384429 h 442150"/>
                      <a:gd name="connsiteX3" fmla="*/ 24289 w 360045"/>
                      <a:gd name="connsiteY3" fmla="*/ 301180 h 442150"/>
                      <a:gd name="connsiteX4" fmla="*/ 0 w 360045"/>
                      <a:gd name="connsiteY4" fmla="*/ 196501 h 442150"/>
                      <a:gd name="connsiteX5" fmla="*/ 0 w 360045"/>
                      <a:gd name="connsiteY5" fmla="*/ 68485 h 442150"/>
                      <a:gd name="connsiteX6" fmla="*/ 11811 w 360045"/>
                      <a:gd name="connsiteY6" fmla="*/ 66580 h 442150"/>
                      <a:gd name="connsiteX7" fmla="*/ 172879 w 360045"/>
                      <a:gd name="connsiteY7" fmla="*/ 4286 h 442150"/>
                      <a:gd name="connsiteX8" fmla="*/ 180023 w 360045"/>
                      <a:gd name="connsiteY8" fmla="*/ 0 h 442150"/>
                      <a:gd name="connsiteX9" fmla="*/ 187166 w 360045"/>
                      <a:gd name="connsiteY9" fmla="*/ 4286 h 442150"/>
                      <a:gd name="connsiteX10" fmla="*/ 348234 w 360045"/>
                      <a:gd name="connsiteY10" fmla="*/ 66580 h 442150"/>
                      <a:gd name="connsiteX11" fmla="*/ 360045 w 360045"/>
                      <a:gd name="connsiteY11" fmla="*/ 68485 h 442150"/>
                      <a:gd name="connsiteX12" fmla="*/ 360045 w 360045"/>
                      <a:gd name="connsiteY12" fmla="*/ 196501 h 442150"/>
                      <a:gd name="connsiteX13" fmla="*/ 335756 w 360045"/>
                      <a:gd name="connsiteY13" fmla="*/ 301180 h 442150"/>
                      <a:gd name="connsiteX14" fmla="*/ 267843 w 360045"/>
                      <a:gd name="connsiteY14" fmla="*/ 384429 h 442150"/>
                      <a:gd name="connsiteX15" fmla="*/ 187071 w 360045"/>
                      <a:gd name="connsiteY15" fmla="*/ 438055 h 442150"/>
                      <a:gd name="connsiteX16" fmla="*/ 180023 w 360045"/>
                      <a:gd name="connsiteY16" fmla="*/ 442151 h 442150"/>
                      <a:gd name="connsiteX17" fmla="*/ 28099 w 360045"/>
                      <a:gd name="connsiteY17" fmla="*/ 92107 h 442150"/>
                      <a:gd name="connsiteX18" fmla="*/ 28099 w 360045"/>
                      <a:gd name="connsiteY18" fmla="*/ 196405 h 442150"/>
                      <a:gd name="connsiteX19" fmla="*/ 109442 w 360045"/>
                      <a:gd name="connsiteY19" fmla="*/ 362140 h 442150"/>
                      <a:gd name="connsiteX20" fmla="*/ 180023 w 360045"/>
                      <a:gd name="connsiteY20" fmla="*/ 409575 h 442150"/>
                      <a:gd name="connsiteX21" fmla="*/ 250603 w 360045"/>
                      <a:gd name="connsiteY21" fmla="*/ 362140 h 442150"/>
                      <a:gd name="connsiteX22" fmla="*/ 331946 w 360045"/>
                      <a:gd name="connsiteY22" fmla="*/ 196405 h 442150"/>
                      <a:gd name="connsiteX23" fmla="*/ 331946 w 360045"/>
                      <a:gd name="connsiteY23" fmla="*/ 92107 h 442150"/>
                      <a:gd name="connsiteX24" fmla="*/ 180023 w 360045"/>
                      <a:gd name="connsiteY24" fmla="*/ 32480 h 442150"/>
                      <a:gd name="connsiteX25" fmla="*/ 28099 w 360045"/>
                      <a:gd name="connsiteY25" fmla="*/ 92107 h 44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045" h="442150">
                        <a:moveTo>
                          <a:pt x="180023" y="442151"/>
                        </a:moveTo>
                        <a:lnTo>
                          <a:pt x="172974" y="438055"/>
                        </a:lnTo>
                        <a:cubicBezTo>
                          <a:pt x="142589" y="420338"/>
                          <a:pt x="115443" y="402336"/>
                          <a:pt x="92202" y="384429"/>
                        </a:cubicBezTo>
                        <a:cubicBezTo>
                          <a:pt x="63627" y="362331"/>
                          <a:pt x="40100" y="333565"/>
                          <a:pt x="24289" y="301180"/>
                        </a:cubicBezTo>
                        <a:cubicBezTo>
                          <a:pt x="8382" y="268796"/>
                          <a:pt x="0" y="232601"/>
                          <a:pt x="0" y="196501"/>
                        </a:cubicBezTo>
                        <a:lnTo>
                          <a:pt x="0" y="68485"/>
                        </a:lnTo>
                        <a:lnTo>
                          <a:pt x="11811" y="66580"/>
                        </a:lnTo>
                        <a:cubicBezTo>
                          <a:pt x="88011" y="54197"/>
                          <a:pt x="172022" y="4763"/>
                          <a:pt x="172879" y="4286"/>
                        </a:cubicBezTo>
                        <a:lnTo>
                          <a:pt x="180023" y="0"/>
                        </a:lnTo>
                        <a:lnTo>
                          <a:pt x="187166" y="4286"/>
                        </a:lnTo>
                        <a:cubicBezTo>
                          <a:pt x="188024" y="4763"/>
                          <a:pt x="272034" y="54197"/>
                          <a:pt x="348234" y="66580"/>
                        </a:cubicBezTo>
                        <a:lnTo>
                          <a:pt x="360045" y="68485"/>
                        </a:lnTo>
                        <a:lnTo>
                          <a:pt x="360045" y="196501"/>
                        </a:lnTo>
                        <a:cubicBezTo>
                          <a:pt x="360045" y="232601"/>
                          <a:pt x="351663" y="268796"/>
                          <a:pt x="335756" y="301180"/>
                        </a:cubicBezTo>
                        <a:cubicBezTo>
                          <a:pt x="319850" y="333565"/>
                          <a:pt x="296323" y="362426"/>
                          <a:pt x="267843" y="384429"/>
                        </a:cubicBezTo>
                        <a:cubicBezTo>
                          <a:pt x="244697" y="402336"/>
                          <a:pt x="217551" y="420338"/>
                          <a:pt x="187071" y="438055"/>
                        </a:cubicBezTo>
                        <a:lnTo>
                          <a:pt x="180023" y="442151"/>
                        </a:lnTo>
                        <a:close/>
                        <a:moveTo>
                          <a:pt x="28099" y="92107"/>
                        </a:moveTo>
                        <a:lnTo>
                          <a:pt x="28099" y="196405"/>
                        </a:lnTo>
                        <a:cubicBezTo>
                          <a:pt x="28099" y="260795"/>
                          <a:pt x="58484" y="322802"/>
                          <a:pt x="109442" y="362140"/>
                        </a:cubicBezTo>
                        <a:cubicBezTo>
                          <a:pt x="129826" y="377857"/>
                          <a:pt x="153543" y="393859"/>
                          <a:pt x="180023" y="409575"/>
                        </a:cubicBezTo>
                        <a:cubicBezTo>
                          <a:pt x="206502" y="393859"/>
                          <a:pt x="230219" y="377952"/>
                          <a:pt x="250603" y="362140"/>
                        </a:cubicBezTo>
                        <a:cubicBezTo>
                          <a:pt x="301562" y="322802"/>
                          <a:pt x="331946" y="260890"/>
                          <a:pt x="331946" y="196405"/>
                        </a:cubicBezTo>
                        <a:lnTo>
                          <a:pt x="331946" y="92107"/>
                        </a:lnTo>
                        <a:cubicBezTo>
                          <a:pt x="266700" y="78772"/>
                          <a:pt x="201454" y="44482"/>
                          <a:pt x="180023" y="32480"/>
                        </a:cubicBezTo>
                        <a:cubicBezTo>
                          <a:pt x="158591" y="44387"/>
                          <a:pt x="93345" y="78772"/>
                          <a:pt x="28099" y="92107"/>
                        </a:cubicBezTo>
                        <a:close/>
                      </a:path>
                    </a:pathLst>
                  </a:custGeom>
                  <a:grpFill/>
                  <a:ln w="9525" cap="flat">
                    <a:noFill/>
                    <a:prstDash val="solid"/>
                    <a:miter/>
                  </a:ln>
                </p:spPr>
                <p:txBody>
                  <a:bodyPr rtlCol="0" anchor="ctr"/>
                  <a:lstStyle/>
                  <a:p>
                    <a:endParaRPr lang="en-US" dirty="0"/>
                  </a:p>
                </p:txBody>
              </p:sp>
            </p:grpSp>
            <p:sp>
              <p:nvSpPr>
                <p:cNvPr id="973" name="Freeform: Shape 972">
                  <a:extLst>
                    <a:ext uri="{FF2B5EF4-FFF2-40B4-BE49-F238E27FC236}">
                      <a16:creationId xmlns:a16="http://schemas.microsoft.com/office/drawing/2014/main" id="{D395E480-8279-45A8-ADD1-FA4B50F72742}"/>
                    </a:ext>
                  </a:extLst>
                </p:cNvPr>
                <p:cNvSpPr/>
                <p:nvPr/>
              </p:nvSpPr>
              <p:spPr>
                <a:xfrm>
                  <a:off x="6004464" y="2977133"/>
                  <a:ext cx="180403" cy="132873"/>
                </a:xfrm>
                <a:custGeom>
                  <a:avLst/>
                  <a:gdLst>
                    <a:gd name="connsiteX0" fmla="*/ 159734 w 180403"/>
                    <a:gd name="connsiteY0" fmla="*/ 0 h 132873"/>
                    <a:gd name="connsiteX1" fmla="*/ 68294 w 180403"/>
                    <a:gd name="connsiteY1" fmla="*/ 91440 h 132873"/>
                    <a:gd name="connsiteX2" fmla="*/ 20765 w 180403"/>
                    <a:gd name="connsiteY2" fmla="*/ 43910 h 132873"/>
                    <a:gd name="connsiteX3" fmla="*/ 0 w 180403"/>
                    <a:gd name="connsiteY3" fmla="*/ 64579 h 132873"/>
                    <a:gd name="connsiteX4" fmla="*/ 68294 w 180403"/>
                    <a:gd name="connsiteY4" fmla="*/ 132874 h 132873"/>
                    <a:gd name="connsiteX5" fmla="*/ 68294 w 180403"/>
                    <a:gd name="connsiteY5" fmla="*/ 132779 h 132873"/>
                    <a:gd name="connsiteX6" fmla="*/ 68294 w 180403"/>
                    <a:gd name="connsiteY6" fmla="*/ 132874 h 132873"/>
                    <a:gd name="connsiteX7" fmla="*/ 180404 w 180403"/>
                    <a:gd name="connsiteY7" fmla="*/ 20764 h 132873"/>
                    <a:gd name="connsiteX8" fmla="*/ 159734 w 180403"/>
                    <a:gd name="connsiteY8" fmla="*/ 0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03" h="132873">
                      <a:moveTo>
                        <a:pt x="159734" y="0"/>
                      </a:moveTo>
                      <a:lnTo>
                        <a:pt x="68294" y="91440"/>
                      </a:lnTo>
                      <a:lnTo>
                        <a:pt x="20765" y="43910"/>
                      </a:lnTo>
                      <a:lnTo>
                        <a:pt x="0" y="64579"/>
                      </a:lnTo>
                      <a:lnTo>
                        <a:pt x="68294" y="132874"/>
                      </a:lnTo>
                      <a:lnTo>
                        <a:pt x="68294" y="132779"/>
                      </a:lnTo>
                      <a:lnTo>
                        <a:pt x="68294" y="132874"/>
                      </a:lnTo>
                      <a:lnTo>
                        <a:pt x="180404" y="20764"/>
                      </a:lnTo>
                      <a:lnTo>
                        <a:pt x="159734" y="0"/>
                      </a:lnTo>
                      <a:close/>
                    </a:path>
                  </a:pathLst>
                </a:custGeom>
                <a:grpFill/>
                <a:ln w="9525" cap="flat">
                  <a:noFill/>
                  <a:prstDash val="solid"/>
                  <a:miter/>
                </a:ln>
              </p:spPr>
              <p:txBody>
                <a:bodyPr rtlCol="0" anchor="ctr"/>
                <a:lstStyle/>
                <a:p>
                  <a:endParaRPr lang="en-US" dirty="0"/>
                </a:p>
              </p:txBody>
            </p:sp>
          </p:grpSp>
        </p:grpSp>
        <p:grpSp>
          <p:nvGrpSpPr>
            <p:cNvPr id="881" name="Graphic 23">
              <a:extLst>
                <a:ext uri="{FF2B5EF4-FFF2-40B4-BE49-F238E27FC236}">
                  <a16:creationId xmlns:a16="http://schemas.microsoft.com/office/drawing/2014/main" id="{893ACD83-722C-4C6B-8743-58554F87129F}"/>
                </a:ext>
              </a:extLst>
            </p:cNvPr>
            <p:cNvGrpSpPr>
              <a:grpSpLocks noChangeAspect="1"/>
            </p:cNvGrpSpPr>
            <p:nvPr/>
          </p:nvGrpSpPr>
          <p:grpSpPr>
            <a:xfrm>
              <a:off x="10425381" y="3667520"/>
              <a:ext cx="320040" cy="320040"/>
              <a:chOff x="5753100" y="5897117"/>
              <a:chExt cx="685800" cy="685800"/>
            </a:xfrm>
            <a:solidFill>
              <a:srgbClr val="D9D9D9"/>
            </a:solidFill>
          </p:grpSpPr>
          <p:sp>
            <p:nvSpPr>
              <p:cNvPr id="963" name="Freeform: Shape 962">
                <a:extLst>
                  <a:ext uri="{FF2B5EF4-FFF2-40B4-BE49-F238E27FC236}">
                    <a16:creationId xmlns:a16="http://schemas.microsoft.com/office/drawing/2014/main" id="{FA7F4CE2-F372-465A-B9A6-CD5747596A1D}"/>
                  </a:ext>
                </a:extLst>
              </p:cNvPr>
              <p:cNvSpPr/>
              <p:nvPr/>
            </p:nvSpPr>
            <p:spPr>
              <a:xfrm>
                <a:off x="5753100" y="5897117"/>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964" name="Graphic 23">
                <a:extLst>
                  <a:ext uri="{FF2B5EF4-FFF2-40B4-BE49-F238E27FC236}">
                    <a16:creationId xmlns:a16="http://schemas.microsoft.com/office/drawing/2014/main" id="{2668E2D5-3C32-47C7-9A1B-97027CC3E817}"/>
                  </a:ext>
                </a:extLst>
              </p:cNvPr>
              <p:cNvGrpSpPr/>
              <p:nvPr/>
            </p:nvGrpSpPr>
            <p:grpSpPr>
              <a:xfrm>
                <a:off x="5897975" y="6140385"/>
                <a:ext cx="426339" cy="237268"/>
                <a:chOff x="5897975" y="6140385"/>
                <a:chExt cx="426339" cy="237268"/>
              </a:xfrm>
              <a:grpFill/>
            </p:grpSpPr>
            <p:sp>
              <p:nvSpPr>
                <p:cNvPr id="965" name="Freeform: Shape 964">
                  <a:extLst>
                    <a:ext uri="{FF2B5EF4-FFF2-40B4-BE49-F238E27FC236}">
                      <a16:creationId xmlns:a16="http://schemas.microsoft.com/office/drawing/2014/main" id="{72599BD5-2DEC-442F-A2EE-DC81B74C1962}"/>
                    </a:ext>
                  </a:extLst>
                </p:cNvPr>
                <p:cNvSpPr/>
                <p:nvPr/>
              </p:nvSpPr>
              <p:spPr>
                <a:xfrm>
                  <a:off x="5941694" y="6309835"/>
                  <a:ext cx="67818" cy="67817"/>
                </a:xfrm>
                <a:custGeom>
                  <a:avLst/>
                  <a:gdLst>
                    <a:gd name="connsiteX0" fmla="*/ 67818 w 67818"/>
                    <a:gd name="connsiteY0" fmla="*/ 33909 h 67817"/>
                    <a:gd name="connsiteX1" fmla="*/ 33909 w 67818"/>
                    <a:gd name="connsiteY1" fmla="*/ 67818 h 67817"/>
                    <a:gd name="connsiteX2" fmla="*/ 0 w 67818"/>
                    <a:gd name="connsiteY2" fmla="*/ 33909 h 67817"/>
                    <a:gd name="connsiteX3" fmla="*/ 33909 w 67818"/>
                    <a:gd name="connsiteY3" fmla="*/ 0 h 67817"/>
                    <a:gd name="connsiteX4" fmla="*/ 67818 w 67818"/>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8"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966" name="Freeform: Shape 965">
                  <a:extLst>
                    <a:ext uri="{FF2B5EF4-FFF2-40B4-BE49-F238E27FC236}">
                      <a16:creationId xmlns:a16="http://schemas.microsoft.com/office/drawing/2014/main" id="{A9E2E1DA-FAAD-434C-88B6-821B65EB068C}"/>
                    </a:ext>
                  </a:extLst>
                </p:cNvPr>
                <p:cNvSpPr/>
                <p:nvPr/>
              </p:nvSpPr>
              <p:spPr>
                <a:xfrm>
                  <a:off x="6222587" y="6309835"/>
                  <a:ext cx="67817" cy="67817"/>
                </a:xfrm>
                <a:custGeom>
                  <a:avLst/>
                  <a:gdLst>
                    <a:gd name="connsiteX0" fmla="*/ 67818 w 67817"/>
                    <a:gd name="connsiteY0" fmla="*/ 33909 h 67817"/>
                    <a:gd name="connsiteX1" fmla="*/ 33909 w 67817"/>
                    <a:gd name="connsiteY1" fmla="*/ 67818 h 67817"/>
                    <a:gd name="connsiteX2" fmla="*/ 0 w 67817"/>
                    <a:gd name="connsiteY2" fmla="*/ 33909 h 67817"/>
                    <a:gd name="connsiteX3" fmla="*/ 33909 w 67817"/>
                    <a:gd name="connsiteY3" fmla="*/ 0 h 67817"/>
                    <a:gd name="connsiteX4" fmla="*/ 67818 w 67817"/>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967" name="Freeform: Shape 966">
                  <a:extLst>
                    <a:ext uri="{FF2B5EF4-FFF2-40B4-BE49-F238E27FC236}">
                      <a16:creationId xmlns:a16="http://schemas.microsoft.com/office/drawing/2014/main" id="{89CBE17F-4288-43BF-88D6-A552A980FE16}"/>
                    </a:ext>
                  </a:extLst>
                </p:cNvPr>
                <p:cNvSpPr/>
                <p:nvPr/>
              </p:nvSpPr>
              <p:spPr>
                <a:xfrm>
                  <a:off x="5898070" y="6140385"/>
                  <a:ext cx="271272" cy="116205"/>
                </a:xfrm>
                <a:custGeom>
                  <a:avLst/>
                  <a:gdLst>
                    <a:gd name="connsiteX0" fmla="*/ 0 w 271272"/>
                    <a:gd name="connsiteY0" fmla="*/ 0 h 116205"/>
                    <a:gd name="connsiteX1" fmla="*/ 271272 w 271272"/>
                    <a:gd name="connsiteY1" fmla="*/ 0 h 116205"/>
                    <a:gd name="connsiteX2" fmla="*/ 271272 w 271272"/>
                    <a:gd name="connsiteY2" fmla="*/ 116205 h 116205"/>
                    <a:gd name="connsiteX3" fmla="*/ 0 w 271272"/>
                    <a:gd name="connsiteY3" fmla="*/ 116205 h 116205"/>
                    <a:gd name="connsiteX4" fmla="*/ 0 w 271272"/>
                    <a:gd name="connsiteY4" fmla="*/ 0 h 1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2" h="116205">
                      <a:moveTo>
                        <a:pt x="0" y="0"/>
                      </a:moveTo>
                      <a:lnTo>
                        <a:pt x="271272" y="0"/>
                      </a:lnTo>
                      <a:lnTo>
                        <a:pt x="271272" y="116205"/>
                      </a:lnTo>
                      <a:lnTo>
                        <a:pt x="0" y="116205"/>
                      </a:lnTo>
                      <a:lnTo>
                        <a:pt x="0" y="0"/>
                      </a:lnTo>
                      <a:close/>
                    </a:path>
                  </a:pathLst>
                </a:custGeom>
                <a:grpFill/>
                <a:ln w="9525" cap="flat">
                  <a:noFill/>
                  <a:prstDash val="solid"/>
                  <a:miter/>
                </a:ln>
              </p:spPr>
              <p:txBody>
                <a:bodyPr rtlCol="0" anchor="ctr"/>
                <a:lstStyle/>
                <a:p>
                  <a:endParaRPr lang="en-US" dirty="0"/>
                </a:p>
              </p:txBody>
            </p:sp>
            <p:sp>
              <p:nvSpPr>
                <p:cNvPr id="968" name="Freeform: Shape 967">
                  <a:extLst>
                    <a:ext uri="{FF2B5EF4-FFF2-40B4-BE49-F238E27FC236}">
                      <a16:creationId xmlns:a16="http://schemas.microsoft.com/office/drawing/2014/main" id="{4BCA0582-BDE8-4AAE-AC52-49C6E31520A5}"/>
                    </a:ext>
                  </a:extLst>
                </p:cNvPr>
                <p:cNvSpPr/>
                <p:nvPr/>
              </p:nvSpPr>
              <p:spPr>
                <a:xfrm>
                  <a:off x="6188678" y="6169437"/>
                  <a:ext cx="135636" cy="174402"/>
                </a:xfrm>
                <a:custGeom>
                  <a:avLst/>
                  <a:gdLst>
                    <a:gd name="connsiteX0" fmla="*/ 19431 w 135636"/>
                    <a:gd name="connsiteY0" fmla="*/ 19335 h 174402"/>
                    <a:gd name="connsiteX1" fmla="*/ 48482 w 135636"/>
                    <a:gd name="connsiteY1" fmla="*/ 19335 h 174402"/>
                    <a:gd name="connsiteX2" fmla="*/ 66866 w 135636"/>
                    <a:gd name="connsiteY2" fmla="*/ 33338 h 174402"/>
                    <a:gd name="connsiteX3" fmla="*/ 76581 w 135636"/>
                    <a:gd name="connsiteY3" fmla="*/ 66770 h 174402"/>
                    <a:gd name="connsiteX4" fmla="*/ 77057 w 135636"/>
                    <a:gd name="connsiteY4" fmla="*/ 67723 h 174402"/>
                    <a:gd name="connsiteX5" fmla="*/ 19431 w 135636"/>
                    <a:gd name="connsiteY5" fmla="*/ 67723 h 174402"/>
                    <a:gd name="connsiteX6" fmla="*/ 19431 w 135636"/>
                    <a:gd name="connsiteY6" fmla="*/ 19240 h 174402"/>
                    <a:gd name="connsiteX7" fmla="*/ 48482 w 135636"/>
                    <a:gd name="connsiteY7" fmla="*/ 0 h 174402"/>
                    <a:gd name="connsiteX8" fmla="*/ 0 w 135636"/>
                    <a:gd name="connsiteY8" fmla="*/ 0 h 174402"/>
                    <a:gd name="connsiteX9" fmla="*/ 0 w 135636"/>
                    <a:gd name="connsiteY9" fmla="*/ 174403 h 174402"/>
                    <a:gd name="connsiteX10" fmla="*/ 19336 w 135636"/>
                    <a:gd name="connsiteY10" fmla="*/ 174403 h 174402"/>
                    <a:gd name="connsiteX11" fmla="*/ 67818 w 135636"/>
                    <a:gd name="connsiteY11" fmla="*/ 125920 h 174402"/>
                    <a:gd name="connsiteX12" fmla="*/ 116300 w 135636"/>
                    <a:gd name="connsiteY12" fmla="*/ 174403 h 174402"/>
                    <a:gd name="connsiteX13" fmla="*/ 135636 w 135636"/>
                    <a:gd name="connsiteY13" fmla="*/ 155067 h 174402"/>
                    <a:gd name="connsiteX14" fmla="*/ 135636 w 135636"/>
                    <a:gd name="connsiteY14" fmla="*/ 106585 h 174402"/>
                    <a:gd name="connsiteX15" fmla="*/ 127921 w 135636"/>
                    <a:gd name="connsiteY15" fmla="*/ 91059 h 174402"/>
                    <a:gd name="connsiteX16" fmla="*/ 102203 w 135636"/>
                    <a:gd name="connsiteY16" fmla="*/ 71723 h 174402"/>
                    <a:gd name="connsiteX17" fmla="*/ 95441 w 135636"/>
                    <a:gd name="connsiteY17" fmla="*/ 61531 h 174402"/>
                    <a:gd name="connsiteX18" fmla="*/ 85725 w 135636"/>
                    <a:gd name="connsiteY18" fmla="*/ 28098 h 174402"/>
                    <a:gd name="connsiteX19" fmla="*/ 48387 w 135636"/>
                    <a:gd name="connsiteY19"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636" h="174402">
                      <a:moveTo>
                        <a:pt x="19431" y="19335"/>
                      </a:moveTo>
                      <a:lnTo>
                        <a:pt x="48482" y="19335"/>
                      </a:lnTo>
                      <a:cubicBezTo>
                        <a:pt x="57245" y="19335"/>
                        <a:pt x="64960" y="25146"/>
                        <a:pt x="66866" y="33338"/>
                      </a:cubicBezTo>
                      <a:lnTo>
                        <a:pt x="76581" y="66770"/>
                      </a:lnTo>
                      <a:cubicBezTo>
                        <a:pt x="76581" y="67246"/>
                        <a:pt x="77057" y="67246"/>
                        <a:pt x="77057" y="67723"/>
                      </a:cubicBezTo>
                      <a:lnTo>
                        <a:pt x="19431" y="67723"/>
                      </a:lnTo>
                      <a:lnTo>
                        <a:pt x="19431" y="19240"/>
                      </a:lnTo>
                      <a:close/>
                      <a:moveTo>
                        <a:pt x="48482" y="0"/>
                      </a:moveTo>
                      <a:lnTo>
                        <a:pt x="0" y="0"/>
                      </a:lnTo>
                      <a:lnTo>
                        <a:pt x="0" y="174403"/>
                      </a:lnTo>
                      <a:lnTo>
                        <a:pt x="19336" y="174403"/>
                      </a:lnTo>
                      <a:cubicBezTo>
                        <a:pt x="19336" y="147732"/>
                        <a:pt x="41148" y="125920"/>
                        <a:pt x="67818" y="125920"/>
                      </a:cubicBezTo>
                      <a:cubicBezTo>
                        <a:pt x="94488" y="125920"/>
                        <a:pt x="116300" y="147732"/>
                        <a:pt x="116300" y="174403"/>
                      </a:cubicBezTo>
                      <a:cubicBezTo>
                        <a:pt x="126968" y="174403"/>
                        <a:pt x="135636" y="165639"/>
                        <a:pt x="135636" y="155067"/>
                      </a:cubicBezTo>
                      <a:lnTo>
                        <a:pt x="135636" y="106585"/>
                      </a:lnTo>
                      <a:cubicBezTo>
                        <a:pt x="135636" y="100298"/>
                        <a:pt x="132683" y="94964"/>
                        <a:pt x="127921" y="91059"/>
                      </a:cubicBezTo>
                      <a:lnTo>
                        <a:pt x="102203" y="71723"/>
                      </a:lnTo>
                      <a:cubicBezTo>
                        <a:pt x="98774" y="69342"/>
                        <a:pt x="96393" y="65437"/>
                        <a:pt x="95441" y="61531"/>
                      </a:cubicBezTo>
                      <a:lnTo>
                        <a:pt x="85725" y="28098"/>
                      </a:lnTo>
                      <a:cubicBezTo>
                        <a:pt x="80867" y="11620"/>
                        <a:pt x="65342" y="0"/>
                        <a:pt x="48387" y="0"/>
                      </a:cubicBezTo>
                      <a:close/>
                    </a:path>
                  </a:pathLst>
                </a:custGeom>
                <a:grpFill/>
                <a:ln w="9525" cap="flat">
                  <a:noFill/>
                  <a:prstDash val="solid"/>
                  <a:miter/>
                </a:ln>
              </p:spPr>
              <p:txBody>
                <a:bodyPr rtlCol="0" anchor="ctr"/>
                <a:lstStyle/>
                <a:p>
                  <a:endParaRPr lang="en-US" dirty="0"/>
                </a:p>
              </p:txBody>
            </p:sp>
            <p:sp>
              <p:nvSpPr>
                <p:cNvPr id="969" name="Freeform: Shape 968">
                  <a:extLst>
                    <a:ext uri="{FF2B5EF4-FFF2-40B4-BE49-F238E27FC236}">
                      <a16:creationId xmlns:a16="http://schemas.microsoft.com/office/drawing/2014/main" id="{688D01E4-78FD-4171-9473-7555674D3EE2}"/>
                    </a:ext>
                  </a:extLst>
                </p:cNvPr>
                <p:cNvSpPr/>
                <p:nvPr/>
              </p:nvSpPr>
              <p:spPr>
                <a:xfrm>
                  <a:off x="5897975" y="6275926"/>
                  <a:ext cx="271367" cy="67817"/>
                </a:xfrm>
                <a:custGeom>
                  <a:avLst/>
                  <a:gdLst>
                    <a:gd name="connsiteX0" fmla="*/ 271367 w 271367"/>
                    <a:gd name="connsiteY0" fmla="*/ 67818 h 67817"/>
                    <a:gd name="connsiteX1" fmla="*/ 126016 w 271367"/>
                    <a:gd name="connsiteY1" fmla="*/ 67818 h 67817"/>
                    <a:gd name="connsiteX2" fmla="*/ 77534 w 271367"/>
                    <a:gd name="connsiteY2" fmla="*/ 19335 h 67817"/>
                    <a:gd name="connsiteX3" fmla="*/ 29051 w 271367"/>
                    <a:gd name="connsiteY3" fmla="*/ 67818 h 67817"/>
                    <a:gd name="connsiteX4" fmla="*/ 0 w 271367"/>
                    <a:gd name="connsiteY4" fmla="*/ 67818 h 67817"/>
                    <a:gd name="connsiteX5" fmla="*/ 0 w 271367"/>
                    <a:gd name="connsiteY5" fmla="*/ 0 h 67817"/>
                    <a:gd name="connsiteX6" fmla="*/ 271272 w 271367"/>
                    <a:gd name="connsiteY6" fmla="*/ 0 h 67817"/>
                    <a:gd name="connsiteX7" fmla="*/ 271272 w 271367"/>
                    <a:gd name="connsiteY7" fmla="*/ 67818 h 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367" h="67817">
                      <a:moveTo>
                        <a:pt x="271367" y="67818"/>
                      </a:moveTo>
                      <a:lnTo>
                        <a:pt x="126016" y="67818"/>
                      </a:lnTo>
                      <a:cubicBezTo>
                        <a:pt x="126016" y="41148"/>
                        <a:pt x="104203" y="19335"/>
                        <a:pt x="77534" y="19335"/>
                      </a:cubicBezTo>
                      <a:cubicBezTo>
                        <a:pt x="50863" y="19335"/>
                        <a:pt x="29051" y="41148"/>
                        <a:pt x="29051" y="67818"/>
                      </a:cubicBezTo>
                      <a:lnTo>
                        <a:pt x="0" y="67818"/>
                      </a:lnTo>
                      <a:lnTo>
                        <a:pt x="0" y="0"/>
                      </a:lnTo>
                      <a:lnTo>
                        <a:pt x="271272" y="0"/>
                      </a:lnTo>
                      <a:lnTo>
                        <a:pt x="271272" y="67818"/>
                      </a:lnTo>
                      <a:close/>
                    </a:path>
                  </a:pathLst>
                </a:custGeom>
                <a:grpFill/>
                <a:ln w="9525" cap="flat">
                  <a:noFill/>
                  <a:prstDash val="solid"/>
                  <a:miter/>
                </a:ln>
              </p:spPr>
              <p:txBody>
                <a:bodyPr rtlCol="0" anchor="ctr"/>
                <a:lstStyle/>
                <a:p>
                  <a:endParaRPr lang="en-US" dirty="0"/>
                </a:p>
              </p:txBody>
            </p:sp>
          </p:grpSp>
        </p:grpSp>
        <p:grpSp>
          <p:nvGrpSpPr>
            <p:cNvPr id="882" name="Graphic 23">
              <a:extLst>
                <a:ext uri="{FF2B5EF4-FFF2-40B4-BE49-F238E27FC236}">
                  <a16:creationId xmlns:a16="http://schemas.microsoft.com/office/drawing/2014/main" id="{AC58DAAE-F972-4F61-B236-E010CFEC3865}"/>
                </a:ext>
              </a:extLst>
            </p:cNvPr>
            <p:cNvGrpSpPr/>
            <p:nvPr/>
          </p:nvGrpSpPr>
          <p:grpSpPr>
            <a:xfrm>
              <a:off x="10105305" y="3667520"/>
              <a:ext cx="320040" cy="320040"/>
              <a:chOff x="5753100" y="5093493"/>
              <a:chExt cx="685800" cy="685800"/>
            </a:xfrm>
            <a:solidFill>
              <a:srgbClr val="D9D9D9"/>
            </a:solidFill>
          </p:grpSpPr>
          <p:sp>
            <p:nvSpPr>
              <p:cNvPr id="941" name="Freeform: Shape 940">
                <a:extLst>
                  <a:ext uri="{FF2B5EF4-FFF2-40B4-BE49-F238E27FC236}">
                    <a16:creationId xmlns:a16="http://schemas.microsoft.com/office/drawing/2014/main" id="{DEF220A6-F7F4-44F7-8539-2019EF2A47CE}"/>
                  </a:ext>
                </a:extLst>
              </p:cNvPr>
              <p:cNvSpPr/>
              <p:nvPr/>
            </p:nvSpPr>
            <p:spPr>
              <a:xfrm>
                <a:off x="5753100" y="5093493"/>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942" name="Graphic 23">
                <a:extLst>
                  <a:ext uri="{FF2B5EF4-FFF2-40B4-BE49-F238E27FC236}">
                    <a16:creationId xmlns:a16="http://schemas.microsoft.com/office/drawing/2014/main" id="{F9B11665-CD34-4EDA-8DBF-C2D67F0C00DA}"/>
                  </a:ext>
                </a:extLst>
              </p:cNvPr>
              <p:cNvGrpSpPr/>
              <p:nvPr/>
            </p:nvGrpSpPr>
            <p:grpSpPr>
              <a:xfrm>
                <a:off x="5893403" y="5242845"/>
                <a:ext cx="449865" cy="431577"/>
                <a:chOff x="5893403" y="5242845"/>
                <a:chExt cx="449865" cy="431577"/>
              </a:xfrm>
              <a:grpFill/>
            </p:grpSpPr>
            <p:sp>
              <p:nvSpPr>
                <p:cNvPr id="943" name="Freeform: Shape 942">
                  <a:extLst>
                    <a:ext uri="{FF2B5EF4-FFF2-40B4-BE49-F238E27FC236}">
                      <a16:creationId xmlns:a16="http://schemas.microsoft.com/office/drawing/2014/main" id="{C8A109CA-4975-431C-BACB-9D3FDB05B851}"/>
                    </a:ext>
                  </a:extLst>
                </p:cNvPr>
                <p:cNvSpPr/>
                <p:nvPr/>
              </p:nvSpPr>
              <p:spPr>
                <a:xfrm>
                  <a:off x="5896356" y="5242845"/>
                  <a:ext cx="284035" cy="77533"/>
                </a:xfrm>
                <a:custGeom>
                  <a:avLst/>
                  <a:gdLst>
                    <a:gd name="connsiteX0" fmla="*/ 284036 w 284035"/>
                    <a:gd name="connsiteY0" fmla="*/ 38767 h 77533"/>
                    <a:gd name="connsiteX1" fmla="*/ 142018 w 284035"/>
                    <a:gd name="connsiteY1" fmla="*/ 77534 h 77533"/>
                    <a:gd name="connsiteX2" fmla="*/ 0 w 284035"/>
                    <a:gd name="connsiteY2" fmla="*/ 38767 h 77533"/>
                    <a:gd name="connsiteX3" fmla="*/ 142018 w 284035"/>
                    <a:gd name="connsiteY3" fmla="*/ 0 h 77533"/>
                    <a:gd name="connsiteX4" fmla="*/ 284036 w 284035"/>
                    <a:gd name="connsiteY4" fmla="*/ 38767 h 7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35" h="77533">
                      <a:moveTo>
                        <a:pt x="284036" y="38767"/>
                      </a:moveTo>
                      <a:cubicBezTo>
                        <a:pt x="284036" y="60177"/>
                        <a:pt x="220452" y="77534"/>
                        <a:pt x="142018" y="77534"/>
                      </a:cubicBezTo>
                      <a:cubicBezTo>
                        <a:pt x="63584" y="77534"/>
                        <a:pt x="0" y="60177"/>
                        <a:pt x="0" y="38767"/>
                      </a:cubicBezTo>
                      <a:cubicBezTo>
                        <a:pt x="0" y="17356"/>
                        <a:pt x="63584" y="0"/>
                        <a:pt x="142018" y="0"/>
                      </a:cubicBezTo>
                      <a:cubicBezTo>
                        <a:pt x="220452" y="0"/>
                        <a:pt x="284036" y="17356"/>
                        <a:pt x="284036" y="38767"/>
                      </a:cubicBezTo>
                      <a:close/>
                    </a:path>
                  </a:pathLst>
                </a:custGeom>
                <a:grpFill/>
                <a:ln w="9525" cap="flat">
                  <a:noFill/>
                  <a:prstDash val="solid"/>
                  <a:miter/>
                </a:ln>
              </p:spPr>
              <p:txBody>
                <a:bodyPr rtlCol="0" anchor="ctr"/>
                <a:lstStyle/>
                <a:p>
                  <a:endParaRPr lang="en-US" dirty="0"/>
                </a:p>
              </p:txBody>
            </p:sp>
            <p:sp>
              <p:nvSpPr>
                <p:cNvPr id="944" name="Freeform: Shape 943">
                  <a:extLst>
                    <a:ext uri="{FF2B5EF4-FFF2-40B4-BE49-F238E27FC236}">
                      <a16:creationId xmlns:a16="http://schemas.microsoft.com/office/drawing/2014/main" id="{34429E8F-9CC3-4741-925B-4053E4139BF0}"/>
                    </a:ext>
                  </a:extLst>
                </p:cNvPr>
                <p:cNvSpPr/>
                <p:nvPr/>
              </p:nvSpPr>
              <p:spPr>
                <a:xfrm>
                  <a:off x="6059519" y="5390768"/>
                  <a:ext cx="259461" cy="259460"/>
                </a:xfrm>
                <a:custGeom>
                  <a:avLst/>
                  <a:gdLst>
                    <a:gd name="connsiteX0" fmla="*/ 25622 w 259461"/>
                    <a:gd name="connsiteY0" fmla="*/ 52292 h 259460"/>
                    <a:gd name="connsiteX1" fmla="*/ 117062 w 259461"/>
                    <a:gd name="connsiteY1" fmla="*/ 28956 h 259460"/>
                    <a:gd name="connsiteX2" fmla="*/ 123825 w 259461"/>
                    <a:gd name="connsiteY2" fmla="*/ 33147 h 259460"/>
                    <a:gd name="connsiteX3" fmla="*/ 123825 w 259461"/>
                    <a:gd name="connsiteY3" fmla="*/ 77057 h 259460"/>
                    <a:gd name="connsiteX4" fmla="*/ 667 w 259461"/>
                    <a:gd name="connsiteY4" fmla="*/ 116205 h 259460"/>
                    <a:gd name="connsiteX5" fmla="*/ 0 w 259461"/>
                    <a:gd name="connsiteY5" fmla="*/ 129635 h 259460"/>
                    <a:gd name="connsiteX6" fmla="*/ 1238 w 259461"/>
                    <a:gd name="connsiteY6" fmla="*/ 147447 h 259460"/>
                    <a:gd name="connsiteX7" fmla="*/ 117062 w 259461"/>
                    <a:gd name="connsiteY7" fmla="*/ 122587 h 259460"/>
                    <a:gd name="connsiteX8" fmla="*/ 123825 w 259461"/>
                    <a:gd name="connsiteY8" fmla="*/ 126778 h 259460"/>
                    <a:gd name="connsiteX9" fmla="*/ 123825 w 259461"/>
                    <a:gd name="connsiteY9" fmla="*/ 170688 h 259460"/>
                    <a:gd name="connsiteX10" fmla="*/ 26384 w 259461"/>
                    <a:gd name="connsiteY10" fmla="*/ 208121 h 259460"/>
                    <a:gd name="connsiteX11" fmla="*/ 129731 w 259461"/>
                    <a:gd name="connsiteY11" fmla="*/ 259461 h 259460"/>
                    <a:gd name="connsiteX12" fmla="*/ 259461 w 259461"/>
                    <a:gd name="connsiteY12" fmla="*/ 129730 h 259460"/>
                    <a:gd name="connsiteX13" fmla="*/ 129731 w 259461"/>
                    <a:gd name="connsiteY13" fmla="*/ 0 h 259460"/>
                    <a:gd name="connsiteX14" fmla="*/ 107156 w 259461"/>
                    <a:gd name="connsiteY14" fmla="*/ 2000 h 259460"/>
                    <a:gd name="connsiteX15" fmla="*/ 70866 w 259461"/>
                    <a:gd name="connsiteY15" fmla="*/ 14097 h 259460"/>
                    <a:gd name="connsiteX16" fmla="*/ 25622 w 259461"/>
                    <a:gd name="connsiteY16" fmla="*/ 52292 h 2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461" h="259460">
                      <a:moveTo>
                        <a:pt x="25622" y="52292"/>
                      </a:moveTo>
                      <a:cubicBezTo>
                        <a:pt x="67056" y="48482"/>
                        <a:pt x="100965" y="39910"/>
                        <a:pt x="117062" y="28956"/>
                      </a:cubicBezTo>
                      <a:cubicBezTo>
                        <a:pt x="120015" y="26955"/>
                        <a:pt x="123825" y="29337"/>
                        <a:pt x="123825" y="33147"/>
                      </a:cubicBezTo>
                      <a:lnTo>
                        <a:pt x="123825" y="77057"/>
                      </a:lnTo>
                      <a:cubicBezTo>
                        <a:pt x="123825" y="96869"/>
                        <a:pt x="70390" y="113347"/>
                        <a:pt x="667" y="116205"/>
                      </a:cubicBezTo>
                      <a:cubicBezTo>
                        <a:pt x="191" y="120586"/>
                        <a:pt x="0" y="125158"/>
                        <a:pt x="0" y="129635"/>
                      </a:cubicBezTo>
                      <a:cubicBezTo>
                        <a:pt x="0" y="135731"/>
                        <a:pt x="381" y="141637"/>
                        <a:pt x="1238" y="147447"/>
                      </a:cubicBezTo>
                      <a:cubicBezTo>
                        <a:pt x="53531" y="145256"/>
                        <a:pt x="97917" y="135541"/>
                        <a:pt x="117062" y="122587"/>
                      </a:cubicBezTo>
                      <a:cubicBezTo>
                        <a:pt x="120015" y="120586"/>
                        <a:pt x="123825" y="122967"/>
                        <a:pt x="123825" y="126778"/>
                      </a:cubicBezTo>
                      <a:lnTo>
                        <a:pt x="123825" y="170688"/>
                      </a:lnTo>
                      <a:cubicBezTo>
                        <a:pt x="123825" y="188023"/>
                        <a:pt x="83058" y="202787"/>
                        <a:pt x="26384" y="208121"/>
                      </a:cubicBezTo>
                      <a:cubicBezTo>
                        <a:pt x="50102" y="239268"/>
                        <a:pt x="87535" y="259461"/>
                        <a:pt x="129731" y="259461"/>
                      </a:cubicBezTo>
                      <a:cubicBezTo>
                        <a:pt x="201359" y="259461"/>
                        <a:pt x="259461" y="201358"/>
                        <a:pt x="259461" y="129730"/>
                      </a:cubicBezTo>
                      <a:cubicBezTo>
                        <a:pt x="259461" y="58102"/>
                        <a:pt x="201359" y="0"/>
                        <a:pt x="129731" y="0"/>
                      </a:cubicBezTo>
                      <a:cubicBezTo>
                        <a:pt x="122015" y="0"/>
                        <a:pt x="114491" y="667"/>
                        <a:pt x="107156" y="2000"/>
                      </a:cubicBezTo>
                      <a:cubicBezTo>
                        <a:pt x="98108" y="6667"/>
                        <a:pt x="85725" y="10763"/>
                        <a:pt x="70866" y="14097"/>
                      </a:cubicBezTo>
                      <a:cubicBezTo>
                        <a:pt x="52959" y="23241"/>
                        <a:pt x="37529" y="36386"/>
                        <a:pt x="25622" y="52292"/>
                      </a:cubicBezTo>
                      <a:close/>
                    </a:path>
                  </a:pathLst>
                </a:custGeom>
                <a:grpFill/>
                <a:ln w="9525" cap="flat">
                  <a:noFill/>
                  <a:prstDash val="solid"/>
                  <a:miter/>
                </a:ln>
              </p:spPr>
              <p:txBody>
                <a:bodyPr rtlCol="0" anchor="ctr"/>
                <a:lstStyle/>
                <a:p>
                  <a:endParaRPr lang="en-US" dirty="0"/>
                </a:p>
              </p:txBody>
            </p:sp>
            <p:sp>
              <p:nvSpPr>
                <p:cNvPr id="945" name="Freeform: Shape 944">
                  <a:extLst>
                    <a:ext uri="{FF2B5EF4-FFF2-40B4-BE49-F238E27FC236}">
                      <a16:creationId xmlns:a16="http://schemas.microsoft.com/office/drawing/2014/main" id="{FC77276D-94F1-4E95-9970-9C5A98C989BA}"/>
                    </a:ext>
                  </a:extLst>
                </p:cNvPr>
                <p:cNvSpPr/>
                <p:nvPr/>
              </p:nvSpPr>
              <p:spPr>
                <a:xfrm>
                  <a:off x="5893498" y="5325368"/>
                  <a:ext cx="289941" cy="88450"/>
                </a:xfrm>
                <a:custGeom>
                  <a:avLst/>
                  <a:gdLst>
                    <a:gd name="connsiteX0" fmla="*/ 235839 w 289941"/>
                    <a:gd name="connsiteY0" fmla="*/ 53112 h 88450"/>
                    <a:gd name="connsiteX1" fmla="*/ 289941 w 289941"/>
                    <a:gd name="connsiteY1" fmla="*/ 41111 h 88450"/>
                    <a:gd name="connsiteX2" fmla="*/ 289941 w 289941"/>
                    <a:gd name="connsiteY2" fmla="*/ 4916 h 88450"/>
                    <a:gd name="connsiteX3" fmla="*/ 283178 w 289941"/>
                    <a:gd name="connsiteY3" fmla="*/ 725 h 88450"/>
                    <a:gd name="connsiteX4" fmla="*/ 144971 w 289941"/>
                    <a:gd name="connsiteY4" fmla="*/ 26061 h 88450"/>
                    <a:gd name="connsiteX5" fmla="*/ 6763 w 289941"/>
                    <a:gd name="connsiteY5" fmla="*/ 725 h 88450"/>
                    <a:gd name="connsiteX6" fmla="*/ 0 w 289941"/>
                    <a:gd name="connsiteY6" fmla="*/ 4916 h 88450"/>
                    <a:gd name="connsiteX7" fmla="*/ 0 w 289941"/>
                    <a:gd name="connsiteY7" fmla="*/ 48826 h 88450"/>
                    <a:gd name="connsiteX8" fmla="*/ 145066 w 289941"/>
                    <a:gd name="connsiteY8" fmla="*/ 88450 h 88450"/>
                    <a:gd name="connsiteX9" fmla="*/ 186309 w 289941"/>
                    <a:gd name="connsiteY9" fmla="*/ 86831 h 88450"/>
                    <a:gd name="connsiteX10" fmla="*/ 186976 w 289941"/>
                    <a:gd name="connsiteY10" fmla="*/ 86069 h 88450"/>
                    <a:gd name="connsiteX11" fmla="*/ 235934 w 289941"/>
                    <a:gd name="connsiteY11" fmla="*/ 53017 h 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41" h="88450">
                      <a:moveTo>
                        <a:pt x="235839" y="53112"/>
                      </a:moveTo>
                      <a:cubicBezTo>
                        <a:pt x="253079" y="45873"/>
                        <a:pt x="271272" y="41777"/>
                        <a:pt x="289941" y="41111"/>
                      </a:cubicBezTo>
                      <a:lnTo>
                        <a:pt x="289941" y="4916"/>
                      </a:lnTo>
                      <a:cubicBezTo>
                        <a:pt x="289941" y="1106"/>
                        <a:pt x="286131" y="-1275"/>
                        <a:pt x="283178" y="725"/>
                      </a:cubicBezTo>
                      <a:cubicBezTo>
                        <a:pt x="261271" y="15584"/>
                        <a:pt x="206597" y="26061"/>
                        <a:pt x="144971" y="26061"/>
                      </a:cubicBezTo>
                      <a:cubicBezTo>
                        <a:pt x="83344" y="26061"/>
                        <a:pt x="28575" y="15488"/>
                        <a:pt x="6763" y="725"/>
                      </a:cubicBezTo>
                      <a:cubicBezTo>
                        <a:pt x="3810" y="-1275"/>
                        <a:pt x="0" y="1106"/>
                        <a:pt x="0" y="4916"/>
                      </a:cubicBezTo>
                      <a:lnTo>
                        <a:pt x="0" y="48826"/>
                      </a:lnTo>
                      <a:cubicBezTo>
                        <a:pt x="0" y="70734"/>
                        <a:pt x="64960" y="88450"/>
                        <a:pt x="145066" y="88450"/>
                      </a:cubicBezTo>
                      <a:cubicBezTo>
                        <a:pt x="159353" y="88450"/>
                        <a:pt x="173260" y="87879"/>
                        <a:pt x="186309" y="86831"/>
                      </a:cubicBezTo>
                      <a:cubicBezTo>
                        <a:pt x="186500" y="86545"/>
                        <a:pt x="186785" y="86354"/>
                        <a:pt x="186976" y="86069"/>
                      </a:cubicBezTo>
                      <a:cubicBezTo>
                        <a:pt x="201168" y="71877"/>
                        <a:pt x="217646" y="60827"/>
                        <a:pt x="235934" y="53017"/>
                      </a:cubicBezTo>
                      <a:close/>
                    </a:path>
                  </a:pathLst>
                </a:custGeom>
                <a:grpFill/>
                <a:ln w="9525" cap="flat">
                  <a:noFill/>
                  <a:prstDash val="solid"/>
                  <a:miter/>
                </a:ln>
              </p:spPr>
              <p:txBody>
                <a:bodyPr rtlCol="0" anchor="ctr"/>
                <a:lstStyle/>
                <a:p>
                  <a:endParaRPr lang="en-US" dirty="0"/>
                </a:p>
              </p:txBody>
            </p:sp>
            <p:sp>
              <p:nvSpPr>
                <p:cNvPr id="946" name="Freeform: Shape 945">
                  <a:extLst>
                    <a:ext uri="{FF2B5EF4-FFF2-40B4-BE49-F238E27FC236}">
                      <a16:creationId xmlns:a16="http://schemas.microsoft.com/office/drawing/2014/main" id="{313EB87D-0245-46BC-9D04-1DD29970BE2E}"/>
                    </a:ext>
                  </a:extLst>
                </p:cNvPr>
                <p:cNvSpPr/>
                <p:nvPr/>
              </p:nvSpPr>
              <p:spPr>
                <a:xfrm>
                  <a:off x="5893403" y="5419094"/>
                  <a:ext cx="161544" cy="88449"/>
                </a:xfrm>
                <a:custGeom>
                  <a:avLst/>
                  <a:gdLst>
                    <a:gd name="connsiteX0" fmla="*/ 161544 w 161544"/>
                    <a:gd name="connsiteY0" fmla="*/ 25776 h 88449"/>
                    <a:gd name="connsiteX1" fmla="*/ 144971 w 161544"/>
                    <a:gd name="connsiteY1" fmla="*/ 26061 h 88449"/>
                    <a:gd name="connsiteX2" fmla="*/ 6763 w 161544"/>
                    <a:gd name="connsiteY2" fmla="*/ 725 h 88449"/>
                    <a:gd name="connsiteX3" fmla="*/ 0 w 161544"/>
                    <a:gd name="connsiteY3" fmla="*/ 4916 h 88449"/>
                    <a:gd name="connsiteX4" fmla="*/ 0 w 161544"/>
                    <a:gd name="connsiteY4" fmla="*/ 48826 h 88449"/>
                    <a:gd name="connsiteX5" fmla="*/ 142304 w 161544"/>
                    <a:gd name="connsiteY5" fmla="*/ 88450 h 88449"/>
                    <a:gd name="connsiteX6" fmla="*/ 153924 w 161544"/>
                    <a:gd name="connsiteY6" fmla="*/ 41492 h 88449"/>
                    <a:gd name="connsiteX7" fmla="*/ 161544 w 161544"/>
                    <a:gd name="connsiteY7" fmla="*/ 2587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44" h="88449">
                      <a:moveTo>
                        <a:pt x="161544" y="25776"/>
                      </a:moveTo>
                      <a:cubicBezTo>
                        <a:pt x="156115" y="25966"/>
                        <a:pt x="150590" y="26061"/>
                        <a:pt x="144971" y="26061"/>
                      </a:cubicBezTo>
                      <a:cubicBezTo>
                        <a:pt x="83249" y="26061"/>
                        <a:pt x="28575" y="15489"/>
                        <a:pt x="6763" y="725"/>
                      </a:cubicBezTo>
                      <a:cubicBezTo>
                        <a:pt x="3810" y="-1276"/>
                        <a:pt x="0" y="1106"/>
                        <a:pt x="0" y="4916"/>
                      </a:cubicBezTo>
                      <a:lnTo>
                        <a:pt x="0" y="48826"/>
                      </a:lnTo>
                      <a:cubicBezTo>
                        <a:pt x="0" y="70448"/>
                        <a:pt x="63437" y="88069"/>
                        <a:pt x="142304" y="88450"/>
                      </a:cubicBezTo>
                      <a:cubicBezTo>
                        <a:pt x="143637" y="72258"/>
                        <a:pt x="147542" y="56446"/>
                        <a:pt x="153924" y="41492"/>
                      </a:cubicBezTo>
                      <a:cubicBezTo>
                        <a:pt x="156210" y="36158"/>
                        <a:pt x="158782" y="30919"/>
                        <a:pt x="161544" y="25871"/>
                      </a:cubicBezTo>
                      <a:close/>
                    </a:path>
                  </a:pathLst>
                </a:custGeom>
                <a:grpFill/>
                <a:ln w="9525" cap="flat">
                  <a:noFill/>
                  <a:prstDash val="solid"/>
                  <a:miter/>
                </a:ln>
              </p:spPr>
              <p:txBody>
                <a:bodyPr rtlCol="0" anchor="ctr"/>
                <a:lstStyle/>
                <a:p>
                  <a:endParaRPr lang="en-US" dirty="0"/>
                </a:p>
              </p:txBody>
            </p:sp>
            <p:sp>
              <p:nvSpPr>
                <p:cNvPr id="947" name="Freeform: Shape 946">
                  <a:extLst>
                    <a:ext uri="{FF2B5EF4-FFF2-40B4-BE49-F238E27FC236}">
                      <a16:creationId xmlns:a16="http://schemas.microsoft.com/office/drawing/2014/main" id="{6F725EEC-FA8A-4F15-ACC9-AFE98DE4F6B2}"/>
                    </a:ext>
                  </a:extLst>
                </p:cNvPr>
                <p:cNvSpPr/>
                <p:nvPr/>
              </p:nvSpPr>
              <p:spPr>
                <a:xfrm>
                  <a:off x="5893403" y="5512725"/>
                  <a:ext cx="164401" cy="88449"/>
                </a:xfrm>
                <a:custGeom>
                  <a:avLst/>
                  <a:gdLst>
                    <a:gd name="connsiteX0" fmla="*/ 142875 w 164401"/>
                    <a:gd name="connsiteY0" fmla="*/ 26061 h 88449"/>
                    <a:gd name="connsiteX1" fmla="*/ 6763 w 164401"/>
                    <a:gd name="connsiteY1" fmla="*/ 725 h 88449"/>
                    <a:gd name="connsiteX2" fmla="*/ 0 w 164401"/>
                    <a:gd name="connsiteY2" fmla="*/ 4916 h 88449"/>
                    <a:gd name="connsiteX3" fmla="*/ 0 w 164401"/>
                    <a:gd name="connsiteY3" fmla="*/ 48826 h 88449"/>
                    <a:gd name="connsiteX4" fmla="*/ 145066 w 164401"/>
                    <a:gd name="connsiteY4" fmla="*/ 88450 h 88449"/>
                    <a:gd name="connsiteX5" fmla="*/ 164402 w 164401"/>
                    <a:gd name="connsiteY5" fmla="*/ 88069 h 88449"/>
                    <a:gd name="connsiteX6" fmla="*/ 154019 w 164401"/>
                    <a:gd name="connsiteY6" fmla="*/ 67781 h 88449"/>
                    <a:gd name="connsiteX7" fmla="*/ 142970 w 164401"/>
                    <a:gd name="connsiteY7" fmla="*/ 2606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401" h="88449">
                      <a:moveTo>
                        <a:pt x="142875" y="26061"/>
                      </a:moveTo>
                      <a:cubicBezTo>
                        <a:pt x="82010" y="25775"/>
                        <a:pt x="28384" y="15393"/>
                        <a:pt x="6763" y="725"/>
                      </a:cubicBezTo>
                      <a:cubicBezTo>
                        <a:pt x="3810" y="-1276"/>
                        <a:pt x="0" y="1106"/>
                        <a:pt x="0" y="4916"/>
                      </a:cubicBezTo>
                      <a:lnTo>
                        <a:pt x="0" y="48826"/>
                      </a:lnTo>
                      <a:cubicBezTo>
                        <a:pt x="0" y="70733"/>
                        <a:pt x="64960" y="88450"/>
                        <a:pt x="145066" y="88450"/>
                      </a:cubicBezTo>
                      <a:cubicBezTo>
                        <a:pt x="151638" y="88450"/>
                        <a:pt x="158020" y="88354"/>
                        <a:pt x="164402" y="88069"/>
                      </a:cubicBezTo>
                      <a:cubicBezTo>
                        <a:pt x="160496" y="81592"/>
                        <a:pt x="156972" y="74829"/>
                        <a:pt x="154019" y="67781"/>
                      </a:cubicBezTo>
                      <a:cubicBezTo>
                        <a:pt x="148400" y="54350"/>
                        <a:pt x="144685" y="40444"/>
                        <a:pt x="142970" y="26061"/>
                      </a:cubicBezTo>
                      <a:close/>
                    </a:path>
                  </a:pathLst>
                </a:custGeom>
                <a:grpFill/>
                <a:ln w="9525" cap="flat">
                  <a:noFill/>
                  <a:prstDash val="solid"/>
                  <a:miter/>
                </a:ln>
              </p:spPr>
              <p:txBody>
                <a:bodyPr rtlCol="0" anchor="ctr"/>
                <a:lstStyle/>
                <a:p>
                  <a:endParaRPr lang="en-US" dirty="0"/>
                </a:p>
              </p:txBody>
            </p:sp>
            <p:sp>
              <p:nvSpPr>
                <p:cNvPr id="948" name="Freeform: Shape 947">
                  <a:extLst>
                    <a:ext uri="{FF2B5EF4-FFF2-40B4-BE49-F238E27FC236}">
                      <a16:creationId xmlns:a16="http://schemas.microsoft.com/office/drawing/2014/main" id="{7D6130FC-D860-4370-AE34-EF629150F990}"/>
                    </a:ext>
                  </a:extLst>
                </p:cNvPr>
                <p:cNvSpPr/>
                <p:nvPr/>
              </p:nvSpPr>
              <p:spPr>
                <a:xfrm>
                  <a:off x="6035135" y="5507068"/>
                  <a:ext cx="25622" cy="31813"/>
                </a:xfrm>
                <a:custGeom>
                  <a:avLst/>
                  <a:gdLst>
                    <a:gd name="connsiteX0" fmla="*/ 25622 w 25622"/>
                    <a:gd name="connsiteY0" fmla="*/ 31242 h 31813"/>
                    <a:gd name="connsiteX1" fmla="*/ 24384 w 25622"/>
                    <a:gd name="connsiteY1" fmla="*/ 13431 h 31813"/>
                    <a:gd name="connsiteX2" fmla="*/ 25051 w 25622"/>
                    <a:gd name="connsiteY2" fmla="*/ 0 h 31813"/>
                    <a:gd name="connsiteX3" fmla="*/ 3239 w 25622"/>
                    <a:gd name="connsiteY3" fmla="*/ 476 h 31813"/>
                    <a:gd name="connsiteX4" fmla="*/ 571 w 25622"/>
                    <a:gd name="connsiteY4" fmla="*/ 476 h 31813"/>
                    <a:gd name="connsiteX5" fmla="*/ 0 w 25622"/>
                    <a:gd name="connsiteY5" fmla="*/ 13526 h 31813"/>
                    <a:gd name="connsiteX6" fmla="*/ 1048 w 25622"/>
                    <a:gd name="connsiteY6" fmla="*/ 31814 h 31813"/>
                    <a:gd name="connsiteX7" fmla="*/ 3239 w 25622"/>
                    <a:gd name="connsiteY7" fmla="*/ 31814 h 31813"/>
                    <a:gd name="connsiteX8" fmla="*/ 25622 w 25622"/>
                    <a:gd name="connsiteY8" fmla="*/ 31338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2" h="31813">
                      <a:moveTo>
                        <a:pt x="25622" y="31242"/>
                      </a:moveTo>
                      <a:cubicBezTo>
                        <a:pt x="24860" y="25432"/>
                        <a:pt x="24384" y="19431"/>
                        <a:pt x="24384" y="13431"/>
                      </a:cubicBezTo>
                      <a:cubicBezTo>
                        <a:pt x="24384" y="8858"/>
                        <a:pt x="24574" y="4382"/>
                        <a:pt x="25051" y="0"/>
                      </a:cubicBezTo>
                      <a:cubicBezTo>
                        <a:pt x="17907" y="286"/>
                        <a:pt x="10668" y="476"/>
                        <a:pt x="3239" y="476"/>
                      </a:cubicBezTo>
                      <a:cubicBezTo>
                        <a:pt x="2381" y="476"/>
                        <a:pt x="1429" y="476"/>
                        <a:pt x="571" y="476"/>
                      </a:cubicBezTo>
                      <a:cubicBezTo>
                        <a:pt x="190" y="4763"/>
                        <a:pt x="0" y="9144"/>
                        <a:pt x="0" y="13526"/>
                      </a:cubicBezTo>
                      <a:cubicBezTo>
                        <a:pt x="0" y="19717"/>
                        <a:pt x="381" y="25813"/>
                        <a:pt x="1048" y="31814"/>
                      </a:cubicBezTo>
                      <a:cubicBezTo>
                        <a:pt x="1810" y="31814"/>
                        <a:pt x="2477" y="31814"/>
                        <a:pt x="3239" y="31814"/>
                      </a:cubicBezTo>
                      <a:cubicBezTo>
                        <a:pt x="10858" y="31814"/>
                        <a:pt x="18288" y="31623"/>
                        <a:pt x="25622" y="31338"/>
                      </a:cubicBezTo>
                      <a:close/>
                    </a:path>
                  </a:pathLst>
                </a:custGeom>
                <a:grpFill/>
                <a:ln w="9525" cap="flat">
                  <a:noFill/>
                  <a:prstDash val="solid"/>
                  <a:miter/>
                </a:ln>
              </p:spPr>
              <p:txBody>
                <a:bodyPr rtlCol="0" anchor="ctr"/>
                <a:lstStyle/>
                <a:p>
                  <a:endParaRPr lang="en-US" dirty="0"/>
                </a:p>
              </p:txBody>
            </p:sp>
            <p:sp>
              <p:nvSpPr>
                <p:cNvPr id="949" name="Freeform: Shape 948">
                  <a:extLst>
                    <a:ext uri="{FF2B5EF4-FFF2-40B4-BE49-F238E27FC236}">
                      <a16:creationId xmlns:a16="http://schemas.microsoft.com/office/drawing/2014/main" id="{CF2AF022-5884-4E45-A3D5-DF1861D255AD}"/>
                    </a:ext>
                  </a:extLst>
                </p:cNvPr>
                <p:cNvSpPr/>
                <p:nvPr/>
              </p:nvSpPr>
              <p:spPr>
                <a:xfrm>
                  <a:off x="6054947" y="5404865"/>
                  <a:ext cx="75438" cy="40005"/>
                </a:xfrm>
                <a:custGeom>
                  <a:avLst/>
                  <a:gdLst>
                    <a:gd name="connsiteX0" fmla="*/ 75438 w 75438"/>
                    <a:gd name="connsiteY0" fmla="*/ 0 h 40005"/>
                    <a:gd name="connsiteX1" fmla="*/ 24670 w 75438"/>
                    <a:gd name="connsiteY1" fmla="*/ 7334 h 40005"/>
                    <a:gd name="connsiteX2" fmla="*/ 0 w 75438"/>
                    <a:gd name="connsiteY2" fmla="*/ 40005 h 40005"/>
                    <a:gd name="connsiteX3" fmla="*/ 30194 w 75438"/>
                    <a:gd name="connsiteY3" fmla="*/ 38195 h 40005"/>
                    <a:gd name="connsiteX4" fmla="*/ 75438 w 75438"/>
                    <a:gd name="connsiteY4" fmla="*/ 0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8" h="40005">
                      <a:moveTo>
                        <a:pt x="75438" y="0"/>
                      </a:moveTo>
                      <a:cubicBezTo>
                        <a:pt x="60674" y="3334"/>
                        <a:pt x="43434" y="5810"/>
                        <a:pt x="24670" y="7334"/>
                      </a:cubicBezTo>
                      <a:cubicBezTo>
                        <a:pt x="14954" y="17145"/>
                        <a:pt x="6667" y="28099"/>
                        <a:pt x="0" y="40005"/>
                      </a:cubicBezTo>
                      <a:cubicBezTo>
                        <a:pt x="10382" y="39719"/>
                        <a:pt x="20479" y="39052"/>
                        <a:pt x="30194" y="38195"/>
                      </a:cubicBezTo>
                      <a:cubicBezTo>
                        <a:pt x="42101" y="22193"/>
                        <a:pt x="57531" y="9049"/>
                        <a:pt x="75438" y="0"/>
                      </a:cubicBezTo>
                      <a:close/>
                    </a:path>
                  </a:pathLst>
                </a:custGeom>
                <a:grpFill/>
                <a:ln w="9525" cap="flat">
                  <a:noFill/>
                  <a:prstDash val="solid"/>
                  <a:miter/>
                </a:ln>
              </p:spPr>
              <p:txBody>
                <a:bodyPr rtlCol="0" anchor="ctr"/>
                <a:lstStyle/>
                <a:p>
                  <a:endParaRPr lang="en-US" dirty="0"/>
                </a:p>
              </p:txBody>
            </p:sp>
            <p:sp>
              <p:nvSpPr>
                <p:cNvPr id="958" name="Freeform: Shape 957">
                  <a:extLst>
                    <a:ext uri="{FF2B5EF4-FFF2-40B4-BE49-F238E27FC236}">
                      <a16:creationId xmlns:a16="http://schemas.microsoft.com/office/drawing/2014/main" id="{3B3E3FF6-ED7A-429E-A0ED-BE801CCE436B}"/>
                    </a:ext>
                  </a:extLst>
                </p:cNvPr>
                <p:cNvSpPr/>
                <p:nvPr/>
              </p:nvSpPr>
              <p:spPr>
                <a:xfrm>
                  <a:off x="6057614" y="5366384"/>
                  <a:ext cx="285654" cy="308038"/>
                </a:xfrm>
                <a:custGeom>
                  <a:avLst/>
                  <a:gdLst>
                    <a:gd name="connsiteX0" fmla="*/ 273749 w 285654"/>
                    <a:gd name="connsiteY0" fmla="*/ 94107 h 308038"/>
                    <a:gd name="connsiteX1" fmla="*/ 240697 w 285654"/>
                    <a:gd name="connsiteY1" fmla="*/ 45148 h 308038"/>
                    <a:gd name="connsiteX2" fmla="*/ 191738 w 285654"/>
                    <a:gd name="connsiteY2" fmla="*/ 12096 h 308038"/>
                    <a:gd name="connsiteX3" fmla="*/ 131731 w 285654"/>
                    <a:gd name="connsiteY3" fmla="*/ 0 h 308038"/>
                    <a:gd name="connsiteX4" fmla="*/ 125825 w 285654"/>
                    <a:gd name="connsiteY4" fmla="*/ 95 h 308038"/>
                    <a:gd name="connsiteX5" fmla="*/ 125825 w 285654"/>
                    <a:gd name="connsiteY5" fmla="*/ 7810 h 308038"/>
                    <a:gd name="connsiteX6" fmla="*/ 109061 w 285654"/>
                    <a:gd name="connsiteY6" fmla="*/ 26289 h 308038"/>
                    <a:gd name="connsiteX7" fmla="*/ 131636 w 285654"/>
                    <a:gd name="connsiteY7" fmla="*/ 24289 h 308038"/>
                    <a:gd name="connsiteX8" fmla="*/ 261366 w 285654"/>
                    <a:gd name="connsiteY8" fmla="*/ 154019 h 308038"/>
                    <a:gd name="connsiteX9" fmla="*/ 131636 w 285654"/>
                    <a:gd name="connsiteY9" fmla="*/ 283750 h 308038"/>
                    <a:gd name="connsiteX10" fmla="*/ 28289 w 285654"/>
                    <a:gd name="connsiteY10" fmla="*/ 232410 h 308038"/>
                    <a:gd name="connsiteX11" fmla="*/ 0 w 285654"/>
                    <a:gd name="connsiteY11" fmla="*/ 234219 h 308038"/>
                    <a:gd name="connsiteX12" fmla="*/ 22574 w 285654"/>
                    <a:gd name="connsiteY12" fmla="*/ 262890 h 308038"/>
                    <a:gd name="connsiteX13" fmla="*/ 71533 w 285654"/>
                    <a:gd name="connsiteY13" fmla="*/ 295941 h 308038"/>
                    <a:gd name="connsiteX14" fmla="*/ 131540 w 285654"/>
                    <a:gd name="connsiteY14" fmla="*/ 308038 h 308038"/>
                    <a:gd name="connsiteX15" fmla="*/ 191548 w 285654"/>
                    <a:gd name="connsiteY15" fmla="*/ 295941 h 308038"/>
                    <a:gd name="connsiteX16" fmla="*/ 240506 w 285654"/>
                    <a:gd name="connsiteY16" fmla="*/ 262890 h 308038"/>
                    <a:gd name="connsiteX17" fmla="*/ 273558 w 285654"/>
                    <a:gd name="connsiteY17" fmla="*/ 213931 h 308038"/>
                    <a:gd name="connsiteX18" fmla="*/ 285655 w 285654"/>
                    <a:gd name="connsiteY18" fmla="*/ 153924 h 308038"/>
                    <a:gd name="connsiteX19" fmla="*/ 273558 w 285654"/>
                    <a:gd name="connsiteY19" fmla="*/ 93916 h 30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654" h="308038">
                      <a:moveTo>
                        <a:pt x="273749" y="94107"/>
                      </a:moveTo>
                      <a:cubicBezTo>
                        <a:pt x="265938" y="75723"/>
                        <a:pt x="254889" y="59245"/>
                        <a:pt x="240697" y="45148"/>
                      </a:cubicBezTo>
                      <a:cubicBezTo>
                        <a:pt x="226505" y="30956"/>
                        <a:pt x="210026" y="19907"/>
                        <a:pt x="191738" y="12096"/>
                      </a:cubicBezTo>
                      <a:cubicBezTo>
                        <a:pt x="172688" y="4096"/>
                        <a:pt x="152495" y="0"/>
                        <a:pt x="131731" y="0"/>
                      </a:cubicBezTo>
                      <a:cubicBezTo>
                        <a:pt x="129731" y="0"/>
                        <a:pt x="127826" y="0"/>
                        <a:pt x="125825" y="95"/>
                      </a:cubicBezTo>
                      <a:lnTo>
                        <a:pt x="125825" y="7810"/>
                      </a:lnTo>
                      <a:cubicBezTo>
                        <a:pt x="125825" y="14478"/>
                        <a:pt x="119825" y="20764"/>
                        <a:pt x="109061" y="26289"/>
                      </a:cubicBezTo>
                      <a:cubicBezTo>
                        <a:pt x="116395" y="24955"/>
                        <a:pt x="123920" y="24289"/>
                        <a:pt x="131636" y="24289"/>
                      </a:cubicBezTo>
                      <a:cubicBezTo>
                        <a:pt x="203264" y="24289"/>
                        <a:pt x="261366" y="82391"/>
                        <a:pt x="261366" y="154019"/>
                      </a:cubicBezTo>
                      <a:cubicBezTo>
                        <a:pt x="261366" y="225647"/>
                        <a:pt x="203264" y="283750"/>
                        <a:pt x="131636" y="283750"/>
                      </a:cubicBezTo>
                      <a:cubicBezTo>
                        <a:pt x="89440" y="283750"/>
                        <a:pt x="52007" y="263652"/>
                        <a:pt x="28289" y="232410"/>
                      </a:cubicBezTo>
                      <a:cubicBezTo>
                        <a:pt x="19241" y="233267"/>
                        <a:pt x="9811" y="233934"/>
                        <a:pt x="0" y="234219"/>
                      </a:cubicBezTo>
                      <a:cubicBezTo>
                        <a:pt x="6382" y="244602"/>
                        <a:pt x="13907" y="254222"/>
                        <a:pt x="22574" y="262890"/>
                      </a:cubicBezTo>
                      <a:cubicBezTo>
                        <a:pt x="36767" y="277082"/>
                        <a:pt x="53245" y="288131"/>
                        <a:pt x="71533" y="295941"/>
                      </a:cubicBezTo>
                      <a:cubicBezTo>
                        <a:pt x="90583" y="303943"/>
                        <a:pt x="110776" y="308038"/>
                        <a:pt x="131540" y="308038"/>
                      </a:cubicBezTo>
                      <a:cubicBezTo>
                        <a:pt x="152305" y="308038"/>
                        <a:pt x="172498" y="303943"/>
                        <a:pt x="191548" y="295941"/>
                      </a:cubicBezTo>
                      <a:cubicBezTo>
                        <a:pt x="209931" y="288131"/>
                        <a:pt x="226409" y="277082"/>
                        <a:pt x="240506" y="262890"/>
                      </a:cubicBezTo>
                      <a:cubicBezTo>
                        <a:pt x="254603" y="248698"/>
                        <a:pt x="265748" y="232220"/>
                        <a:pt x="273558" y="213931"/>
                      </a:cubicBezTo>
                      <a:cubicBezTo>
                        <a:pt x="281559" y="194881"/>
                        <a:pt x="285655" y="174688"/>
                        <a:pt x="285655" y="153924"/>
                      </a:cubicBezTo>
                      <a:cubicBezTo>
                        <a:pt x="285655" y="133159"/>
                        <a:pt x="281559" y="112966"/>
                        <a:pt x="273558" y="93916"/>
                      </a:cubicBezTo>
                      <a:close/>
                    </a:path>
                  </a:pathLst>
                </a:custGeom>
                <a:grpFill/>
                <a:ln w="9525" cap="flat">
                  <a:noFill/>
                  <a:prstDash val="solid"/>
                  <a:miter/>
                </a:ln>
              </p:spPr>
              <p:txBody>
                <a:bodyPr rtlCol="0" anchor="ctr"/>
                <a:lstStyle/>
                <a:p>
                  <a:endParaRPr lang="en-US" dirty="0"/>
                </a:p>
              </p:txBody>
            </p:sp>
            <p:sp>
              <p:nvSpPr>
                <p:cNvPr id="959" name="Freeform: Shape 958">
                  <a:extLst>
                    <a:ext uri="{FF2B5EF4-FFF2-40B4-BE49-F238E27FC236}">
                      <a16:creationId xmlns:a16="http://schemas.microsoft.com/office/drawing/2014/main" id="{D01CBD87-A88A-456B-A14E-73AEA859DFF5}"/>
                    </a:ext>
                  </a:extLst>
                </p:cNvPr>
                <p:cNvSpPr/>
                <p:nvPr/>
              </p:nvSpPr>
              <p:spPr>
                <a:xfrm>
                  <a:off x="6079712" y="5366479"/>
                  <a:ext cx="103727" cy="45815"/>
                </a:xfrm>
                <a:custGeom>
                  <a:avLst/>
                  <a:gdLst>
                    <a:gd name="connsiteX0" fmla="*/ 86963 w 103727"/>
                    <a:gd name="connsiteY0" fmla="*/ 26194 h 45815"/>
                    <a:gd name="connsiteX1" fmla="*/ 103727 w 103727"/>
                    <a:gd name="connsiteY1" fmla="*/ 7715 h 45815"/>
                    <a:gd name="connsiteX2" fmla="*/ 103727 w 103727"/>
                    <a:gd name="connsiteY2" fmla="*/ 0 h 45815"/>
                    <a:gd name="connsiteX3" fmla="*/ 49625 w 103727"/>
                    <a:gd name="connsiteY3" fmla="*/ 12002 h 45815"/>
                    <a:gd name="connsiteX4" fmla="*/ 667 w 103727"/>
                    <a:gd name="connsiteY4" fmla="*/ 45054 h 45815"/>
                    <a:gd name="connsiteX5" fmla="*/ 0 w 103727"/>
                    <a:gd name="connsiteY5" fmla="*/ 45815 h 45815"/>
                    <a:gd name="connsiteX6" fmla="*/ 50768 w 103727"/>
                    <a:gd name="connsiteY6" fmla="*/ 38481 h 45815"/>
                    <a:gd name="connsiteX7" fmla="*/ 87058 w 103727"/>
                    <a:gd name="connsiteY7" fmla="*/ 26384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27" h="45815">
                      <a:moveTo>
                        <a:pt x="86963" y="26194"/>
                      </a:moveTo>
                      <a:cubicBezTo>
                        <a:pt x="97631" y="20670"/>
                        <a:pt x="103727" y="14383"/>
                        <a:pt x="103727" y="7715"/>
                      </a:cubicBezTo>
                      <a:lnTo>
                        <a:pt x="103727" y="0"/>
                      </a:lnTo>
                      <a:cubicBezTo>
                        <a:pt x="84963" y="667"/>
                        <a:pt x="66866" y="4763"/>
                        <a:pt x="49625" y="12002"/>
                      </a:cubicBezTo>
                      <a:cubicBezTo>
                        <a:pt x="31242" y="19812"/>
                        <a:pt x="14764" y="30861"/>
                        <a:pt x="667" y="45054"/>
                      </a:cubicBezTo>
                      <a:cubicBezTo>
                        <a:pt x="476" y="45244"/>
                        <a:pt x="191" y="45530"/>
                        <a:pt x="0" y="45815"/>
                      </a:cubicBezTo>
                      <a:cubicBezTo>
                        <a:pt x="18764" y="44291"/>
                        <a:pt x="36004" y="41720"/>
                        <a:pt x="50768" y="38481"/>
                      </a:cubicBezTo>
                      <a:cubicBezTo>
                        <a:pt x="62008" y="32766"/>
                        <a:pt x="74200" y="28575"/>
                        <a:pt x="87058" y="26384"/>
                      </a:cubicBezTo>
                      <a:close/>
                    </a:path>
                  </a:pathLst>
                </a:custGeom>
                <a:grpFill/>
                <a:ln w="9525" cap="flat">
                  <a:noFill/>
                  <a:prstDash val="solid"/>
                  <a:miter/>
                </a:ln>
              </p:spPr>
              <p:txBody>
                <a:bodyPr rtlCol="0" anchor="ctr"/>
                <a:lstStyle/>
                <a:p>
                  <a:endParaRPr lang="en-US" dirty="0"/>
                </a:p>
              </p:txBody>
            </p:sp>
            <p:sp>
              <p:nvSpPr>
                <p:cNvPr id="960" name="Freeform: Shape 959">
                  <a:extLst>
                    <a:ext uri="{FF2B5EF4-FFF2-40B4-BE49-F238E27FC236}">
                      <a16:creationId xmlns:a16="http://schemas.microsoft.com/office/drawing/2014/main" id="{9E27936A-0AE3-47BF-AB86-7C323FDBB41B}"/>
                    </a:ext>
                  </a:extLst>
                </p:cNvPr>
                <p:cNvSpPr/>
                <p:nvPr/>
              </p:nvSpPr>
              <p:spPr>
                <a:xfrm>
                  <a:off x="6035802" y="5443156"/>
                  <a:ext cx="49434" cy="64388"/>
                </a:xfrm>
                <a:custGeom>
                  <a:avLst/>
                  <a:gdLst>
                    <a:gd name="connsiteX0" fmla="*/ 24479 w 49434"/>
                    <a:gd name="connsiteY0" fmla="*/ 63912 h 64388"/>
                    <a:gd name="connsiteX1" fmla="*/ 49435 w 49434"/>
                    <a:gd name="connsiteY1" fmla="*/ 0 h 64388"/>
                    <a:gd name="connsiteX2" fmla="*/ 19241 w 49434"/>
                    <a:gd name="connsiteY2" fmla="*/ 1810 h 64388"/>
                    <a:gd name="connsiteX3" fmla="*/ 11620 w 49434"/>
                    <a:gd name="connsiteY3" fmla="*/ 17430 h 64388"/>
                    <a:gd name="connsiteX4" fmla="*/ 0 w 49434"/>
                    <a:gd name="connsiteY4" fmla="*/ 64389 h 64388"/>
                    <a:gd name="connsiteX5" fmla="*/ 2667 w 49434"/>
                    <a:gd name="connsiteY5" fmla="*/ 64389 h 64388"/>
                    <a:gd name="connsiteX6" fmla="*/ 24479 w 49434"/>
                    <a:gd name="connsiteY6" fmla="*/ 63912 h 6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4" h="64388">
                      <a:moveTo>
                        <a:pt x="24479" y="63912"/>
                      </a:moveTo>
                      <a:cubicBezTo>
                        <a:pt x="26956" y="40100"/>
                        <a:pt x="35814" y="18192"/>
                        <a:pt x="49435" y="0"/>
                      </a:cubicBezTo>
                      <a:cubicBezTo>
                        <a:pt x="39719" y="857"/>
                        <a:pt x="29623" y="1524"/>
                        <a:pt x="19241" y="1810"/>
                      </a:cubicBezTo>
                      <a:cubicBezTo>
                        <a:pt x="16383" y="6858"/>
                        <a:pt x="13811" y="12001"/>
                        <a:pt x="11620" y="17430"/>
                      </a:cubicBezTo>
                      <a:cubicBezTo>
                        <a:pt x="5239" y="32480"/>
                        <a:pt x="1429" y="48196"/>
                        <a:pt x="0" y="64389"/>
                      </a:cubicBezTo>
                      <a:cubicBezTo>
                        <a:pt x="857" y="64389"/>
                        <a:pt x="1810" y="64389"/>
                        <a:pt x="2667" y="64389"/>
                      </a:cubicBezTo>
                      <a:cubicBezTo>
                        <a:pt x="10096" y="64389"/>
                        <a:pt x="17431" y="64198"/>
                        <a:pt x="24479" y="63912"/>
                      </a:cubicBezTo>
                      <a:close/>
                    </a:path>
                  </a:pathLst>
                </a:custGeom>
                <a:grpFill/>
                <a:ln w="9525" cap="flat">
                  <a:noFill/>
                  <a:prstDash val="solid"/>
                  <a:miter/>
                </a:ln>
              </p:spPr>
              <p:txBody>
                <a:bodyPr rtlCol="0" anchor="ctr"/>
                <a:lstStyle/>
                <a:p>
                  <a:endParaRPr lang="en-US" dirty="0"/>
                </a:p>
              </p:txBody>
            </p:sp>
            <p:sp>
              <p:nvSpPr>
                <p:cNvPr id="961" name="Freeform: Shape 960">
                  <a:extLst>
                    <a:ext uri="{FF2B5EF4-FFF2-40B4-BE49-F238E27FC236}">
                      <a16:creationId xmlns:a16="http://schemas.microsoft.com/office/drawing/2014/main" id="{F4C1AF03-5C0A-47EB-8A0C-4F7E20262948}"/>
                    </a:ext>
                  </a:extLst>
                </p:cNvPr>
                <p:cNvSpPr/>
                <p:nvPr/>
              </p:nvSpPr>
              <p:spPr>
                <a:xfrm>
                  <a:off x="6036182" y="5538310"/>
                  <a:ext cx="49720" cy="62483"/>
                </a:xfrm>
                <a:custGeom>
                  <a:avLst/>
                  <a:gdLst>
                    <a:gd name="connsiteX0" fmla="*/ 24575 w 49720"/>
                    <a:gd name="connsiteY0" fmla="*/ 0 h 62483"/>
                    <a:gd name="connsiteX1" fmla="*/ 2191 w 49720"/>
                    <a:gd name="connsiteY1" fmla="*/ 476 h 62483"/>
                    <a:gd name="connsiteX2" fmla="*/ 0 w 49720"/>
                    <a:gd name="connsiteY2" fmla="*/ 476 h 62483"/>
                    <a:gd name="connsiteX3" fmla="*/ 11049 w 49720"/>
                    <a:gd name="connsiteY3" fmla="*/ 42196 h 62483"/>
                    <a:gd name="connsiteX4" fmla="*/ 21431 w 49720"/>
                    <a:gd name="connsiteY4" fmla="*/ 62484 h 62483"/>
                    <a:gd name="connsiteX5" fmla="*/ 49720 w 49720"/>
                    <a:gd name="connsiteY5" fmla="*/ 60674 h 62483"/>
                    <a:gd name="connsiteX6" fmla="*/ 24575 w 49720"/>
                    <a:gd name="connsiteY6" fmla="*/ 95 h 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0" h="62483">
                      <a:moveTo>
                        <a:pt x="24575" y="0"/>
                      </a:moveTo>
                      <a:cubicBezTo>
                        <a:pt x="17240" y="285"/>
                        <a:pt x="9811" y="476"/>
                        <a:pt x="2191" y="476"/>
                      </a:cubicBezTo>
                      <a:cubicBezTo>
                        <a:pt x="1429" y="476"/>
                        <a:pt x="762" y="476"/>
                        <a:pt x="0" y="476"/>
                      </a:cubicBezTo>
                      <a:cubicBezTo>
                        <a:pt x="1715" y="14859"/>
                        <a:pt x="5429" y="28765"/>
                        <a:pt x="11049" y="42196"/>
                      </a:cubicBezTo>
                      <a:cubicBezTo>
                        <a:pt x="14002" y="49244"/>
                        <a:pt x="17526" y="56007"/>
                        <a:pt x="21431" y="62484"/>
                      </a:cubicBezTo>
                      <a:cubicBezTo>
                        <a:pt x="31147" y="62103"/>
                        <a:pt x="40672" y="61531"/>
                        <a:pt x="49720" y="60674"/>
                      </a:cubicBezTo>
                      <a:cubicBezTo>
                        <a:pt x="36576" y="43339"/>
                        <a:pt x="27622" y="22670"/>
                        <a:pt x="24575" y="95"/>
                      </a:cubicBezTo>
                      <a:close/>
                    </a:path>
                  </a:pathLst>
                </a:custGeom>
                <a:grpFill/>
                <a:ln w="9525" cap="flat">
                  <a:noFill/>
                  <a:prstDash val="solid"/>
                  <a:miter/>
                </a:ln>
              </p:spPr>
              <p:txBody>
                <a:bodyPr rtlCol="0" anchor="ctr"/>
                <a:lstStyle/>
                <a:p>
                  <a:endParaRPr lang="en-US" dirty="0"/>
                </a:p>
              </p:txBody>
            </p:sp>
            <p:sp>
              <p:nvSpPr>
                <p:cNvPr id="962" name="Freeform: Shape 961">
                  <a:extLst>
                    <a:ext uri="{FF2B5EF4-FFF2-40B4-BE49-F238E27FC236}">
                      <a16:creationId xmlns:a16="http://schemas.microsoft.com/office/drawing/2014/main" id="{F5CBE8B9-A81A-4CA0-9D6F-7155C5DD2C96}"/>
                    </a:ext>
                  </a:extLst>
                </p:cNvPr>
                <p:cNvSpPr/>
                <p:nvPr/>
              </p:nvSpPr>
              <p:spPr>
                <a:xfrm>
                  <a:off x="6137910" y="5436393"/>
                  <a:ext cx="101250" cy="167830"/>
                </a:xfrm>
                <a:custGeom>
                  <a:avLst/>
                  <a:gdLst>
                    <a:gd name="connsiteX0" fmla="*/ 42958 w 101250"/>
                    <a:gd name="connsiteY0" fmla="*/ 158305 h 167830"/>
                    <a:gd name="connsiteX1" fmla="*/ 42958 w 101250"/>
                    <a:gd name="connsiteY1" fmla="*/ 148685 h 167830"/>
                    <a:gd name="connsiteX2" fmla="*/ 41815 w 101250"/>
                    <a:gd name="connsiteY2" fmla="*/ 148685 h 167830"/>
                    <a:gd name="connsiteX3" fmla="*/ 0 w 101250"/>
                    <a:gd name="connsiteY3" fmla="*/ 131540 h 167830"/>
                    <a:gd name="connsiteX4" fmla="*/ 13240 w 101250"/>
                    <a:gd name="connsiteY4" fmla="*/ 110871 h 167830"/>
                    <a:gd name="connsiteX5" fmla="*/ 53816 w 101250"/>
                    <a:gd name="connsiteY5" fmla="*/ 124492 h 167830"/>
                    <a:gd name="connsiteX6" fmla="*/ 71914 w 101250"/>
                    <a:gd name="connsiteY6" fmla="*/ 112776 h 167830"/>
                    <a:gd name="connsiteX7" fmla="*/ 47434 w 101250"/>
                    <a:gd name="connsiteY7" fmla="*/ 95059 h 167830"/>
                    <a:gd name="connsiteX8" fmla="*/ 19240 w 101250"/>
                    <a:gd name="connsiteY8" fmla="*/ 81439 h 167830"/>
                    <a:gd name="connsiteX9" fmla="*/ 5524 w 101250"/>
                    <a:gd name="connsiteY9" fmla="*/ 55245 h 167830"/>
                    <a:gd name="connsiteX10" fmla="*/ 41815 w 101250"/>
                    <a:gd name="connsiteY10" fmla="*/ 19621 h 167830"/>
                    <a:gd name="connsiteX11" fmla="*/ 42958 w 101250"/>
                    <a:gd name="connsiteY11" fmla="*/ 19431 h 167830"/>
                    <a:gd name="connsiteX12" fmla="*/ 42958 w 101250"/>
                    <a:gd name="connsiteY12" fmla="*/ 9716 h 167830"/>
                    <a:gd name="connsiteX13" fmla="*/ 52673 w 101250"/>
                    <a:gd name="connsiteY13" fmla="*/ 0 h 167830"/>
                    <a:gd name="connsiteX14" fmla="*/ 52673 w 101250"/>
                    <a:gd name="connsiteY14" fmla="*/ 0 h 167830"/>
                    <a:gd name="connsiteX15" fmla="*/ 62389 w 101250"/>
                    <a:gd name="connsiteY15" fmla="*/ 9716 h 167830"/>
                    <a:gd name="connsiteX16" fmla="*/ 62389 w 101250"/>
                    <a:gd name="connsiteY16" fmla="*/ 19050 h 167830"/>
                    <a:gd name="connsiteX17" fmla="*/ 63532 w 101250"/>
                    <a:gd name="connsiteY17" fmla="*/ 19241 h 167830"/>
                    <a:gd name="connsiteX18" fmla="*/ 98393 w 101250"/>
                    <a:gd name="connsiteY18" fmla="*/ 36671 h 167830"/>
                    <a:gd name="connsiteX19" fmla="*/ 83439 w 101250"/>
                    <a:gd name="connsiteY19" fmla="*/ 54007 h 167830"/>
                    <a:gd name="connsiteX20" fmla="*/ 52006 w 101250"/>
                    <a:gd name="connsiteY20" fmla="*/ 42958 h 167830"/>
                    <a:gd name="connsiteX21" fmla="*/ 34862 w 101250"/>
                    <a:gd name="connsiteY21" fmla="*/ 54769 h 167830"/>
                    <a:gd name="connsiteX22" fmla="*/ 57626 w 101250"/>
                    <a:gd name="connsiteY22" fmla="*/ 70104 h 167830"/>
                    <a:gd name="connsiteX23" fmla="*/ 86773 w 101250"/>
                    <a:gd name="connsiteY23" fmla="*/ 83725 h 167830"/>
                    <a:gd name="connsiteX24" fmla="*/ 101251 w 101250"/>
                    <a:gd name="connsiteY24" fmla="*/ 110395 h 167830"/>
                    <a:gd name="connsiteX25" fmla="*/ 91630 w 101250"/>
                    <a:gd name="connsiteY25" fmla="*/ 134302 h 167830"/>
                    <a:gd name="connsiteX26" fmla="*/ 63437 w 101250"/>
                    <a:gd name="connsiteY26" fmla="*/ 147638 h 167830"/>
                    <a:gd name="connsiteX27" fmla="*/ 62293 w 101250"/>
                    <a:gd name="connsiteY27" fmla="*/ 147828 h 167830"/>
                    <a:gd name="connsiteX28" fmla="*/ 62293 w 101250"/>
                    <a:gd name="connsiteY28" fmla="*/ 158115 h 167830"/>
                    <a:gd name="connsiteX29" fmla="*/ 52578 w 101250"/>
                    <a:gd name="connsiteY29" fmla="*/ 167830 h 167830"/>
                    <a:gd name="connsiteX30" fmla="*/ 52578 w 101250"/>
                    <a:gd name="connsiteY30" fmla="*/ 167830 h 167830"/>
                    <a:gd name="connsiteX31" fmla="*/ 42863 w 101250"/>
                    <a:gd name="connsiteY31" fmla="*/ 158115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250" h="167830">
                      <a:moveTo>
                        <a:pt x="42958" y="158305"/>
                      </a:moveTo>
                      <a:lnTo>
                        <a:pt x="42958" y="148685"/>
                      </a:lnTo>
                      <a:lnTo>
                        <a:pt x="41815" y="148685"/>
                      </a:lnTo>
                      <a:cubicBezTo>
                        <a:pt x="26479" y="146875"/>
                        <a:pt x="10573" y="140398"/>
                        <a:pt x="0" y="131540"/>
                      </a:cubicBezTo>
                      <a:lnTo>
                        <a:pt x="13240" y="110871"/>
                      </a:lnTo>
                      <a:cubicBezTo>
                        <a:pt x="29051" y="120586"/>
                        <a:pt x="40862" y="124492"/>
                        <a:pt x="53816" y="124492"/>
                      </a:cubicBezTo>
                      <a:cubicBezTo>
                        <a:pt x="65341" y="124492"/>
                        <a:pt x="71914" y="120205"/>
                        <a:pt x="71914" y="112776"/>
                      </a:cubicBezTo>
                      <a:cubicBezTo>
                        <a:pt x="71914" y="104204"/>
                        <a:pt x="60579" y="99917"/>
                        <a:pt x="47434" y="95059"/>
                      </a:cubicBezTo>
                      <a:cubicBezTo>
                        <a:pt x="38005" y="91535"/>
                        <a:pt x="27432" y="87535"/>
                        <a:pt x="19240" y="81439"/>
                      </a:cubicBezTo>
                      <a:cubicBezTo>
                        <a:pt x="10001" y="74486"/>
                        <a:pt x="5524" y="66008"/>
                        <a:pt x="5524" y="55245"/>
                      </a:cubicBezTo>
                      <a:cubicBezTo>
                        <a:pt x="5524" y="36481"/>
                        <a:pt x="19050" y="23146"/>
                        <a:pt x="41815" y="19621"/>
                      </a:cubicBezTo>
                      <a:lnTo>
                        <a:pt x="42958" y="19431"/>
                      </a:lnTo>
                      <a:lnTo>
                        <a:pt x="42958" y="9716"/>
                      </a:lnTo>
                      <a:cubicBezTo>
                        <a:pt x="42958" y="4286"/>
                        <a:pt x="47339" y="0"/>
                        <a:pt x="52673" y="0"/>
                      </a:cubicBezTo>
                      <a:lnTo>
                        <a:pt x="52673" y="0"/>
                      </a:lnTo>
                      <a:cubicBezTo>
                        <a:pt x="58102" y="0"/>
                        <a:pt x="62389" y="4382"/>
                        <a:pt x="62389" y="9716"/>
                      </a:cubicBezTo>
                      <a:lnTo>
                        <a:pt x="62389" y="19050"/>
                      </a:lnTo>
                      <a:lnTo>
                        <a:pt x="63532" y="19241"/>
                      </a:lnTo>
                      <a:cubicBezTo>
                        <a:pt x="76867" y="20955"/>
                        <a:pt x="88011" y="26575"/>
                        <a:pt x="98393" y="36671"/>
                      </a:cubicBezTo>
                      <a:lnTo>
                        <a:pt x="83439" y="54007"/>
                      </a:lnTo>
                      <a:cubicBezTo>
                        <a:pt x="73342" y="46958"/>
                        <a:pt x="64770" y="42958"/>
                        <a:pt x="52006" y="42958"/>
                      </a:cubicBezTo>
                      <a:cubicBezTo>
                        <a:pt x="36576" y="42958"/>
                        <a:pt x="34862" y="51245"/>
                        <a:pt x="34862" y="54769"/>
                      </a:cubicBezTo>
                      <a:cubicBezTo>
                        <a:pt x="34862" y="61913"/>
                        <a:pt x="44863" y="65532"/>
                        <a:pt x="57626" y="70104"/>
                      </a:cubicBezTo>
                      <a:cubicBezTo>
                        <a:pt x="67246" y="73628"/>
                        <a:pt x="78200" y="77534"/>
                        <a:pt x="86773" y="83725"/>
                      </a:cubicBezTo>
                      <a:cubicBezTo>
                        <a:pt x="96488" y="90774"/>
                        <a:pt x="101251" y="99536"/>
                        <a:pt x="101251" y="110395"/>
                      </a:cubicBezTo>
                      <a:cubicBezTo>
                        <a:pt x="101251" y="119634"/>
                        <a:pt x="97917" y="127825"/>
                        <a:pt x="91630" y="134302"/>
                      </a:cubicBezTo>
                      <a:cubicBezTo>
                        <a:pt x="85058" y="141065"/>
                        <a:pt x="75343" y="145637"/>
                        <a:pt x="63437" y="147638"/>
                      </a:cubicBezTo>
                      <a:lnTo>
                        <a:pt x="62293" y="147828"/>
                      </a:lnTo>
                      <a:lnTo>
                        <a:pt x="62293" y="158115"/>
                      </a:lnTo>
                      <a:cubicBezTo>
                        <a:pt x="62293" y="163544"/>
                        <a:pt x="57912" y="167830"/>
                        <a:pt x="52578" y="167830"/>
                      </a:cubicBezTo>
                      <a:lnTo>
                        <a:pt x="52578" y="167830"/>
                      </a:lnTo>
                      <a:cubicBezTo>
                        <a:pt x="47149" y="167830"/>
                        <a:pt x="42863" y="163449"/>
                        <a:pt x="42863" y="158115"/>
                      </a:cubicBezTo>
                      <a:close/>
                    </a:path>
                  </a:pathLst>
                </a:custGeom>
                <a:grpFill/>
                <a:ln w="9525" cap="flat">
                  <a:noFill/>
                  <a:prstDash val="solid"/>
                  <a:miter/>
                </a:ln>
              </p:spPr>
              <p:txBody>
                <a:bodyPr rtlCol="0" anchor="ctr"/>
                <a:lstStyle/>
                <a:p>
                  <a:endParaRPr lang="en-US" dirty="0"/>
                </a:p>
              </p:txBody>
            </p:sp>
          </p:grpSp>
        </p:grpSp>
        <p:grpSp>
          <p:nvGrpSpPr>
            <p:cNvPr id="883" name="Graphic 23">
              <a:extLst>
                <a:ext uri="{FF2B5EF4-FFF2-40B4-BE49-F238E27FC236}">
                  <a16:creationId xmlns:a16="http://schemas.microsoft.com/office/drawing/2014/main" id="{1F31754D-19AD-4637-BAA3-312BEBCEF727}"/>
                </a:ext>
              </a:extLst>
            </p:cNvPr>
            <p:cNvGrpSpPr/>
            <p:nvPr/>
          </p:nvGrpSpPr>
          <p:grpSpPr>
            <a:xfrm>
              <a:off x="8184855" y="3667520"/>
              <a:ext cx="320040" cy="320040"/>
              <a:chOff x="5753100" y="271462"/>
              <a:chExt cx="685800" cy="685800"/>
            </a:xfrm>
            <a:solidFill>
              <a:srgbClr val="D9D9D9"/>
            </a:solidFill>
          </p:grpSpPr>
          <p:sp>
            <p:nvSpPr>
              <p:cNvPr id="930" name="Freeform: Shape 929">
                <a:extLst>
                  <a:ext uri="{FF2B5EF4-FFF2-40B4-BE49-F238E27FC236}">
                    <a16:creationId xmlns:a16="http://schemas.microsoft.com/office/drawing/2014/main" id="{7A56D2AE-D060-4382-9150-FE3D10BAFD96}"/>
                  </a:ext>
                </a:extLst>
              </p:cNvPr>
              <p:cNvSpPr/>
              <p:nvPr/>
            </p:nvSpPr>
            <p:spPr>
              <a:xfrm>
                <a:off x="5753100" y="271462"/>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931" name="Graphic 23">
                <a:extLst>
                  <a:ext uri="{FF2B5EF4-FFF2-40B4-BE49-F238E27FC236}">
                    <a16:creationId xmlns:a16="http://schemas.microsoft.com/office/drawing/2014/main" id="{A83D4767-39A9-4D1A-8F9E-CD40C5E3FBFE}"/>
                  </a:ext>
                </a:extLst>
              </p:cNvPr>
              <p:cNvGrpSpPr/>
              <p:nvPr/>
            </p:nvGrpSpPr>
            <p:grpSpPr>
              <a:xfrm>
                <a:off x="5807678" y="410336"/>
                <a:ext cx="557498" cy="408050"/>
                <a:chOff x="5807678" y="410336"/>
                <a:chExt cx="557498" cy="408050"/>
              </a:xfrm>
              <a:grpFill/>
            </p:grpSpPr>
            <p:sp>
              <p:nvSpPr>
                <p:cNvPr id="932" name="Freeform: Shape 931">
                  <a:extLst>
                    <a:ext uri="{FF2B5EF4-FFF2-40B4-BE49-F238E27FC236}">
                      <a16:creationId xmlns:a16="http://schemas.microsoft.com/office/drawing/2014/main" id="{82E11F4D-4836-4C19-BDBC-CE3D90F57E45}"/>
                    </a:ext>
                  </a:extLst>
                </p:cNvPr>
                <p:cNvSpPr/>
                <p:nvPr/>
              </p:nvSpPr>
              <p:spPr>
                <a:xfrm>
                  <a:off x="5927597" y="580262"/>
                  <a:ext cx="149923" cy="238125"/>
                </a:xfrm>
                <a:custGeom>
                  <a:avLst/>
                  <a:gdLst>
                    <a:gd name="connsiteX0" fmla="*/ 87630 w 149923"/>
                    <a:gd name="connsiteY0" fmla="*/ 0 h 238125"/>
                    <a:gd name="connsiteX1" fmla="*/ 102489 w 149923"/>
                    <a:gd name="connsiteY1" fmla="*/ 90107 h 238125"/>
                    <a:gd name="connsiteX2" fmla="*/ 141542 w 149923"/>
                    <a:gd name="connsiteY2" fmla="*/ 53054 h 238125"/>
                    <a:gd name="connsiteX3" fmla="*/ 149924 w 149923"/>
                    <a:gd name="connsiteY3" fmla="*/ 67247 h 238125"/>
                    <a:gd name="connsiteX4" fmla="*/ 109157 w 149923"/>
                    <a:gd name="connsiteY4" fmla="*/ 130397 h 238125"/>
                    <a:gd name="connsiteX5" fmla="*/ 126968 w 149923"/>
                    <a:gd name="connsiteY5" fmla="*/ 238125 h 238125"/>
                    <a:gd name="connsiteX6" fmla="*/ 28384 w 149923"/>
                    <a:gd name="connsiteY6" fmla="*/ 238125 h 238125"/>
                    <a:gd name="connsiteX7" fmla="*/ 50387 w 149923"/>
                    <a:gd name="connsiteY7" fmla="*/ 111538 h 238125"/>
                    <a:gd name="connsiteX8" fmla="*/ 0 w 149923"/>
                    <a:gd name="connsiteY8" fmla="*/ 38291 h 238125"/>
                    <a:gd name="connsiteX9" fmla="*/ 11525 w 149923"/>
                    <a:gd name="connsiteY9" fmla="*/ 23051 h 238125"/>
                    <a:gd name="connsiteX10" fmla="*/ 58865 w 149923"/>
                    <a:gd name="connsiteY10" fmla="*/ 62484 h 238125"/>
                    <a:gd name="connsiteX11" fmla="*/ 69818 w 149923"/>
                    <a:gd name="connsiteY11" fmla="*/ 0 h 238125"/>
                    <a:gd name="connsiteX12" fmla="*/ 87630 w 149923"/>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23" h="238125">
                      <a:moveTo>
                        <a:pt x="87630" y="0"/>
                      </a:moveTo>
                      <a:lnTo>
                        <a:pt x="102489" y="90107"/>
                      </a:lnTo>
                      <a:lnTo>
                        <a:pt x="141542" y="53054"/>
                      </a:lnTo>
                      <a:lnTo>
                        <a:pt x="149924" y="67247"/>
                      </a:lnTo>
                      <a:lnTo>
                        <a:pt x="109157" y="130397"/>
                      </a:lnTo>
                      <a:lnTo>
                        <a:pt x="126968" y="238125"/>
                      </a:lnTo>
                      <a:lnTo>
                        <a:pt x="28384" y="238125"/>
                      </a:lnTo>
                      <a:lnTo>
                        <a:pt x="50387" y="111538"/>
                      </a:lnTo>
                      <a:lnTo>
                        <a:pt x="0" y="38291"/>
                      </a:lnTo>
                      <a:lnTo>
                        <a:pt x="11525" y="23051"/>
                      </a:lnTo>
                      <a:lnTo>
                        <a:pt x="58865" y="62484"/>
                      </a:lnTo>
                      <a:lnTo>
                        <a:pt x="69818" y="0"/>
                      </a:lnTo>
                      <a:lnTo>
                        <a:pt x="87630" y="0"/>
                      </a:lnTo>
                      <a:close/>
                    </a:path>
                  </a:pathLst>
                </a:custGeom>
                <a:grpFill/>
                <a:ln w="9525" cap="flat">
                  <a:noFill/>
                  <a:prstDash val="solid"/>
                  <a:miter/>
                </a:ln>
              </p:spPr>
              <p:txBody>
                <a:bodyPr rtlCol="0" anchor="ctr"/>
                <a:lstStyle/>
                <a:p>
                  <a:endParaRPr lang="en-US" dirty="0"/>
                </a:p>
              </p:txBody>
            </p:sp>
            <p:grpSp>
              <p:nvGrpSpPr>
                <p:cNvPr id="933" name="Graphic 23">
                  <a:extLst>
                    <a:ext uri="{FF2B5EF4-FFF2-40B4-BE49-F238E27FC236}">
                      <a16:creationId xmlns:a16="http://schemas.microsoft.com/office/drawing/2014/main" id="{DA8E7A7E-B2B4-4907-8113-52CEFC00C53A}"/>
                    </a:ext>
                  </a:extLst>
                </p:cNvPr>
                <p:cNvGrpSpPr/>
                <p:nvPr/>
              </p:nvGrpSpPr>
              <p:grpSpPr>
                <a:xfrm>
                  <a:off x="5807678" y="410336"/>
                  <a:ext cx="557498" cy="408050"/>
                  <a:chOff x="5807678" y="410336"/>
                  <a:chExt cx="557498" cy="408050"/>
                </a:xfrm>
                <a:grpFill/>
              </p:grpSpPr>
              <p:sp>
                <p:nvSpPr>
                  <p:cNvPr id="934" name="Freeform: Shape 933">
                    <a:extLst>
                      <a:ext uri="{FF2B5EF4-FFF2-40B4-BE49-F238E27FC236}">
                        <a16:creationId xmlns:a16="http://schemas.microsoft.com/office/drawing/2014/main" id="{E62C696B-9C85-4845-AAB2-C506549359AB}"/>
                      </a:ext>
                    </a:extLst>
                  </p:cNvPr>
                  <p:cNvSpPr/>
                  <p:nvPr/>
                </p:nvSpPr>
                <p:spPr>
                  <a:xfrm>
                    <a:off x="6127718" y="655128"/>
                    <a:ext cx="19145" cy="18097"/>
                  </a:xfrm>
                  <a:custGeom>
                    <a:avLst/>
                    <a:gdLst>
                      <a:gd name="connsiteX0" fmla="*/ 19145 w 19145"/>
                      <a:gd name="connsiteY0" fmla="*/ 0 h 18097"/>
                      <a:gd name="connsiteX1" fmla="*/ 0 w 19145"/>
                      <a:gd name="connsiteY1" fmla="*/ 18098 h 18097"/>
                      <a:gd name="connsiteX2" fmla="*/ 19145 w 19145"/>
                      <a:gd name="connsiteY2" fmla="*/ 0 h 18097"/>
                    </a:gdLst>
                    <a:ahLst/>
                    <a:cxnLst>
                      <a:cxn ang="0">
                        <a:pos x="connsiteX0" y="connsiteY0"/>
                      </a:cxn>
                      <a:cxn ang="0">
                        <a:pos x="connsiteX1" y="connsiteY1"/>
                      </a:cxn>
                      <a:cxn ang="0">
                        <a:pos x="connsiteX2" y="connsiteY2"/>
                      </a:cxn>
                    </a:cxnLst>
                    <a:rect l="l" t="t" r="r" b="b"/>
                    <a:pathLst>
                      <a:path w="19145" h="18097">
                        <a:moveTo>
                          <a:pt x="19145" y="0"/>
                        </a:moveTo>
                        <a:lnTo>
                          <a:pt x="0" y="18098"/>
                        </a:lnTo>
                        <a:cubicBezTo>
                          <a:pt x="7620" y="13430"/>
                          <a:pt x="14192" y="7239"/>
                          <a:pt x="19145" y="0"/>
                        </a:cubicBezTo>
                        <a:close/>
                      </a:path>
                    </a:pathLst>
                  </a:custGeom>
                  <a:grpFill/>
                  <a:ln w="9525" cap="flat">
                    <a:noFill/>
                    <a:prstDash val="solid"/>
                    <a:miter/>
                  </a:ln>
                </p:spPr>
                <p:txBody>
                  <a:bodyPr rtlCol="0" anchor="ctr"/>
                  <a:lstStyle/>
                  <a:p>
                    <a:endParaRPr lang="en-US" dirty="0"/>
                  </a:p>
                </p:txBody>
              </p:sp>
              <p:sp>
                <p:nvSpPr>
                  <p:cNvPr id="935" name="Freeform: Shape 934">
                    <a:extLst>
                      <a:ext uri="{FF2B5EF4-FFF2-40B4-BE49-F238E27FC236}">
                        <a16:creationId xmlns:a16="http://schemas.microsoft.com/office/drawing/2014/main" id="{99BD27B2-C332-4C40-A762-C6633B8E546B}"/>
                      </a:ext>
                    </a:extLst>
                  </p:cNvPr>
                  <p:cNvSpPr/>
                  <p:nvPr/>
                </p:nvSpPr>
                <p:spPr>
                  <a:xfrm>
                    <a:off x="5807678" y="410336"/>
                    <a:ext cx="373856" cy="269557"/>
                  </a:xfrm>
                  <a:custGeom>
                    <a:avLst/>
                    <a:gdLst>
                      <a:gd name="connsiteX0" fmla="*/ 328898 w 373856"/>
                      <a:gd name="connsiteY0" fmla="*/ 138684 h 269557"/>
                      <a:gd name="connsiteX1" fmla="*/ 337090 w 373856"/>
                      <a:gd name="connsiteY1" fmla="*/ 100775 h 269557"/>
                      <a:gd name="connsiteX2" fmla="*/ 225647 w 373856"/>
                      <a:gd name="connsiteY2" fmla="*/ 0 h 269557"/>
                      <a:gd name="connsiteX3" fmla="*/ 143447 w 373856"/>
                      <a:gd name="connsiteY3" fmla="*/ 32766 h 269557"/>
                      <a:gd name="connsiteX4" fmla="*/ 132302 w 373856"/>
                      <a:gd name="connsiteY4" fmla="*/ 32099 h 269557"/>
                      <a:gd name="connsiteX5" fmla="*/ 53340 w 373856"/>
                      <a:gd name="connsiteY5" fmla="*/ 103537 h 269557"/>
                      <a:gd name="connsiteX6" fmla="*/ 56293 w 373856"/>
                      <a:gd name="connsiteY6" fmla="*/ 122873 h 269557"/>
                      <a:gd name="connsiteX7" fmla="*/ 0 w 373856"/>
                      <a:gd name="connsiteY7" fmla="*/ 194310 h 269557"/>
                      <a:gd name="connsiteX8" fmla="*/ 75724 w 373856"/>
                      <a:gd name="connsiteY8" fmla="*/ 269558 h 269557"/>
                      <a:gd name="connsiteX9" fmla="*/ 28099 w 373856"/>
                      <a:gd name="connsiteY9" fmla="*/ 204788 h 269557"/>
                      <a:gd name="connsiteX10" fmla="*/ 76105 w 373856"/>
                      <a:gd name="connsiteY10" fmla="*/ 139827 h 269557"/>
                      <a:gd name="connsiteX11" fmla="*/ 73628 w 373856"/>
                      <a:gd name="connsiteY11" fmla="*/ 122206 h 269557"/>
                      <a:gd name="connsiteX12" fmla="*/ 140970 w 373856"/>
                      <a:gd name="connsiteY12" fmla="*/ 57341 h 269557"/>
                      <a:gd name="connsiteX13" fmla="*/ 150400 w 373856"/>
                      <a:gd name="connsiteY13" fmla="*/ 58007 h 269557"/>
                      <a:gd name="connsiteX14" fmla="*/ 220504 w 373856"/>
                      <a:gd name="connsiteY14" fmla="*/ 28289 h 269557"/>
                      <a:gd name="connsiteX15" fmla="*/ 315563 w 373856"/>
                      <a:gd name="connsiteY15" fmla="*/ 119825 h 269557"/>
                      <a:gd name="connsiteX16" fmla="*/ 308610 w 373856"/>
                      <a:gd name="connsiteY16" fmla="*/ 154305 h 269557"/>
                      <a:gd name="connsiteX17" fmla="*/ 349187 w 373856"/>
                      <a:gd name="connsiteY17" fmla="*/ 206312 h 269557"/>
                      <a:gd name="connsiteX18" fmla="*/ 373856 w 373856"/>
                      <a:gd name="connsiteY18" fmla="*/ 182880 h 269557"/>
                      <a:gd name="connsiteX19" fmla="*/ 328898 w 373856"/>
                      <a:gd name="connsiteY19" fmla="*/ 138779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856" h="269557">
                        <a:moveTo>
                          <a:pt x="328898" y="138684"/>
                        </a:moveTo>
                        <a:cubicBezTo>
                          <a:pt x="334137" y="126968"/>
                          <a:pt x="337090" y="114205"/>
                          <a:pt x="337090" y="100775"/>
                        </a:cubicBezTo>
                        <a:cubicBezTo>
                          <a:pt x="337090" y="45148"/>
                          <a:pt x="287179" y="0"/>
                          <a:pt x="225647" y="0"/>
                        </a:cubicBezTo>
                        <a:cubicBezTo>
                          <a:pt x="193072" y="0"/>
                          <a:pt x="163830" y="12573"/>
                          <a:pt x="143447" y="32766"/>
                        </a:cubicBezTo>
                        <a:cubicBezTo>
                          <a:pt x="139827" y="32290"/>
                          <a:pt x="136112" y="32099"/>
                          <a:pt x="132302" y="32099"/>
                        </a:cubicBezTo>
                        <a:cubicBezTo>
                          <a:pt x="88678" y="32099"/>
                          <a:pt x="53340" y="64103"/>
                          <a:pt x="53340" y="103537"/>
                        </a:cubicBezTo>
                        <a:cubicBezTo>
                          <a:pt x="53340" y="110204"/>
                          <a:pt x="54388" y="116777"/>
                          <a:pt x="56293" y="122873"/>
                        </a:cubicBezTo>
                        <a:cubicBezTo>
                          <a:pt x="23527" y="133064"/>
                          <a:pt x="0" y="161258"/>
                          <a:pt x="0" y="194310"/>
                        </a:cubicBezTo>
                        <a:cubicBezTo>
                          <a:pt x="0" y="233648"/>
                          <a:pt x="33242" y="265938"/>
                          <a:pt x="75724" y="269558"/>
                        </a:cubicBezTo>
                        <a:cubicBezTo>
                          <a:pt x="48006" y="260128"/>
                          <a:pt x="28099" y="234696"/>
                          <a:pt x="28099" y="204788"/>
                        </a:cubicBezTo>
                        <a:cubicBezTo>
                          <a:pt x="28099" y="174879"/>
                          <a:pt x="48197" y="149162"/>
                          <a:pt x="76105" y="139827"/>
                        </a:cubicBezTo>
                        <a:cubicBezTo>
                          <a:pt x="74486" y="134207"/>
                          <a:pt x="73628" y="128302"/>
                          <a:pt x="73628" y="122206"/>
                        </a:cubicBezTo>
                        <a:cubicBezTo>
                          <a:pt x="73628" y="86392"/>
                          <a:pt x="103822" y="57341"/>
                          <a:pt x="140970" y="57341"/>
                        </a:cubicBezTo>
                        <a:cubicBezTo>
                          <a:pt x="144209" y="57341"/>
                          <a:pt x="147352" y="57531"/>
                          <a:pt x="150400" y="58007"/>
                        </a:cubicBezTo>
                        <a:cubicBezTo>
                          <a:pt x="167735" y="39719"/>
                          <a:pt x="192786" y="28289"/>
                          <a:pt x="220504" y="28289"/>
                        </a:cubicBezTo>
                        <a:cubicBezTo>
                          <a:pt x="272987" y="28289"/>
                          <a:pt x="315563" y="69342"/>
                          <a:pt x="315563" y="119825"/>
                        </a:cubicBezTo>
                        <a:cubicBezTo>
                          <a:pt x="315563" y="132017"/>
                          <a:pt x="313087" y="143637"/>
                          <a:pt x="308610" y="154305"/>
                        </a:cubicBezTo>
                        <a:cubicBezTo>
                          <a:pt x="330994" y="162401"/>
                          <a:pt x="347091" y="182404"/>
                          <a:pt x="349187" y="206312"/>
                        </a:cubicBezTo>
                        <a:lnTo>
                          <a:pt x="373856" y="182880"/>
                        </a:lnTo>
                        <a:cubicBezTo>
                          <a:pt x="367284" y="162592"/>
                          <a:pt x="350615" y="146209"/>
                          <a:pt x="328898" y="138779"/>
                        </a:cubicBezTo>
                        <a:close/>
                      </a:path>
                    </a:pathLst>
                  </a:custGeom>
                  <a:grpFill/>
                  <a:ln w="9525" cap="flat">
                    <a:noFill/>
                    <a:prstDash val="solid"/>
                    <a:miter/>
                  </a:ln>
                </p:spPr>
                <p:txBody>
                  <a:bodyPr rtlCol="0" anchor="ctr"/>
                  <a:lstStyle/>
                  <a:p>
                    <a:endParaRPr lang="en-US" dirty="0"/>
                  </a:p>
                </p:txBody>
              </p:sp>
              <p:sp>
                <p:nvSpPr>
                  <p:cNvPr id="936" name="Freeform: Shape 935">
                    <a:extLst>
                      <a:ext uri="{FF2B5EF4-FFF2-40B4-BE49-F238E27FC236}">
                        <a16:creationId xmlns:a16="http://schemas.microsoft.com/office/drawing/2014/main" id="{E74F5A18-F313-4597-A4AD-E155A1C832CE}"/>
                      </a:ext>
                    </a:extLst>
                  </p:cNvPr>
                  <p:cNvSpPr/>
                  <p:nvPr/>
                </p:nvSpPr>
                <p:spPr>
                  <a:xfrm>
                    <a:off x="6065234" y="616648"/>
                    <a:ext cx="92106" cy="100679"/>
                  </a:xfrm>
                  <a:custGeom>
                    <a:avLst/>
                    <a:gdLst>
                      <a:gd name="connsiteX0" fmla="*/ 62484 w 92106"/>
                      <a:gd name="connsiteY0" fmla="*/ 56578 h 100679"/>
                      <a:gd name="connsiteX1" fmla="*/ 81629 w 92106"/>
                      <a:gd name="connsiteY1" fmla="*/ 38481 h 100679"/>
                      <a:gd name="connsiteX2" fmla="*/ 92107 w 92106"/>
                      <a:gd name="connsiteY2" fmla="*/ 5143 h 100679"/>
                      <a:gd name="connsiteX3" fmla="*/ 91726 w 92106"/>
                      <a:gd name="connsiteY3" fmla="*/ 0 h 100679"/>
                      <a:gd name="connsiteX4" fmla="*/ 0 w 92106"/>
                      <a:gd name="connsiteY4" fmla="*/ 87154 h 100679"/>
                      <a:gd name="connsiteX5" fmla="*/ 16097 w 92106"/>
                      <a:gd name="connsiteY5" fmla="*/ 100679 h 100679"/>
                      <a:gd name="connsiteX6" fmla="*/ 57245 w 92106"/>
                      <a:gd name="connsiteY6" fmla="*/ 61722 h 100679"/>
                      <a:gd name="connsiteX7" fmla="*/ 50959 w 92106"/>
                      <a:gd name="connsiteY7" fmla="*/ 62484 h 100679"/>
                      <a:gd name="connsiteX8" fmla="*/ 62579 w 92106"/>
                      <a:gd name="connsiteY8" fmla="*/ 56674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06" h="100679">
                        <a:moveTo>
                          <a:pt x="62484" y="56578"/>
                        </a:moveTo>
                        <a:lnTo>
                          <a:pt x="81629" y="38481"/>
                        </a:lnTo>
                        <a:cubicBezTo>
                          <a:pt x="88201" y="28861"/>
                          <a:pt x="92107" y="17431"/>
                          <a:pt x="92107" y="5143"/>
                        </a:cubicBezTo>
                        <a:cubicBezTo>
                          <a:pt x="92107" y="3429"/>
                          <a:pt x="91821" y="1714"/>
                          <a:pt x="91726" y="0"/>
                        </a:cubicBezTo>
                        <a:lnTo>
                          <a:pt x="0" y="87154"/>
                        </a:lnTo>
                        <a:lnTo>
                          <a:pt x="16097" y="100679"/>
                        </a:lnTo>
                        <a:lnTo>
                          <a:pt x="57245" y="61722"/>
                        </a:lnTo>
                        <a:cubicBezTo>
                          <a:pt x="55150" y="62008"/>
                          <a:pt x="53054" y="62293"/>
                          <a:pt x="50959" y="62484"/>
                        </a:cubicBezTo>
                        <a:cubicBezTo>
                          <a:pt x="55054" y="60960"/>
                          <a:pt x="58960" y="58960"/>
                          <a:pt x="62579" y="56674"/>
                        </a:cubicBezTo>
                        <a:close/>
                      </a:path>
                    </a:pathLst>
                  </a:custGeom>
                  <a:grpFill/>
                  <a:ln w="9525" cap="flat">
                    <a:noFill/>
                    <a:prstDash val="solid"/>
                    <a:miter/>
                  </a:ln>
                </p:spPr>
                <p:txBody>
                  <a:bodyPr rtlCol="0" anchor="ctr"/>
                  <a:lstStyle/>
                  <a:p>
                    <a:endParaRPr lang="en-US" dirty="0"/>
                  </a:p>
                </p:txBody>
              </p:sp>
              <p:sp>
                <p:nvSpPr>
                  <p:cNvPr id="937" name="Freeform: Shape 936">
                    <a:extLst>
                      <a:ext uri="{FF2B5EF4-FFF2-40B4-BE49-F238E27FC236}">
                        <a16:creationId xmlns:a16="http://schemas.microsoft.com/office/drawing/2014/main" id="{7A819BB8-928F-404F-8F04-20EEF29DB6C2}"/>
                      </a:ext>
                    </a:extLst>
                  </p:cNvPr>
                  <p:cNvSpPr/>
                  <p:nvPr/>
                </p:nvSpPr>
                <p:spPr>
                  <a:xfrm>
                    <a:off x="6181534" y="561212"/>
                    <a:ext cx="183642" cy="156019"/>
                  </a:xfrm>
                  <a:custGeom>
                    <a:avLst/>
                    <a:gdLst>
                      <a:gd name="connsiteX0" fmla="*/ 33623 w 183642"/>
                      <a:gd name="connsiteY0" fmla="*/ 0 h 156019"/>
                      <a:gd name="connsiteX1" fmla="*/ 0 w 183642"/>
                      <a:gd name="connsiteY1" fmla="*/ 32004 h 156019"/>
                      <a:gd name="connsiteX2" fmla="*/ 3048 w 183642"/>
                      <a:gd name="connsiteY2" fmla="*/ 50768 h 156019"/>
                      <a:gd name="connsiteX3" fmla="*/ 2477 w 183642"/>
                      <a:gd name="connsiteY3" fmla="*/ 58769 h 156019"/>
                      <a:gd name="connsiteX4" fmla="*/ 33623 w 183642"/>
                      <a:gd name="connsiteY4" fmla="*/ 29242 h 156019"/>
                      <a:gd name="connsiteX5" fmla="*/ 167545 w 183642"/>
                      <a:gd name="connsiteY5" fmla="*/ 156019 h 156019"/>
                      <a:gd name="connsiteX6" fmla="*/ 183642 w 183642"/>
                      <a:gd name="connsiteY6" fmla="*/ 142494 h 156019"/>
                      <a:gd name="connsiteX7" fmla="*/ 33623 w 183642"/>
                      <a:gd name="connsiteY7"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42" h="156019">
                        <a:moveTo>
                          <a:pt x="33623" y="0"/>
                        </a:moveTo>
                        <a:lnTo>
                          <a:pt x="0" y="32004"/>
                        </a:lnTo>
                        <a:cubicBezTo>
                          <a:pt x="1905" y="38005"/>
                          <a:pt x="3048" y="44291"/>
                          <a:pt x="3048" y="50768"/>
                        </a:cubicBezTo>
                        <a:cubicBezTo>
                          <a:pt x="3048" y="53435"/>
                          <a:pt x="2857" y="56102"/>
                          <a:pt x="2477" y="58769"/>
                        </a:cubicBezTo>
                        <a:lnTo>
                          <a:pt x="33623" y="29242"/>
                        </a:lnTo>
                        <a:lnTo>
                          <a:pt x="167545" y="156019"/>
                        </a:lnTo>
                        <a:lnTo>
                          <a:pt x="183642" y="142494"/>
                        </a:lnTo>
                        <a:lnTo>
                          <a:pt x="33623" y="0"/>
                        </a:lnTo>
                        <a:close/>
                      </a:path>
                    </a:pathLst>
                  </a:custGeom>
                  <a:grpFill/>
                  <a:ln w="9525" cap="flat">
                    <a:noFill/>
                    <a:prstDash val="solid"/>
                    <a:miter/>
                  </a:ln>
                </p:spPr>
                <p:txBody>
                  <a:bodyPr rtlCol="0" anchor="ctr"/>
                  <a:lstStyle/>
                  <a:p>
                    <a:endParaRPr lang="en-US" dirty="0"/>
                  </a:p>
                </p:txBody>
              </p:sp>
              <p:sp>
                <p:nvSpPr>
                  <p:cNvPr id="938" name="Freeform: Shape 937">
                    <a:extLst>
                      <a:ext uri="{FF2B5EF4-FFF2-40B4-BE49-F238E27FC236}">
                        <a16:creationId xmlns:a16="http://schemas.microsoft.com/office/drawing/2014/main" id="{3DE23317-7EC6-4BCB-B833-8E794CCB852C}"/>
                      </a:ext>
                    </a:extLst>
                  </p:cNvPr>
                  <p:cNvSpPr/>
                  <p:nvPr/>
                </p:nvSpPr>
                <p:spPr>
                  <a:xfrm>
                    <a:off x="6116097" y="673131"/>
                    <a:ext cx="11620" cy="5810"/>
                  </a:xfrm>
                  <a:custGeom>
                    <a:avLst/>
                    <a:gdLst>
                      <a:gd name="connsiteX0" fmla="*/ 0 w 11620"/>
                      <a:gd name="connsiteY0" fmla="*/ 5810 h 5810"/>
                      <a:gd name="connsiteX1" fmla="*/ 6286 w 11620"/>
                      <a:gd name="connsiteY1" fmla="*/ 5048 h 5810"/>
                      <a:gd name="connsiteX2" fmla="*/ 11621 w 11620"/>
                      <a:gd name="connsiteY2" fmla="*/ 0 h 5810"/>
                      <a:gd name="connsiteX3" fmla="*/ 0 w 11620"/>
                      <a:gd name="connsiteY3" fmla="*/ 5810 h 5810"/>
                    </a:gdLst>
                    <a:ahLst/>
                    <a:cxnLst>
                      <a:cxn ang="0">
                        <a:pos x="connsiteX0" y="connsiteY0"/>
                      </a:cxn>
                      <a:cxn ang="0">
                        <a:pos x="connsiteX1" y="connsiteY1"/>
                      </a:cxn>
                      <a:cxn ang="0">
                        <a:pos x="connsiteX2" y="connsiteY2"/>
                      </a:cxn>
                      <a:cxn ang="0">
                        <a:pos x="connsiteX3" y="connsiteY3"/>
                      </a:cxn>
                    </a:cxnLst>
                    <a:rect l="l" t="t" r="r" b="b"/>
                    <a:pathLst>
                      <a:path w="11620" h="5810">
                        <a:moveTo>
                          <a:pt x="0" y="5810"/>
                        </a:moveTo>
                        <a:cubicBezTo>
                          <a:pt x="2096" y="5620"/>
                          <a:pt x="4286" y="5429"/>
                          <a:pt x="6286" y="5048"/>
                        </a:cubicBezTo>
                        <a:lnTo>
                          <a:pt x="11621" y="0"/>
                        </a:lnTo>
                        <a:cubicBezTo>
                          <a:pt x="7906" y="2286"/>
                          <a:pt x="4096" y="4286"/>
                          <a:pt x="0" y="5810"/>
                        </a:cubicBezTo>
                        <a:close/>
                      </a:path>
                    </a:pathLst>
                  </a:custGeom>
                  <a:grpFill/>
                  <a:ln w="9525" cap="flat">
                    <a:noFill/>
                    <a:prstDash val="solid"/>
                    <a:miter/>
                  </a:ln>
                </p:spPr>
                <p:txBody>
                  <a:bodyPr rtlCol="0" anchor="ctr"/>
                  <a:lstStyle/>
                  <a:p>
                    <a:endParaRPr lang="en-US" dirty="0"/>
                  </a:p>
                </p:txBody>
              </p:sp>
              <p:sp>
                <p:nvSpPr>
                  <p:cNvPr id="939" name="Freeform: Shape 938">
                    <a:extLst>
                      <a:ext uri="{FF2B5EF4-FFF2-40B4-BE49-F238E27FC236}">
                        <a16:creationId xmlns:a16="http://schemas.microsoft.com/office/drawing/2014/main" id="{FC834BF5-696F-4C2B-BC87-336AE2DD5727}"/>
                      </a:ext>
                    </a:extLst>
                  </p:cNvPr>
                  <p:cNvSpPr/>
                  <p:nvPr/>
                </p:nvSpPr>
                <p:spPr>
                  <a:xfrm>
                    <a:off x="6146768" y="593216"/>
                    <a:ext cx="37718" cy="61912"/>
                  </a:xfrm>
                  <a:custGeom>
                    <a:avLst/>
                    <a:gdLst>
                      <a:gd name="connsiteX0" fmla="*/ 34766 w 37718"/>
                      <a:gd name="connsiteY0" fmla="*/ 0 h 61912"/>
                      <a:gd name="connsiteX1" fmla="*/ 10096 w 37718"/>
                      <a:gd name="connsiteY1" fmla="*/ 23432 h 61912"/>
                      <a:gd name="connsiteX2" fmla="*/ 10477 w 37718"/>
                      <a:gd name="connsiteY2" fmla="*/ 28575 h 61912"/>
                      <a:gd name="connsiteX3" fmla="*/ 0 w 37718"/>
                      <a:gd name="connsiteY3" fmla="*/ 61913 h 61912"/>
                      <a:gd name="connsiteX4" fmla="*/ 37147 w 37718"/>
                      <a:gd name="connsiteY4" fmla="*/ 26765 h 61912"/>
                      <a:gd name="connsiteX5" fmla="*/ 37719 w 37718"/>
                      <a:gd name="connsiteY5" fmla="*/ 18764 h 61912"/>
                      <a:gd name="connsiteX6" fmla="*/ 34671 w 37718"/>
                      <a:gd name="connsiteY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8" h="61912">
                        <a:moveTo>
                          <a:pt x="34766" y="0"/>
                        </a:moveTo>
                        <a:lnTo>
                          <a:pt x="10096" y="23432"/>
                        </a:lnTo>
                        <a:cubicBezTo>
                          <a:pt x="10287" y="25146"/>
                          <a:pt x="10477" y="26860"/>
                          <a:pt x="10477" y="28575"/>
                        </a:cubicBezTo>
                        <a:cubicBezTo>
                          <a:pt x="10477" y="40862"/>
                          <a:pt x="6572" y="52292"/>
                          <a:pt x="0" y="61913"/>
                        </a:cubicBezTo>
                        <a:lnTo>
                          <a:pt x="37147" y="26765"/>
                        </a:lnTo>
                        <a:cubicBezTo>
                          <a:pt x="37528" y="24194"/>
                          <a:pt x="37719" y="21527"/>
                          <a:pt x="37719" y="18764"/>
                        </a:cubicBezTo>
                        <a:cubicBezTo>
                          <a:pt x="37719" y="12192"/>
                          <a:pt x="36576" y="6001"/>
                          <a:pt x="34671" y="0"/>
                        </a:cubicBezTo>
                        <a:close/>
                      </a:path>
                    </a:pathLst>
                  </a:custGeom>
                  <a:grpFill/>
                  <a:ln w="9525" cap="flat">
                    <a:noFill/>
                    <a:prstDash val="solid"/>
                    <a:miter/>
                  </a:ln>
                </p:spPr>
                <p:txBody>
                  <a:bodyPr rtlCol="0" anchor="ctr"/>
                  <a:lstStyle/>
                  <a:p>
                    <a:endParaRPr lang="en-US" dirty="0"/>
                  </a:p>
                </p:txBody>
              </p:sp>
              <p:sp>
                <p:nvSpPr>
                  <p:cNvPr id="940" name="Freeform: Shape 939">
                    <a:extLst>
                      <a:ext uri="{FF2B5EF4-FFF2-40B4-BE49-F238E27FC236}">
                        <a16:creationId xmlns:a16="http://schemas.microsoft.com/office/drawing/2014/main" id="{3F0E96BB-1943-4772-8F6C-E1E2D236BB6C}"/>
                      </a:ext>
                    </a:extLst>
                  </p:cNvPr>
                  <p:cNvSpPr/>
                  <p:nvPr/>
                </p:nvSpPr>
                <p:spPr>
                  <a:xfrm>
                    <a:off x="6108001" y="610361"/>
                    <a:ext cx="214312" cy="208025"/>
                  </a:xfrm>
                  <a:custGeom>
                    <a:avLst/>
                    <a:gdLst>
                      <a:gd name="connsiteX0" fmla="*/ 0 w 214312"/>
                      <a:gd name="connsiteY0" fmla="*/ 101917 h 208025"/>
                      <a:gd name="connsiteX1" fmla="*/ 0 w 214312"/>
                      <a:gd name="connsiteY1" fmla="*/ 208026 h 208025"/>
                      <a:gd name="connsiteX2" fmla="*/ 85725 w 214312"/>
                      <a:gd name="connsiteY2" fmla="*/ 208026 h 208025"/>
                      <a:gd name="connsiteX3" fmla="*/ 85725 w 214312"/>
                      <a:gd name="connsiteY3" fmla="*/ 118681 h 208025"/>
                      <a:gd name="connsiteX4" fmla="*/ 128588 w 214312"/>
                      <a:gd name="connsiteY4" fmla="*/ 118681 h 208025"/>
                      <a:gd name="connsiteX5" fmla="*/ 128588 w 214312"/>
                      <a:gd name="connsiteY5" fmla="*/ 208026 h 208025"/>
                      <a:gd name="connsiteX6" fmla="*/ 214313 w 214312"/>
                      <a:gd name="connsiteY6" fmla="*/ 208026 h 208025"/>
                      <a:gd name="connsiteX7" fmla="*/ 214313 w 214312"/>
                      <a:gd name="connsiteY7" fmla="*/ 101917 h 208025"/>
                      <a:gd name="connsiteX8" fmla="*/ 107156 w 214312"/>
                      <a:gd name="connsiteY8" fmla="*/ 0 h 208025"/>
                      <a:gd name="connsiteX9" fmla="*/ 0 w 214312"/>
                      <a:gd name="connsiteY9" fmla="*/ 101917 h 2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08025">
                        <a:moveTo>
                          <a:pt x="0" y="101917"/>
                        </a:moveTo>
                        <a:lnTo>
                          <a:pt x="0" y="208026"/>
                        </a:lnTo>
                        <a:lnTo>
                          <a:pt x="85725" y="208026"/>
                        </a:lnTo>
                        <a:lnTo>
                          <a:pt x="85725" y="118681"/>
                        </a:lnTo>
                        <a:lnTo>
                          <a:pt x="128588" y="118681"/>
                        </a:lnTo>
                        <a:lnTo>
                          <a:pt x="128588" y="208026"/>
                        </a:lnTo>
                        <a:lnTo>
                          <a:pt x="214313" y="208026"/>
                        </a:lnTo>
                        <a:lnTo>
                          <a:pt x="214313" y="101917"/>
                        </a:lnTo>
                        <a:lnTo>
                          <a:pt x="107156" y="0"/>
                        </a:lnTo>
                        <a:lnTo>
                          <a:pt x="0" y="101917"/>
                        </a:lnTo>
                        <a:close/>
                      </a:path>
                    </a:pathLst>
                  </a:custGeom>
                  <a:grpFill/>
                  <a:ln w="9525" cap="flat">
                    <a:noFill/>
                    <a:prstDash val="solid"/>
                    <a:miter/>
                  </a:ln>
                </p:spPr>
                <p:txBody>
                  <a:bodyPr rtlCol="0" anchor="ctr"/>
                  <a:lstStyle/>
                  <a:p>
                    <a:endParaRPr lang="en-US" dirty="0"/>
                  </a:p>
                </p:txBody>
              </p:sp>
            </p:grpSp>
          </p:grpSp>
        </p:grpSp>
        <p:grpSp>
          <p:nvGrpSpPr>
            <p:cNvPr id="884" name="Graphic 23">
              <a:extLst>
                <a:ext uri="{FF2B5EF4-FFF2-40B4-BE49-F238E27FC236}">
                  <a16:creationId xmlns:a16="http://schemas.microsoft.com/office/drawing/2014/main" id="{9151ECF3-901A-45AA-852E-0ABC6009C528}"/>
                </a:ext>
              </a:extLst>
            </p:cNvPr>
            <p:cNvGrpSpPr/>
            <p:nvPr/>
          </p:nvGrpSpPr>
          <p:grpSpPr>
            <a:xfrm>
              <a:off x="8825005" y="3667520"/>
              <a:ext cx="320040" cy="320040"/>
              <a:chOff x="5753100" y="1878805"/>
              <a:chExt cx="685800" cy="685800"/>
            </a:xfrm>
            <a:solidFill>
              <a:srgbClr val="D9D9D9"/>
            </a:solidFill>
          </p:grpSpPr>
          <p:sp>
            <p:nvSpPr>
              <p:cNvPr id="907" name="Freeform: Shape 906">
                <a:extLst>
                  <a:ext uri="{FF2B5EF4-FFF2-40B4-BE49-F238E27FC236}">
                    <a16:creationId xmlns:a16="http://schemas.microsoft.com/office/drawing/2014/main" id="{57126F06-1478-42C5-AD74-F82F9F24011B}"/>
                  </a:ext>
                </a:extLst>
              </p:cNvPr>
              <p:cNvSpPr/>
              <p:nvPr/>
            </p:nvSpPr>
            <p:spPr>
              <a:xfrm>
                <a:off x="5753100" y="1878805"/>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908" name="Graphic 23">
                <a:extLst>
                  <a:ext uri="{FF2B5EF4-FFF2-40B4-BE49-F238E27FC236}">
                    <a16:creationId xmlns:a16="http://schemas.microsoft.com/office/drawing/2014/main" id="{CA05A042-6713-46AA-8D73-B49760A62462}"/>
                  </a:ext>
                </a:extLst>
              </p:cNvPr>
              <p:cNvGrpSpPr/>
              <p:nvPr/>
            </p:nvGrpSpPr>
            <p:grpSpPr>
              <a:xfrm>
                <a:off x="5881592" y="2012479"/>
                <a:ext cx="424052" cy="413632"/>
                <a:chOff x="5881592" y="2012479"/>
                <a:chExt cx="424052" cy="413632"/>
              </a:xfrm>
              <a:grpFill/>
            </p:grpSpPr>
            <p:grpSp>
              <p:nvGrpSpPr>
                <p:cNvPr id="909" name="Graphic 23">
                  <a:extLst>
                    <a:ext uri="{FF2B5EF4-FFF2-40B4-BE49-F238E27FC236}">
                      <a16:creationId xmlns:a16="http://schemas.microsoft.com/office/drawing/2014/main" id="{80A25CF0-C01D-4E9D-AACD-89576CB91D7E}"/>
                    </a:ext>
                  </a:extLst>
                </p:cNvPr>
                <p:cNvGrpSpPr/>
                <p:nvPr/>
              </p:nvGrpSpPr>
              <p:grpSpPr>
                <a:xfrm>
                  <a:off x="5881592" y="2039873"/>
                  <a:ext cx="424052" cy="386238"/>
                  <a:chOff x="5881592" y="2039873"/>
                  <a:chExt cx="424052" cy="386238"/>
                </a:xfrm>
                <a:grpFill/>
              </p:grpSpPr>
              <p:sp>
                <p:nvSpPr>
                  <p:cNvPr id="924" name="Freeform: Shape 923">
                    <a:extLst>
                      <a:ext uri="{FF2B5EF4-FFF2-40B4-BE49-F238E27FC236}">
                        <a16:creationId xmlns:a16="http://schemas.microsoft.com/office/drawing/2014/main" id="{AA539602-28E4-4F36-BE87-B010FE0B5078}"/>
                      </a:ext>
                    </a:extLst>
                  </p:cNvPr>
                  <p:cNvSpPr/>
                  <p:nvPr/>
                </p:nvSpPr>
                <p:spPr>
                  <a:xfrm>
                    <a:off x="5881592" y="2281713"/>
                    <a:ext cx="54673" cy="144399"/>
                  </a:xfrm>
                  <a:custGeom>
                    <a:avLst/>
                    <a:gdLst>
                      <a:gd name="connsiteX0" fmla="*/ 47149 w 54673"/>
                      <a:gd name="connsiteY0" fmla="*/ 2381 h 144399"/>
                      <a:gd name="connsiteX1" fmla="*/ 0 w 54673"/>
                      <a:gd name="connsiteY1" fmla="*/ 0 h 144399"/>
                      <a:gd name="connsiteX2" fmla="*/ 0 w 54673"/>
                      <a:gd name="connsiteY2" fmla="*/ 144399 h 144399"/>
                      <a:gd name="connsiteX3" fmla="*/ 54673 w 54673"/>
                      <a:gd name="connsiteY3" fmla="*/ 144399 h 144399"/>
                      <a:gd name="connsiteX4" fmla="*/ 54673 w 54673"/>
                      <a:gd name="connsiteY4" fmla="*/ 2286 h 144399"/>
                      <a:gd name="connsiteX5" fmla="*/ 47149 w 54673"/>
                      <a:gd name="connsiteY5" fmla="*/ 2286 h 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4399">
                        <a:moveTo>
                          <a:pt x="47149" y="2381"/>
                        </a:moveTo>
                        <a:cubicBezTo>
                          <a:pt x="24479" y="2381"/>
                          <a:pt x="7715" y="857"/>
                          <a:pt x="0" y="0"/>
                        </a:cubicBezTo>
                        <a:lnTo>
                          <a:pt x="0" y="144399"/>
                        </a:lnTo>
                        <a:lnTo>
                          <a:pt x="54673" y="144399"/>
                        </a:lnTo>
                        <a:lnTo>
                          <a:pt x="54673" y="2286"/>
                        </a:lnTo>
                        <a:cubicBezTo>
                          <a:pt x="52102" y="2286"/>
                          <a:pt x="49530" y="2286"/>
                          <a:pt x="47149" y="2286"/>
                        </a:cubicBezTo>
                        <a:close/>
                      </a:path>
                    </a:pathLst>
                  </a:custGeom>
                  <a:grpFill/>
                  <a:ln w="9525" cap="flat">
                    <a:noFill/>
                    <a:prstDash val="solid"/>
                    <a:miter/>
                  </a:ln>
                </p:spPr>
                <p:txBody>
                  <a:bodyPr rtlCol="0" anchor="ctr"/>
                  <a:lstStyle/>
                  <a:p>
                    <a:endParaRPr lang="en-US" dirty="0"/>
                  </a:p>
                </p:txBody>
              </p:sp>
              <p:sp>
                <p:nvSpPr>
                  <p:cNvPr id="925" name="Freeform: Shape 924">
                    <a:extLst>
                      <a:ext uri="{FF2B5EF4-FFF2-40B4-BE49-F238E27FC236}">
                        <a16:creationId xmlns:a16="http://schemas.microsoft.com/office/drawing/2014/main" id="{026AD60A-3523-4A88-AE56-2C2D067E0446}"/>
                      </a:ext>
                    </a:extLst>
                  </p:cNvPr>
                  <p:cNvSpPr/>
                  <p:nvPr/>
                </p:nvSpPr>
                <p:spPr>
                  <a:xfrm>
                    <a:off x="5966841" y="2276188"/>
                    <a:ext cx="54673" cy="149923"/>
                  </a:xfrm>
                  <a:custGeom>
                    <a:avLst/>
                    <a:gdLst>
                      <a:gd name="connsiteX0" fmla="*/ 27051 w 54673"/>
                      <a:gd name="connsiteY0" fmla="*/ 4000 h 149923"/>
                      <a:gd name="connsiteX1" fmla="*/ 0 w 54673"/>
                      <a:gd name="connsiteY1" fmla="*/ 6572 h 149923"/>
                      <a:gd name="connsiteX2" fmla="*/ 0 w 54673"/>
                      <a:gd name="connsiteY2" fmla="*/ 149924 h 149923"/>
                      <a:gd name="connsiteX3" fmla="*/ 54673 w 54673"/>
                      <a:gd name="connsiteY3" fmla="*/ 149924 h 149923"/>
                      <a:gd name="connsiteX4" fmla="*/ 54673 w 54673"/>
                      <a:gd name="connsiteY4" fmla="*/ 0 h 149923"/>
                      <a:gd name="connsiteX5" fmla="*/ 27051 w 54673"/>
                      <a:gd name="connsiteY5" fmla="*/ 4000 h 1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9923">
                        <a:moveTo>
                          <a:pt x="27051" y="4000"/>
                        </a:moveTo>
                        <a:cubicBezTo>
                          <a:pt x="18097" y="5048"/>
                          <a:pt x="9049" y="5905"/>
                          <a:pt x="0" y="6572"/>
                        </a:cubicBezTo>
                        <a:lnTo>
                          <a:pt x="0" y="149924"/>
                        </a:lnTo>
                        <a:lnTo>
                          <a:pt x="54673" y="149924"/>
                        </a:lnTo>
                        <a:lnTo>
                          <a:pt x="54673" y="0"/>
                        </a:lnTo>
                        <a:cubicBezTo>
                          <a:pt x="45529" y="1524"/>
                          <a:pt x="36290" y="2953"/>
                          <a:pt x="27051" y="4000"/>
                        </a:cubicBezTo>
                        <a:close/>
                      </a:path>
                    </a:pathLst>
                  </a:custGeom>
                  <a:grpFill/>
                  <a:ln w="9525" cap="flat">
                    <a:noFill/>
                    <a:prstDash val="solid"/>
                    <a:miter/>
                  </a:ln>
                </p:spPr>
                <p:txBody>
                  <a:bodyPr rtlCol="0" anchor="ctr"/>
                  <a:lstStyle/>
                  <a:p>
                    <a:endParaRPr lang="en-US" dirty="0"/>
                  </a:p>
                </p:txBody>
              </p:sp>
              <p:sp>
                <p:nvSpPr>
                  <p:cNvPr id="926" name="Freeform: Shape 925">
                    <a:extLst>
                      <a:ext uri="{FF2B5EF4-FFF2-40B4-BE49-F238E27FC236}">
                        <a16:creationId xmlns:a16="http://schemas.microsoft.com/office/drawing/2014/main" id="{DED7BA87-C9A7-4AA5-BA57-8C40F37F1C87}"/>
                      </a:ext>
                    </a:extLst>
                  </p:cNvPr>
                  <p:cNvSpPr/>
                  <p:nvPr/>
                </p:nvSpPr>
                <p:spPr>
                  <a:xfrm>
                    <a:off x="6052280" y="2254186"/>
                    <a:ext cx="54673" cy="171926"/>
                  </a:xfrm>
                  <a:custGeom>
                    <a:avLst/>
                    <a:gdLst>
                      <a:gd name="connsiteX0" fmla="*/ 0 w 54673"/>
                      <a:gd name="connsiteY0" fmla="*/ 15812 h 171926"/>
                      <a:gd name="connsiteX1" fmla="*/ 0 w 54673"/>
                      <a:gd name="connsiteY1" fmla="*/ 171926 h 171926"/>
                      <a:gd name="connsiteX2" fmla="*/ 54674 w 54673"/>
                      <a:gd name="connsiteY2" fmla="*/ 171926 h 171926"/>
                      <a:gd name="connsiteX3" fmla="*/ 54674 w 54673"/>
                      <a:gd name="connsiteY3" fmla="*/ 0 h 171926"/>
                      <a:gd name="connsiteX4" fmla="*/ 0 w 54673"/>
                      <a:gd name="connsiteY4" fmla="*/ 15812 h 17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 h="171926">
                        <a:moveTo>
                          <a:pt x="0" y="15812"/>
                        </a:moveTo>
                        <a:lnTo>
                          <a:pt x="0" y="171926"/>
                        </a:lnTo>
                        <a:lnTo>
                          <a:pt x="54674" y="171926"/>
                        </a:lnTo>
                        <a:lnTo>
                          <a:pt x="54674" y="0"/>
                        </a:lnTo>
                        <a:cubicBezTo>
                          <a:pt x="36957" y="6191"/>
                          <a:pt x="18574" y="11525"/>
                          <a:pt x="0" y="15812"/>
                        </a:cubicBezTo>
                        <a:close/>
                      </a:path>
                    </a:pathLst>
                  </a:custGeom>
                  <a:grpFill/>
                  <a:ln w="9525" cap="flat">
                    <a:noFill/>
                    <a:prstDash val="solid"/>
                    <a:miter/>
                  </a:ln>
                </p:spPr>
                <p:txBody>
                  <a:bodyPr rtlCol="0" anchor="ctr"/>
                  <a:lstStyle/>
                  <a:p>
                    <a:endParaRPr lang="en-US" dirty="0"/>
                  </a:p>
                </p:txBody>
              </p:sp>
              <p:sp>
                <p:nvSpPr>
                  <p:cNvPr id="927" name="Freeform: Shape 926">
                    <a:extLst>
                      <a:ext uri="{FF2B5EF4-FFF2-40B4-BE49-F238E27FC236}">
                        <a16:creationId xmlns:a16="http://schemas.microsoft.com/office/drawing/2014/main" id="{014F5B35-EECC-42AC-8D9D-66FD3C54CD3F}"/>
                      </a:ext>
                    </a:extLst>
                  </p:cNvPr>
                  <p:cNvSpPr/>
                  <p:nvPr/>
                </p:nvSpPr>
                <p:spPr>
                  <a:xfrm>
                    <a:off x="6137624" y="2214657"/>
                    <a:ext cx="54673" cy="211455"/>
                  </a:xfrm>
                  <a:custGeom>
                    <a:avLst/>
                    <a:gdLst>
                      <a:gd name="connsiteX0" fmla="*/ 19145 w 54673"/>
                      <a:gd name="connsiteY0" fmla="*/ 18955 h 211455"/>
                      <a:gd name="connsiteX1" fmla="*/ 0 w 54673"/>
                      <a:gd name="connsiteY1" fmla="*/ 27623 h 211455"/>
                      <a:gd name="connsiteX2" fmla="*/ 0 w 54673"/>
                      <a:gd name="connsiteY2" fmla="*/ 211455 h 211455"/>
                      <a:gd name="connsiteX3" fmla="*/ 54674 w 54673"/>
                      <a:gd name="connsiteY3" fmla="*/ 211455 h 211455"/>
                      <a:gd name="connsiteX4" fmla="*/ 54674 w 54673"/>
                      <a:gd name="connsiteY4" fmla="*/ 0 h 211455"/>
                      <a:gd name="connsiteX5" fmla="*/ 19145 w 54673"/>
                      <a:gd name="connsiteY5" fmla="*/ 18955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11455">
                        <a:moveTo>
                          <a:pt x="19145" y="18955"/>
                        </a:moveTo>
                        <a:cubicBezTo>
                          <a:pt x="12859" y="22003"/>
                          <a:pt x="6477" y="24860"/>
                          <a:pt x="0" y="27623"/>
                        </a:cubicBezTo>
                        <a:lnTo>
                          <a:pt x="0" y="211455"/>
                        </a:lnTo>
                        <a:lnTo>
                          <a:pt x="54674" y="211455"/>
                        </a:lnTo>
                        <a:lnTo>
                          <a:pt x="54674" y="0"/>
                        </a:lnTo>
                        <a:cubicBezTo>
                          <a:pt x="43148" y="6763"/>
                          <a:pt x="31242" y="13145"/>
                          <a:pt x="19145" y="18955"/>
                        </a:cubicBezTo>
                        <a:close/>
                      </a:path>
                    </a:pathLst>
                  </a:custGeom>
                  <a:grpFill/>
                  <a:ln w="9525" cap="flat">
                    <a:noFill/>
                    <a:prstDash val="solid"/>
                    <a:miter/>
                  </a:ln>
                </p:spPr>
                <p:txBody>
                  <a:bodyPr rtlCol="0" anchor="ctr"/>
                  <a:lstStyle/>
                  <a:p>
                    <a:endParaRPr lang="en-US" dirty="0"/>
                  </a:p>
                </p:txBody>
              </p:sp>
              <p:sp>
                <p:nvSpPr>
                  <p:cNvPr id="928" name="Freeform: Shape 927">
                    <a:extLst>
                      <a:ext uri="{FF2B5EF4-FFF2-40B4-BE49-F238E27FC236}">
                        <a16:creationId xmlns:a16="http://schemas.microsoft.com/office/drawing/2014/main" id="{B6488375-842A-42B5-9F80-69C0F5033A20}"/>
                      </a:ext>
                    </a:extLst>
                  </p:cNvPr>
                  <p:cNvSpPr/>
                  <p:nvPr/>
                </p:nvSpPr>
                <p:spPr>
                  <a:xfrm>
                    <a:off x="6222872" y="2166365"/>
                    <a:ext cx="54673" cy="259746"/>
                  </a:xfrm>
                  <a:custGeom>
                    <a:avLst/>
                    <a:gdLst>
                      <a:gd name="connsiteX0" fmla="*/ 36481 w 54673"/>
                      <a:gd name="connsiteY0" fmla="*/ 0 h 259746"/>
                      <a:gd name="connsiteX1" fmla="*/ 0 w 54673"/>
                      <a:gd name="connsiteY1" fmla="*/ 28480 h 259746"/>
                      <a:gd name="connsiteX2" fmla="*/ 0 w 54673"/>
                      <a:gd name="connsiteY2" fmla="*/ 259747 h 259746"/>
                      <a:gd name="connsiteX3" fmla="*/ 54674 w 54673"/>
                      <a:gd name="connsiteY3" fmla="*/ 259747 h 259746"/>
                      <a:gd name="connsiteX4" fmla="*/ 54674 w 54673"/>
                      <a:gd name="connsiteY4" fmla="*/ 0 h 259746"/>
                      <a:gd name="connsiteX5" fmla="*/ 36481 w 54673"/>
                      <a:gd name="connsiteY5"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59746">
                        <a:moveTo>
                          <a:pt x="36481" y="0"/>
                        </a:moveTo>
                        <a:cubicBezTo>
                          <a:pt x="24860" y="10096"/>
                          <a:pt x="12573" y="19621"/>
                          <a:pt x="0" y="28480"/>
                        </a:cubicBezTo>
                        <a:lnTo>
                          <a:pt x="0" y="259747"/>
                        </a:lnTo>
                        <a:lnTo>
                          <a:pt x="54674" y="259747"/>
                        </a:lnTo>
                        <a:lnTo>
                          <a:pt x="54674" y="0"/>
                        </a:lnTo>
                        <a:lnTo>
                          <a:pt x="36481" y="0"/>
                        </a:lnTo>
                        <a:close/>
                      </a:path>
                    </a:pathLst>
                  </a:custGeom>
                  <a:grpFill/>
                  <a:ln w="9525" cap="flat">
                    <a:noFill/>
                    <a:prstDash val="solid"/>
                    <a:miter/>
                  </a:ln>
                </p:spPr>
                <p:txBody>
                  <a:bodyPr rtlCol="0" anchor="ctr"/>
                  <a:lstStyle/>
                  <a:p>
                    <a:endParaRPr lang="en-US" dirty="0"/>
                  </a:p>
                </p:txBody>
              </p:sp>
              <p:sp>
                <p:nvSpPr>
                  <p:cNvPr id="929" name="Freeform: Shape 928">
                    <a:extLst>
                      <a:ext uri="{FF2B5EF4-FFF2-40B4-BE49-F238E27FC236}">
                        <a16:creationId xmlns:a16="http://schemas.microsoft.com/office/drawing/2014/main" id="{23733281-FB09-4FAE-AC44-49E7A0009F19}"/>
                      </a:ext>
                    </a:extLst>
                  </p:cNvPr>
                  <p:cNvSpPr/>
                  <p:nvPr/>
                </p:nvSpPr>
                <p:spPr>
                  <a:xfrm>
                    <a:off x="5882544" y="2039873"/>
                    <a:ext cx="423100" cy="206846"/>
                  </a:xfrm>
                  <a:custGeom>
                    <a:avLst/>
                    <a:gdLst>
                      <a:gd name="connsiteX0" fmla="*/ 39624 w 423100"/>
                      <a:gd name="connsiteY0" fmla="*/ 163925 h 206846"/>
                      <a:gd name="connsiteX1" fmla="*/ 14192 w 423100"/>
                      <a:gd name="connsiteY1" fmla="*/ 162782 h 206846"/>
                      <a:gd name="connsiteX2" fmla="*/ 0 w 423100"/>
                      <a:gd name="connsiteY2" fmla="*/ 204406 h 206846"/>
                      <a:gd name="connsiteX3" fmla="*/ 108109 w 423100"/>
                      <a:gd name="connsiteY3" fmla="*/ 203168 h 206846"/>
                      <a:gd name="connsiteX4" fmla="*/ 134398 w 423100"/>
                      <a:gd name="connsiteY4" fmla="*/ 199358 h 206846"/>
                      <a:gd name="connsiteX5" fmla="*/ 262128 w 423100"/>
                      <a:gd name="connsiteY5" fmla="*/ 159163 h 206846"/>
                      <a:gd name="connsiteX6" fmla="*/ 392525 w 423100"/>
                      <a:gd name="connsiteY6" fmla="*/ 63151 h 206846"/>
                      <a:gd name="connsiteX7" fmla="*/ 394145 w 423100"/>
                      <a:gd name="connsiteY7" fmla="*/ 61436 h 206846"/>
                      <a:gd name="connsiteX8" fmla="*/ 416719 w 423100"/>
                      <a:gd name="connsiteY8" fmla="*/ 82201 h 206846"/>
                      <a:gd name="connsiteX9" fmla="*/ 423100 w 423100"/>
                      <a:gd name="connsiteY9" fmla="*/ 0 h 206846"/>
                      <a:gd name="connsiteX10" fmla="*/ 340328 w 423100"/>
                      <a:gd name="connsiteY10" fmla="*/ 11906 h 206846"/>
                      <a:gd name="connsiteX11" fmla="*/ 362712 w 423100"/>
                      <a:gd name="connsiteY11" fmla="*/ 32480 h 206846"/>
                      <a:gd name="connsiteX12" fmla="*/ 361093 w 423100"/>
                      <a:gd name="connsiteY12" fmla="*/ 34195 h 206846"/>
                      <a:gd name="connsiteX13" fmla="*/ 244602 w 423100"/>
                      <a:gd name="connsiteY13" fmla="*/ 120205 h 206846"/>
                      <a:gd name="connsiteX14" fmla="*/ 128873 w 423100"/>
                      <a:gd name="connsiteY14" fmla="*/ 156972 h 206846"/>
                      <a:gd name="connsiteX15" fmla="*/ 39719 w 423100"/>
                      <a:gd name="connsiteY15" fmla="*/ 164116 h 2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100" h="206846">
                        <a:moveTo>
                          <a:pt x="39624" y="163925"/>
                        </a:moveTo>
                        <a:cubicBezTo>
                          <a:pt x="22860" y="163639"/>
                          <a:pt x="19050" y="163259"/>
                          <a:pt x="14192" y="162782"/>
                        </a:cubicBezTo>
                        <a:lnTo>
                          <a:pt x="0" y="204406"/>
                        </a:lnTo>
                        <a:cubicBezTo>
                          <a:pt x="10192" y="205645"/>
                          <a:pt x="51816" y="209836"/>
                          <a:pt x="108109" y="203168"/>
                        </a:cubicBezTo>
                        <a:cubicBezTo>
                          <a:pt x="116872" y="202121"/>
                          <a:pt x="125730" y="200882"/>
                          <a:pt x="134398" y="199358"/>
                        </a:cubicBezTo>
                        <a:cubicBezTo>
                          <a:pt x="179737" y="191643"/>
                          <a:pt x="222695" y="178117"/>
                          <a:pt x="262128" y="159163"/>
                        </a:cubicBezTo>
                        <a:cubicBezTo>
                          <a:pt x="311563" y="135446"/>
                          <a:pt x="355473" y="103156"/>
                          <a:pt x="392525" y="63151"/>
                        </a:cubicBezTo>
                        <a:lnTo>
                          <a:pt x="394145" y="61436"/>
                        </a:lnTo>
                        <a:lnTo>
                          <a:pt x="416719" y="82201"/>
                        </a:lnTo>
                        <a:lnTo>
                          <a:pt x="423100" y="0"/>
                        </a:lnTo>
                        <a:lnTo>
                          <a:pt x="340328" y="11906"/>
                        </a:lnTo>
                        <a:lnTo>
                          <a:pt x="362712" y="32480"/>
                        </a:lnTo>
                        <a:lnTo>
                          <a:pt x="361093" y="34195"/>
                        </a:lnTo>
                        <a:cubicBezTo>
                          <a:pt x="327946" y="69913"/>
                          <a:pt x="288703" y="98869"/>
                          <a:pt x="244602" y="120205"/>
                        </a:cubicBezTo>
                        <a:cubicBezTo>
                          <a:pt x="208978" y="137446"/>
                          <a:pt x="170117" y="149828"/>
                          <a:pt x="128873" y="156972"/>
                        </a:cubicBezTo>
                        <a:cubicBezTo>
                          <a:pt x="91916" y="163449"/>
                          <a:pt x="60007" y="164401"/>
                          <a:pt x="39719" y="164116"/>
                        </a:cubicBezTo>
                        <a:close/>
                      </a:path>
                    </a:pathLst>
                  </a:custGeom>
                  <a:grpFill/>
                  <a:ln w="9525" cap="flat">
                    <a:noFill/>
                    <a:prstDash val="solid"/>
                    <a:miter/>
                  </a:ln>
                </p:spPr>
                <p:txBody>
                  <a:bodyPr rtlCol="0" anchor="ctr"/>
                  <a:lstStyle/>
                  <a:p>
                    <a:endParaRPr lang="en-US" dirty="0"/>
                  </a:p>
                </p:txBody>
              </p:sp>
            </p:grpSp>
            <p:sp>
              <p:nvSpPr>
                <p:cNvPr id="910" name="Freeform: Shape 909">
                  <a:extLst>
                    <a:ext uri="{FF2B5EF4-FFF2-40B4-BE49-F238E27FC236}">
                      <a16:creationId xmlns:a16="http://schemas.microsoft.com/office/drawing/2014/main" id="{A1B8C382-E5CA-4F86-9098-F4FC98107CD7}"/>
                    </a:ext>
                  </a:extLst>
                </p:cNvPr>
                <p:cNvSpPr/>
                <p:nvPr/>
              </p:nvSpPr>
              <p:spPr>
                <a:xfrm>
                  <a:off x="5891307" y="2012479"/>
                  <a:ext cx="321468" cy="169301"/>
                </a:xfrm>
                <a:custGeom>
                  <a:avLst/>
                  <a:gdLst>
                    <a:gd name="connsiteX0" fmla="*/ 0 w 321468"/>
                    <a:gd name="connsiteY0" fmla="*/ 162840 h 169301"/>
                    <a:gd name="connsiteX1" fmla="*/ 198501 w 321468"/>
                    <a:gd name="connsiteY1" fmla="*/ 130836 h 169301"/>
                    <a:gd name="connsiteX2" fmla="*/ 321469 w 321468"/>
                    <a:gd name="connsiteY2" fmla="*/ 53493 h 169301"/>
                    <a:gd name="connsiteX3" fmla="*/ 154781 w 321468"/>
                    <a:gd name="connsiteY3" fmla="*/ 1391 h 169301"/>
                    <a:gd name="connsiteX4" fmla="*/ 0 w 321468"/>
                    <a:gd name="connsiteY4" fmla="*/ 162840 h 169301"/>
                    <a:gd name="connsiteX5" fmla="*/ 0 w 321468"/>
                    <a:gd name="connsiteY5" fmla="*/ 162840 h 16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 h="169301">
                      <a:moveTo>
                        <a:pt x="0" y="162840"/>
                      </a:moveTo>
                      <a:cubicBezTo>
                        <a:pt x="41053" y="165697"/>
                        <a:pt x="115538" y="165316"/>
                        <a:pt x="198501" y="130836"/>
                      </a:cubicBezTo>
                      <a:cubicBezTo>
                        <a:pt x="254413" y="107690"/>
                        <a:pt x="295180" y="76924"/>
                        <a:pt x="321469" y="53493"/>
                      </a:cubicBezTo>
                      <a:cubicBezTo>
                        <a:pt x="311372" y="44635"/>
                        <a:pt x="247460" y="-9277"/>
                        <a:pt x="154781" y="1391"/>
                      </a:cubicBezTo>
                      <a:cubicBezTo>
                        <a:pt x="57912" y="12440"/>
                        <a:pt x="7144" y="152267"/>
                        <a:pt x="0" y="162840"/>
                      </a:cubicBezTo>
                      <a:cubicBezTo>
                        <a:pt x="0" y="185224"/>
                        <a:pt x="0" y="140456"/>
                        <a:pt x="0" y="162840"/>
                      </a:cubicBezTo>
                      <a:close/>
                    </a:path>
                  </a:pathLst>
                </a:custGeom>
                <a:grpFill/>
                <a:ln w="9525" cap="flat">
                  <a:noFill/>
                  <a:prstDash val="solid"/>
                  <a:miter/>
                </a:ln>
              </p:spPr>
              <p:txBody>
                <a:bodyPr rtlCol="0" anchor="ctr"/>
                <a:lstStyle/>
                <a:p>
                  <a:endParaRPr lang="en-US" dirty="0"/>
                </a:p>
              </p:txBody>
            </p:sp>
            <p:sp>
              <p:nvSpPr>
                <p:cNvPr id="919" name="Freeform: Shape 918">
                  <a:extLst>
                    <a:ext uri="{FF2B5EF4-FFF2-40B4-BE49-F238E27FC236}">
                      <a16:creationId xmlns:a16="http://schemas.microsoft.com/office/drawing/2014/main" id="{F7298624-C0E3-4DC6-8C39-69D8362A3FA7}"/>
                    </a:ext>
                  </a:extLst>
                </p:cNvPr>
                <p:cNvSpPr/>
                <p:nvPr/>
              </p:nvSpPr>
              <p:spPr>
                <a:xfrm>
                  <a:off x="6192202" y="2166365"/>
                  <a:ext cx="97059" cy="259746"/>
                </a:xfrm>
                <a:custGeom>
                  <a:avLst/>
                  <a:gdLst>
                    <a:gd name="connsiteX0" fmla="*/ 96393 w 97059"/>
                    <a:gd name="connsiteY0" fmla="*/ 0 h 259746"/>
                    <a:gd name="connsiteX1" fmla="*/ 97060 w 97059"/>
                    <a:gd name="connsiteY1" fmla="*/ 82296 h 259746"/>
                    <a:gd name="connsiteX2" fmla="*/ 85344 w 97059"/>
                    <a:gd name="connsiteY2" fmla="*/ 82296 h 259746"/>
                    <a:gd name="connsiteX3" fmla="*/ 85344 w 97059"/>
                    <a:gd name="connsiteY3" fmla="*/ 259747 h 259746"/>
                    <a:gd name="connsiteX4" fmla="*/ 0 w 97059"/>
                    <a:gd name="connsiteY4" fmla="*/ 259747 h 259746"/>
                    <a:gd name="connsiteX5" fmla="*/ 0 w 97059"/>
                    <a:gd name="connsiteY5" fmla="*/ 48292 h 259746"/>
                    <a:gd name="connsiteX6" fmla="*/ 30671 w 97059"/>
                    <a:gd name="connsiteY6" fmla="*/ 28480 h 259746"/>
                    <a:gd name="connsiteX7" fmla="*/ 67151 w 97059"/>
                    <a:gd name="connsiteY7" fmla="*/ 0 h 259746"/>
                    <a:gd name="connsiteX8" fmla="*/ 96393 w 97059"/>
                    <a:gd name="connsiteY8"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9" h="259746">
                      <a:moveTo>
                        <a:pt x="96393" y="0"/>
                      </a:moveTo>
                      <a:lnTo>
                        <a:pt x="97060" y="82296"/>
                      </a:lnTo>
                      <a:lnTo>
                        <a:pt x="85344" y="82296"/>
                      </a:lnTo>
                      <a:lnTo>
                        <a:pt x="85344" y="259747"/>
                      </a:lnTo>
                      <a:lnTo>
                        <a:pt x="0" y="259747"/>
                      </a:lnTo>
                      <a:lnTo>
                        <a:pt x="0" y="48292"/>
                      </a:lnTo>
                      <a:lnTo>
                        <a:pt x="30671" y="28480"/>
                      </a:lnTo>
                      <a:lnTo>
                        <a:pt x="67151" y="0"/>
                      </a:lnTo>
                      <a:lnTo>
                        <a:pt x="96393" y="0"/>
                      </a:lnTo>
                      <a:close/>
                    </a:path>
                  </a:pathLst>
                </a:custGeom>
                <a:grpFill/>
                <a:ln w="9525" cap="flat">
                  <a:noFill/>
                  <a:prstDash val="solid"/>
                  <a:miter/>
                </a:ln>
              </p:spPr>
              <p:txBody>
                <a:bodyPr rtlCol="0" anchor="ctr"/>
                <a:lstStyle/>
                <a:p>
                  <a:endParaRPr lang="en-US" dirty="0"/>
                </a:p>
              </p:txBody>
            </p:sp>
            <p:sp>
              <p:nvSpPr>
                <p:cNvPr id="920" name="Freeform: Shape 919">
                  <a:extLst>
                    <a:ext uri="{FF2B5EF4-FFF2-40B4-BE49-F238E27FC236}">
                      <a16:creationId xmlns:a16="http://schemas.microsoft.com/office/drawing/2014/main" id="{05DDEEA8-1B30-4384-8A65-8291EAE87497}"/>
                    </a:ext>
                  </a:extLst>
                </p:cNvPr>
                <p:cNvSpPr/>
                <p:nvPr/>
              </p:nvSpPr>
              <p:spPr>
                <a:xfrm>
                  <a:off x="6223444"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921" name="Freeform: Shape 920">
                  <a:extLst>
                    <a:ext uri="{FF2B5EF4-FFF2-40B4-BE49-F238E27FC236}">
                      <a16:creationId xmlns:a16="http://schemas.microsoft.com/office/drawing/2014/main" id="{BF8E3EB0-EB25-4CD8-ACCE-8A420CB1397C}"/>
                    </a:ext>
                  </a:extLst>
                </p:cNvPr>
                <p:cNvSpPr/>
                <p:nvPr/>
              </p:nvSpPr>
              <p:spPr>
                <a:xfrm>
                  <a:off x="6161055"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922" name="Freeform: Shape 921">
                  <a:extLst>
                    <a:ext uri="{FF2B5EF4-FFF2-40B4-BE49-F238E27FC236}">
                      <a16:creationId xmlns:a16="http://schemas.microsoft.com/office/drawing/2014/main" id="{895A24D8-42AF-403A-B86D-DFBBC354E14F}"/>
                    </a:ext>
                  </a:extLst>
                </p:cNvPr>
                <p:cNvSpPr/>
                <p:nvPr/>
              </p:nvSpPr>
              <p:spPr>
                <a:xfrm>
                  <a:off x="6223444"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923" name="Freeform: Shape 922">
                  <a:extLst>
                    <a:ext uri="{FF2B5EF4-FFF2-40B4-BE49-F238E27FC236}">
                      <a16:creationId xmlns:a16="http://schemas.microsoft.com/office/drawing/2014/main" id="{391154EF-043B-4312-BC60-B1957681C6DC}"/>
                    </a:ext>
                  </a:extLst>
                </p:cNvPr>
                <p:cNvSpPr/>
                <p:nvPr/>
              </p:nvSpPr>
              <p:spPr>
                <a:xfrm>
                  <a:off x="6161055"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grpSp>
        </p:grpSp>
        <p:grpSp>
          <p:nvGrpSpPr>
            <p:cNvPr id="885" name="Graphic 23">
              <a:extLst>
                <a:ext uri="{FF2B5EF4-FFF2-40B4-BE49-F238E27FC236}">
                  <a16:creationId xmlns:a16="http://schemas.microsoft.com/office/drawing/2014/main" id="{0D6E8F1E-CB9B-4758-88F8-4D767EEEC173}"/>
                </a:ext>
              </a:extLst>
            </p:cNvPr>
            <p:cNvGrpSpPr/>
            <p:nvPr/>
          </p:nvGrpSpPr>
          <p:grpSpPr>
            <a:xfrm>
              <a:off x="9465155" y="3667520"/>
              <a:ext cx="320040" cy="320040"/>
              <a:chOff x="5753100" y="3486149"/>
              <a:chExt cx="685800" cy="685800"/>
            </a:xfrm>
          </p:grpSpPr>
          <p:sp>
            <p:nvSpPr>
              <p:cNvPr id="897" name="Freeform: Shape 896">
                <a:extLst>
                  <a:ext uri="{FF2B5EF4-FFF2-40B4-BE49-F238E27FC236}">
                    <a16:creationId xmlns:a16="http://schemas.microsoft.com/office/drawing/2014/main" id="{9B274CF8-8CCB-4354-A70F-5B7BC78E7569}"/>
                  </a:ext>
                </a:extLst>
              </p:cNvPr>
              <p:cNvSpPr/>
              <p:nvPr/>
            </p:nvSpPr>
            <p:spPr>
              <a:xfrm>
                <a:off x="5753100" y="348614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F6892E"/>
              </a:solidFill>
              <a:ln w="9525" cap="flat">
                <a:noFill/>
                <a:prstDash val="solid"/>
                <a:miter/>
              </a:ln>
            </p:spPr>
            <p:txBody>
              <a:bodyPr rtlCol="0" anchor="ctr"/>
              <a:lstStyle/>
              <a:p>
                <a:endParaRPr lang="en-US" dirty="0"/>
              </a:p>
            </p:txBody>
          </p:sp>
          <p:grpSp>
            <p:nvGrpSpPr>
              <p:cNvPr id="898" name="Graphic 23">
                <a:extLst>
                  <a:ext uri="{FF2B5EF4-FFF2-40B4-BE49-F238E27FC236}">
                    <a16:creationId xmlns:a16="http://schemas.microsoft.com/office/drawing/2014/main" id="{7D8E0CED-1E35-4111-BA0D-2CA2A46908D4}"/>
                  </a:ext>
                </a:extLst>
              </p:cNvPr>
              <p:cNvGrpSpPr/>
              <p:nvPr/>
            </p:nvGrpSpPr>
            <p:grpSpPr>
              <a:xfrm>
                <a:off x="5846338" y="3613689"/>
                <a:ext cx="521028" cy="393628"/>
                <a:chOff x="5846338" y="3613689"/>
                <a:chExt cx="521028" cy="393628"/>
              </a:xfrm>
              <a:solidFill>
                <a:srgbClr val="FFFFFF"/>
              </a:solidFill>
            </p:grpSpPr>
            <p:grpSp>
              <p:nvGrpSpPr>
                <p:cNvPr id="899" name="Graphic 23">
                  <a:extLst>
                    <a:ext uri="{FF2B5EF4-FFF2-40B4-BE49-F238E27FC236}">
                      <a16:creationId xmlns:a16="http://schemas.microsoft.com/office/drawing/2014/main" id="{60A578F6-DE80-4848-8F1D-01CBC8B701BA}"/>
                    </a:ext>
                  </a:extLst>
                </p:cNvPr>
                <p:cNvGrpSpPr/>
                <p:nvPr/>
              </p:nvGrpSpPr>
              <p:grpSpPr>
                <a:xfrm>
                  <a:off x="5989796" y="3613689"/>
                  <a:ext cx="377570" cy="339852"/>
                  <a:chOff x="5989796" y="3613689"/>
                  <a:chExt cx="377570" cy="339852"/>
                </a:xfrm>
                <a:solidFill>
                  <a:srgbClr val="FFFFFF"/>
                </a:solidFill>
              </p:grpSpPr>
              <p:sp>
                <p:nvSpPr>
                  <p:cNvPr id="903" name="Freeform: Shape 902">
                    <a:extLst>
                      <a:ext uri="{FF2B5EF4-FFF2-40B4-BE49-F238E27FC236}">
                        <a16:creationId xmlns:a16="http://schemas.microsoft.com/office/drawing/2014/main" id="{8AE00834-BEE4-48D9-9725-895B143DE305}"/>
                      </a:ext>
                    </a:extLst>
                  </p:cNvPr>
                  <p:cNvSpPr/>
                  <p:nvPr/>
                </p:nvSpPr>
                <p:spPr>
                  <a:xfrm>
                    <a:off x="6079857" y="3661171"/>
                    <a:ext cx="207975" cy="239982"/>
                  </a:xfrm>
                  <a:custGeom>
                    <a:avLst/>
                    <a:gdLst>
                      <a:gd name="connsiteX0" fmla="*/ 196260 w 207975"/>
                      <a:gd name="connsiteY0" fmla="*/ 67389 h 239982"/>
                      <a:gd name="connsiteX1" fmla="*/ 150159 w 207975"/>
                      <a:gd name="connsiteY1" fmla="*/ 67389 h 239982"/>
                      <a:gd name="connsiteX2" fmla="*/ 148159 w 207975"/>
                      <a:gd name="connsiteY2" fmla="*/ 66246 h 239982"/>
                      <a:gd name="connsiteX3" fmla="*/ 115012 w 207975"/>
                      <a:gd name="connsiteY3" fmla="*/ 11763 h 239982"/>
                      <a:gd name="connsiteX4" fmla="*/ 76721 w 207975"/>
                      <a:gd name="connsiteY4" fmla="*/ 7286 h 239982"/>
                      <a:gd name="connsiteX5" fmla="*/ 6046 w 207975"/>
                      <a:gd name="connsiteY5" fmla="*/ 78629 h 239982"/>
                      <a:gd name="connsiteX6" fmla="*/ 10141 w 207975"/>
                      <a:gd name="connsiteY6" fmla="*/ 111299 h 239982"/>
                      <a:gd name="connsiteX7" fmla="*/ 82150 w 207975"/>
                      <a:gd name="connsiteY7" fmla="*/ 154257 h 239982"/>
                      <a:gd name="connsiteX8" fmla="*/ 82150 w 207975"/>
                      <a:gd name="connsiteY8" fmla="*/ 223028 h 239982"/>
                      <a:gd name="connsiteX9" fmla="*/ 99105 w 207975"/>
                      <a:gd name="connsiteY9" fmla="*/ 239982 h 239982"/>
                      <a:gd name="connsiteX10" fmla="*/ 99105 w 207975"/>
                      <a:gd name="connsiteY10" fmla="*/ 239982 h 239982"/>
                      <a:gd name="connsiteX11" fmla="*/ 116060 w 207975"/>
                      <a:gd name="connsiteY11" fmla="*/ 223028 h 239982"/>
                      <a:gd name="connsiteX12" fmla="*/ 116060 w 207975"/>
                      <a:gd name="connsiteY12" fmla="*/ 131302 h 239982"/>
                      <a:gd name="connsiteX13" fmla="*/ 106439 w 207975"/>
                      <a:gd name="connsiteY13" fmla="*/ 115205 h 239982"/>
                      <a:gd name="connsiteX14" fmla="*/ 64243 w 207975"/>
                      <a:gd name="connsiteY14" fmla="*/ 92725 h 239982"/>
                      <a:gd name="connsiteX15" fmla="*/ 105582 w 207975"/>
                      <a:gd name="connsiteY15" fmla="*/ 51387 h 239982"/>
                      <a:gd name="connsiteX16" fmla="*/ 130537 w 207975"/>
                      <a:gd name="connsiteY16" fmla="*/ 89297 h 239982"/>
                      <a:gd name="connsiteX17" fmla="*/ 133776 w 207975"/>
                      <a:gd name="connsiteY17" fmla="*/ 91011 h 239982"/>
                      <a:gd name="connsiteX18" fmla="*/ 196165 w 207975"/>
                      <a:gd name="connsiteY18" fmla="*/ 91011 h 239982"/>
                      <a:gd name="connsiteX19" fmla="*/ 207976 w 207975"/>
                      <a:gd name="connsiteY19" fmla="*/ 79200 h 239982"/>
                      <a:gd name="connsiteX20" fmla="*/ 207976 w 207975"/>
                      <a:gd name="connsiteY20" fmla="*/ 79200 h 239982"/>
                      <a:gd name="connsiteX21" fmla="*/ 196165 w 207975"/>
                      <a:gd name="connsiteY21" fmla="*/ 67389 h 23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975" h="239982">
                        <a:moveTo>
                          <a:pt x="196260" y="67389"/>
                        </a:moveTo>
                        <a:lnTo>
                          <a:pt x="150159" y="67389"/>
                        </a:lnTo>
                        <a:cubicBezTo>
                          <a:pt x="149397" y="67389"/>
                          <a:pt x="148635" y="67008"/>
                          <a:pt x="148159" y="66246"/>
                        </a:cubicBezTo>
                        <a:lnTo>
                          <a:pt x="115012" y="11763"/>
                        </a:lnTo>
                        <a:cubicBezTo>
                          <a:pt x="106725" y="-1858"/>
                          <a:pt x="87961" y="-4048"/>
                          <a:pt x="76721" y="7286"/>
                        </a:cubicBezTo>
                        <a:lnTo>
                          <a:pt x="6046" y="78629"/>
                        </a:lnTo>
                        <a:cubicBezTo>
                          <a:pt x="-3479" y="88249"/>
                          <a:pt x="-1479" y="104346"/>
                          <a:pt x="10141" y="111299"/>
                        </a:cubicBezTo>
                        <a:lnTo>
                          <a:pt x="82150" y="154257"/>
                        </a:lnTo>
                        <a:lnTo>
                          <a:pt x="82150" y="223028"/>
                        </a:lnTo>
                        <a:cubicBezTo>
                          <a:pt x="82150" y="232362"/>
                          <a:pt x="89770" y="239982"/>
                          <a:pt x="99105" y="239982"/>
                        </a:cubicBezTo>
                        <a:lnTo>
                          <a:pt x="99105" y="239982"/>
                        </a:lnTo>
                        <a:cubicBezTo>
                          <a:pt x="108439" y="239982"/>
                          <a:pt x="116060" y="232362"/>
                          <a:pt x="116060" y="223028"/>
                        </a:cubicBezTo>
                        <a:lnTo>
                          <a:pt x="116060" y="131302"/>
                        </a:lnTo>
                        <a:cubicBezTo>
                          <a:pt x="116060" y="124539"/>
                          <a:pt x="112345" y="118348"/>
                          <a:pt x="106439" y="115205"/>
                        </a:cubicBezTo>
                        <a:lnTo>
                          <a:pt x="64243" y="92725"/>
                        </a:lnTo>
                        <a:lnTo>
                          <a:pt x="105582" y="51387"/>
                        </a:lnTo>
                        <a:lnTo>
                          <a:pt x="130537" y="89297"/>
                        </a:lnTo>
                        <a:cubicBezTo>
                          <a:pt x="131204" y="90344"/>
                          <a:pt x="132442" y="91011"/>
                          <a:pt x="133776" y="91011"/>
                        </a:cubicBezTo>
                        <a:lnTo>
                          <a:pt x="196165" y="91011"/>
                        </a:lnTo>
                        <a:cubicBezTo>
                          <a:pt x="202737" y="91011"/>
                          <a:pt x="207976" y="85677"/>
                          <a:pt x="207976" y="79200"/>
                        </a:cubicBezTo>
                        <a:lnTo>
                          <a:pt x="207976" y="79200"/>
                        </a:lnTo>
                        <a:cubicBezTo>
                          <a:pt x="207976" y="72628"/>
                          <a:pt x="202642" y="67389"/>
                          <a:pt x="196165" y="67389"/>
                        </a:cubicBezTo>
                        <a:close/>
                      </a:path>
                    </a:pathLst>
                  </a:custGeom>
                  <a:solidFill>
                    <a:srgbClr val="FFFFFF"/>
                  </a:solidFill>
                  <a:ln w="9525" cap="flat">
                    <a:noFill/>
                    <a:prstDash val="solid"/>
                    <a:miter/>
                  </a:ln>
                </p:spPr>
                <p:txBody>
                  <a:bodyPr rtlCol="0" anchor="ctr"/>
                  <a:lstStyle/>
                  <a:p>
                    <a:endParaRPr lang="en-US" dirty="0"/>
                  </a:p>
                </p:txBody>
              </p:sp>
              <p:sp>
                <p:nvSpPr>
                  <p:cNvPr id="904" name="Freeform: Shape 903">
                    <a:extLst>
                      <a:ext uri="{FF2B5EF4-FFF2-40B4-BE49-F238E27FC236}">
                        <a16:creationId xmlns:a16="http://schemas.microsoft.com/office/drawing/2014/main" id="{7A54057A-C2A5-4423-A9E5-1C61C04F4B54}"/>
                      </a:ext>
                    </a:extLst>
                  </p:cNvPr>
                  <p:cNvSpPr/>
                  <p:nvPr/>
                </p:nvSpPr>
                <p:spPr>
                  <a:xfrm>
                    <a:off x="5989796"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solidFill>
                    <a:srgbClr val="FFFFFF"/>
                  </a:solidFill>
                  <a:ln w="9525" cap="flat">
                    <a:noFill/>
                    <a:prstDash val="solid"/>
                    <a:miter/>
                  </a:ln>
                </p:spPr>
                <p:txBody>
                  <a:bodyPr rtlCol="0" anchor="ctr"/>
                  <a:lstStyle/>
                  <a:p>
                    <a:endParaRPr lang="en-US" dirty="0"/>
                  </a:p>
                </p:txBody>
              </p:sp>
              <p:sp>
                <p:nvSpPr>
                  <p:cNvPr id="905" name="Freeform: Shape 904">
                    <a:extLst>
                      <a:ext uri="{FF2B5EF4-FFF2-40B4-BE49-F238E27FC236}">
                        <a16:creationId xmlns:a16="http://schemas.microsoft.com/office/drawing/2014/main" id="{02E16CD6-46DC-4F4F-AA2D-16DEAE44F522}"/>
                      </a:ext>
                    </a:extLst>
                  </p:cNvPr>
                  <p:cNvSpPr/>
                  <p:nvPr/>
                </p:nvSpPr>
                <p:spPr>
                  <a:xfrm>
                    <a:off x="6213443"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solidFill>
                    <a:srgbClr val="FFFFFF"/>
                  </a:solidFill>
                  <a:ln w="9525" cap="flat">
                    <a:noFill/>
                    <a:prstDash val="solid"/>
                    <a:miter/>
                  </a:ln>
                </p:spPr>
                <p:txBody>
                  <a:bodyPr rtlCol="0" anchor="ctr"/>
                  <a:lstStyle/>
                  <a:p>
                    <a:endParaRPr lang="en-US" dirty="0"/>
                  </a:p>
                </p:txBody>
              </p:sp>
              <p:sp>
                <p:nvSpPr>
                  <p:cNvPr id="906" name="Freeform: Shape 905">
                    <a:extLst>
                      <a:ext uri="{FF2B5EF4-FFF2-40B4-BE49-F238E27FC236}">
                        <a16:creationId xmlns:a16="http://schemas.microsoft.com/office/drawing/2014/main" id="{4FA6F1A8-4692-4CF9-9695-AF1C2D1B1BB5}"/>
                      </a:ext>
                    </a:extLst>
                  </p:cNvPr>
                  <p:cNvSpPr/>
                  <p:nvPr/>
                </p:nvSpPr>
                <p:spPr>
                  <a:xfrm>
                    <a:off x="6189821" y="3613689"/>
                    <a:ext cx="58293" cy="58293"/>
                  </a:xfrm>
                  <a:custGeom>
                    <a:avLst/>
                    <a:gdLst>
                      <a:gd name="connsiteX0" fmla="*/ 58293 w 58293"/>
                      <a:gd name="connsiteY0" fmla="*/ 29147 h 58293"/>
                      <a:gd name="connsiteX1" fmla="*/ 29146 w 58293"/>
                      <a:gd name="connsiteY1" fmla="*/ 58293 h 58293"/>
                      <a:gd name="connsiteX2" fmla="*/ 0 w 58293"/>
                      <a:gd name="connsiteY2" fmla="*/ 29147 h 58293"/>
                      <a:gd name="connsiteX3" fmla="*/ 29146 w 58293"/>
                      <a:gd name="connsiteY3" fmla="*/ 0 h 58293"/>
                      <a:gd name="connsiteX4" fmla="*/ 58293 w 58293"/>
                      <a:gd name="connsiteY4" fmla="*/ 29147 h 58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 h="58293">
                        <a:moveTo>
                          <a:pt x="58293" y="29147"/>
                        </a:moveTo>
                        <a:cubicBezTo>
                          <a:pt x="58293" y="45244"/>
                          <a:pt x="45244" y="58293"/>
                          <a:pt x="29146" y="58293"/>
                        </a:cubicBezTo>
                        <a:cubicBezTo>
                          <a:pt x="13049" y="58293"/>
                          <a:pt x="0" y="45244"/>
                          <a:pt x="0" y="29147"/>
                        </a:cubicBezTo>
                        <a:cubicBezTo>
                          <a:pt x="0" y="13049"/>
                          <a:pt x="13049" y="0"/>
                          <a:pt x="29146" y="0"/>
                        </a:cubicBezTo>
                        <a:cubicBezTo>
                          <a:pt x="45244" y="0"/>
                          <a:pt x="58293" y="13049"/>
                          <a:pt x="58293" y="29147"/>
                        </a:cubicBezTo>
                        <a:close/>
                      </a:path>
                    </a:pathLst>
                  </a:custGeom>
                  <a:solidFill>
                    <a:srgbClr val="FFFFFF"/>
                  </a:solidFill>
                  <a:ln w="9525" cap="flat">
                    <a:noFill/>
                    <a:prstDash val="solid"/>
                    <a:miter/>
                  </a:ln>
                </p:spPr>
                <p:txBody>
                  <a:bodyPr rtlCol="0" anchor="ctr"/>
                  <a:lstStyle/>
                  <a:p>
                    <a:endParaRPr lang="en-US" dirty="0"/>
                  </a:p>
                </p:txBody>
              </p:sp>
            </p:grpSp>
            <p:grpSp>
              <p:nvGrpSpPr>
                <p:cNvPr id="900" name="Graphic 23">
                  <a:extLst>
                    <a:ext uri="{FF2B5EF4-FFF2-40B4-BE49-F238E27FC236}">
                      <a16:creationId xmlns:a16="http://schemas.microsoft.com/office/drawing/2014/main" id="{72D08A83-75F2-4DC2-8B97-764F69102641}"/>
                    </a:ext>
                  </a:extLst>
                </p:cNvPr>
                <p:cNvGrpSpPr/>
                <p:nvPr/>
              </p:nvGrpSpPr>
              <p:grpSpPr>
                <a:xfrm>
                  <a:off x="5846338" y="3667600"/>
                  <a:ext cx="206132" cy="339717"/>
                  <a:chOff x="5846338" y="3667600"/>
                  <a:chExt cx="206132" cy="339717"/>
                </a:xfrm>
                <a:solidFill>
                  <a:srgbClr val="FFFFFF"/>
                </a:solidFill>
              </p:grpSpPr>
              <p:sp>
                <p:nvSpPr>
                  <p:cNvPr id="901" name="Freeform: Shape 900">
                    <a:extLst>
                      <a:ext uri="{FF2B5EF4-FFF2-40B4-BE49-F238E27FC236}">
                        <a16:creationId xmlns:a16="http://schemas.microsoft.com/office/drawing/2014/main" id="{C3AECDE1-F1C4-4B0A-AD00-7CFCB58271DD}"/>
                      </a:ext>
                    </a:extLst>
                  </p:cNvPr>
                  <p:cNvSpPr/>
                  <p:nvPr/>
                </p:nvSpPr>
                <p:spPr>
                  <a:xfrm>
                    <a:off x="5846338" y="3743991"/>
                    <a:ext cx="206132" cy="263326"/>
                  </a:xfrm>
                  <a:custGeom>
                    <a:avLst/>
                    <a:gdLst>
                      <a:gd name="connsiteX0" fmla="*/ 136123 w 206132"/>
                      <a:gd name="connsiteY0" fmla="*/ 93250 h 263326"/>
                      <a:gd name="connsiteX1" fmla="*/ 188225 w 206132"/>
                      <a:gd name="connsiteY1" fmla="*/ 118015 h 263326"/>
                      <a:gd name="connsiteX2" fmla="*/ 205370 w 206132"/>
                      <a:gd name="connsiteY2" fmla="*/ 111062 h 263326"/>
                      <a:gd name="connsiteX3" fmla="*/ 205370 w 206132"/>
                      <a:gd name="connsiteY3" fmla="*/ 111062 h 263326"/>
                      <a:gd name="connsiteX4" fmla="*/ 199179 w 206132"/>
                      <a:gd name="connsiteY4" fmla="*/ 95536 h 263326"/>
                      <a:gd name="connsiteX5" fmla="*/ 154602 w 206132"/>
                      <a:gd name="connsiteY5" fmla="*/ 73628 h 263326"/>
                      <a:gd name="connsiteX6" fmla="*/ 147267 w 206132"/>
                      <a:gd name="connsiteY6" fmla="*/ 66199 h 263326"/>
                      <a:gd name="connsiteX7" fmla="*/ 120026 w 206132"/>
                      <a:gd name="connsiteY7" fmla="*/ 8191 h 263326"/>
                      <a:gd name="connsiteX8" fmla="*/ 107072 w 206132"/>
                      <a:gd name="connsiteY8" fmla="*/ 0 h 263326"/>
                      <a:gd name="connsiteX9" fmla="*/ 82212 w 206132"/>
                      <a:gd name="connsiteY9" fmla="*/ 0 h 263326"/>
                      <a:gd name="connsiteX10" fmla="*/ 72782 w 206132"/>
                      <a:gd name="connsiteY10" fmla="*/ 3524 h 263326"/>
                      <a:gd name="connsiteX11" fmla="*/ 22299 w 206132"/>
                      <a:gd name="connsiteY11" fmla="*/ 47434 h 263326"/>
                      <a:gd name="connsiteX12" fmla="*/ 18108 w 206132"/>
                      <a:gd name="connsiteY12" fmla="*/ 55150 h 263326"/>
                      <a:gd name="connsiteX13" fmla="*/ 9250 w 206132"/>
                      <a:gd name="connsiteY13" fmla="*/ 117538 h 263326"/>
                      <a:gd name="connsiteX14" fmla="*/ 21918 w 206132"/>
                      <a:gd name="connsiteY14" fmla="*/ 132112 h 263326"/>
                      <a:gd name="connsiteX15" fmla="*/ 21918 w 206132"/>
                      <a:gd name="connsiteY15" fmla="*/ 132112 h 263326"/>
                      <a:gd name="connsiteX16" fmla="*/ 34587 w 206132"/>
                      <a:gd name="connsiteY16" fmla="*/ 121444 h 263326"/>
                      <a:gd name="connsiteX17" fmla="*/ 42873 w 206132"/>
                      <a:gd name="connsiteY17" fmla="*/ 71152 h 263326"/>
                      <a:gd name="connsiteX18" fmla="*/ 47826 w 206132"/>
                      <a:gd name="connsiteY18" fmla="*/ 63055 h 263326"/>
                      <a:gd name="connsiteX19" fmla="*/ 72020 w 206132"/>
                      <a:gd name="connsiteY19" fmla="*/ 45434 h 263326"/>
                      <a:gd name="connsiteX20" fmla="*/ 47160 w 206132"/>
                      <a:gd name="connsiteY20" fmla="*/ 159639 h 263326"/>
                      <a:gd name="connsiteX21" fmla="*/ 28014 w 206132"/>
                      <a:gd name="connsiteY21" fmla="*/ 203454 h 263326"/>
                      <a:gd name="connsiteX22" fmla="*/ 2678 w 206132"/>
                      <a:gd name="connsiteY22" fmla="*/ 239839 h 263326"/>
                      <a:gd name="connsiteX23" fmla="*/ 5631 w 206132"/>
                      <a:gd name="connsiteY23" fmla="*/ 260032 h 263326"/>
                      <a:gd name="connsiteX24" fmla="*/ 5631 w 206132"/>
                      <a:gd name="connsiteY24" fmla="*/ 260032 h 263326"/>
                      <a:gd name="connsiteX25" fmla="*/ 26776 w 206132"/>
                      <a:gd name="connsiteY25" fmla="*/ 257556 h 263326"/>
                      <a:gd name="connsiteX26" fmla="*/ 56970 w 206132"/>
                      <a:gd name="connsiteY26" fmla="*/ 218694 h 263326"/>
                      <a:gd name="connsiteX27" fmla="*/ 76592 w 206132"/>
                      <a:gd name="connsiteY27" fmla="*/ 188500 h 263326"/>
                      <a:gd name="connsiteX28" fmla="*/ 92689 w 206132"/>
                      <a:gd name="connsiteY28" fmla="*/ 158401 h 263326"/>
                      <a:gd name="connsiteX29" fmla="*/ 154411 w 206132"/>
                      <a:gd name="connsiteY29" fmla="*/ 254508 h 263326"/>
                      <a:gd name="connsiteX30" fmla="*/ 176033 w 206132"/>
                      <a:gd name="connsiteY30" fmla="*/ 260032 h 263326"/>
                      <a:gd name="connsiteX31" fmla="*/ 176033 w 206132"/>
                      <a:gd name="connsiteY31" fmla="*/ 260032 h 263326"/>
                      <a:gd name="connsiteX32" fmla="*/ 182129 w 206132"/>
                      <a:gd name="connsiteY32" fmla="*/ 237172 h 263326"/>
                      <a:gd name="connsiteX33" fmla="*/ 114025 w 206132"/>
                      <a:gd name="connsiteY33" fmla="*/ 125825 h 263326"/>
                      <a:gd name="connsiteX34" fmla="*/ 111072 w 206132"/>
                      <a:gd name="connsiteY34" fmla="*/ 106966 h 263326"/>
                      <a:gd name="connsiteX35" fmla="*/ 119359 w 206132"/>
                      <a:gd name="connsiteY35" fmla="*/ 71914 h 263326"/>
                      <a:gd name="connsiteX36" fmla="*/ 129646 w 206132"/>
                      <a:gd name="connsiteY36" fmla="*/ 87725 h 263326"/>
                      <a:gd name="connsiteX37" fmla="*/ 136123 w 206132"/>
                      <a:gd name="connsiteY37" fmla="*/ 93345 h 2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132" h="263326">
                        <a:moveTo>
                          <a:pt x="136123" y="93250"/>
                        </a:moveTo>
                        <a:lnTo>
                          <a:pt x="188225" y="118015"/>
                        </a:lnTo>
                        <a:cubicBezTo>
                          <a:pt x="194892" y="121158"/>
                          <a:pt x="202798" y="118015"/>
                          <a:pt x="205370" y="111062"/>
                        </a:cubicBezTo>
                        <a:lnTo>
                          <a:pt x="205370" y="111062"/>
                        </a:lnTo>
                        <a:cubicBezTo>
                          <a:pt x="207561" y="105061"/>
                          <a:pt x="204894" y="98298"/>
                          <a:pt x="199179" y="95536"/>
                        </a:cubicBezTo>
                        <a:lnTo>
                          <a:pt x="154602" y="73628"/>
                        </a:lnTo>
                        <a:cubicBezTo>
                          <a:pt x="151363" y="72009"/>
                          <a:pt x="148791" y="69437"/>
                          <a:pt x="147267" y="66199"/>
                        </a:cubicBezTo>
                        <a:lnTo>
                          <a:pt x="120026" y="8191"/>
                        </a:lnTo>
                        <a:cubicBezTo>
                          <a:pt x="117645" y="3143"/>
                          <a:pt x="112596" y="0"/>
                          <a:pt x="107072" y="0"/>
                        </a:cubicBezTo>
                        <a:lnTo>
                          <a:pt x="82212" y="0"/>
                        </a:lnTo>
                        <a:cubicBezTo>
                          <a:pt x="78783" y="0"/>
                          <a:pt x="75449" y="1238"/>
                          <a:pt x="72782" y="3524"/>
                        </a:cubicBezTo>
                        <a:lnTo>
                          <a:pt x="22299" y="47434"/>
                        </a:lnTo>
                        <a:cubicBezTo>
                          <a:pt x="20013" y="49435"/>
                          <a:pt x="18489" y="52197"/>
                          <a:pt x="18108" y="55150"/>
                        </a:cubicBezTo>
                        <a:lnTo>
                          <a:pt x="9250" y="117538"/>
                        </a:lnTo>
                        <a:cubicBezTo>
                          <a:pt x="8107" y="125254"/>
                          <a:pt x="14108" y="132112"/>
                          <a:pt x="21918" y="132112"/>
                        </a:cubicBezTo>
                        <a:lnTo>
                          <a:pt x="21918" y="132112"/>
                        </a:lnTo>
                        <a:cubicBezTo>
                          <a:pt x="28205" y="132112"/>
                          <a:pt x="33539" y="127540"/>
                          <a:pt x="34587" y="121444"/>
                        </a:cubicBezTo>
                        <a:lnTo>
                          <a:pt x="42873" y="71152"/>
                        </a:lnTo>
                        <a:cubicBezTo>
                          <a:pt x="43445" y="67913"/>
                          <a:pt x="45159" y="64961"/>
                          <a:pt x="47826" y="63055"/>
                        </a:cubicBezTo>
                        <a:lnTo>
                          <a:pt x="72020" y="45434"/>
                        </a:lnTo>
                        <a:lnTo>
                          <a:pt x="47160" y="159639"/>
                        </a:lnTo>
                        <a:cubicBezTo>
                          <a:pt x="43731" y="175355"/>
                          <a:pt x="37254" y="190309"/>
                          <a:pt x="28014" y="203454"/>
                        </a:cubicBezTo>
                        <a:lnTo>
                          <a:pt x="2678" y="239839"/>
                        </a:lnTo>
                        <a:cubicBezTo>
                          <a:pt x="-1799" y="246316"/>
                          <a:pt x="-561" y="255175"/>
                          <a:pt x="5631" y="260032"/>
                        </a:cubicBezTo>
                        <a:lnTo>
                          <a:pt x="5631" y="260032"/>
                        </a:lnTo>
                        <a:cubicBezTo>
                          <a:pt x="12108" y="265271"/>
                          <a:pt x="21633" y="264128"/>
                          <a:pt x="26776" y="257556"/>
                        </a:cubicBezTo>
                        <a:lnTo>
                          <a:pt x="56970" y="218694"/>
                        </a:lnTo>
                        <a:cubicBezTo>
                          <a:pt x="64305" y="209169"/>
                          <a:pt x="70877" y="199072"/>
                          <a:pt x="76592" y="188500"/>
                        </a:cubicBezTo>
                        <a:lnTo>
                          <a:pt x="92689" y="158401"/>
                        </a:lnTo>
                        <a:lnTo>
                          <a:pt x="154411" y="254508"/>
                        </a:lnTo>
                        <a:cubicBezTo>
                          <a:pt x="159078" y="261747"/>
                          <a:pt x="168508" y="264128"/>
                          <a:pt x="176033" y="260032"/>
                        </a:cubicBezTo>
                        <a:lnTo>
                          <a:pt x="176033" y="260032"/>
                        </a:lnTo>
                        <a:cubicBezTo>
                          <a:pt x="184224" y="255556"/>
                          <a:pt x="186987" y="245173"/>
                          <a:pt x="182129" y="237172"/>
                        </a:cubicBezTo>
                        <a:lnTo>
                          <a:pt x="114025" y="125825"/>
                        </a:lnTo>
                        <a:cubicBezTo>
                          <a:pt x="110596" y="120205"/>
                          <a:pt x="109548" y="113443"/>
                          <a:pt x="111072" y="106966"/>
                        </a:cubicBezTo>
                        <a:lnTo>
                          <a:pt x="119359" y="71914"/>
                        </a:lnTo>
                        <a:lnTo>
                          <a:pt x="129646" y="87725"/>
                        </a:lnTo>
                        <a:cubicBezTo>
                          <a:pt x="131265" y="90202"/>
                          <a:pt x="133456" y="92107"/>
                          <a:pt x="136123" y="93345"/>
                        </a:cubicBezTo>
                        <a:close/>
                      </a:path>
                    </a:pathLst>
                  </a:custGeom>
                  <a:solidFill>
                    <a:srgbClr val="FFFFFF"/>
                  </a:solidFill>
                  <a:ln w="9525" cap="flat">
                    <a:noFill/>
                    <a:prstDash val="solid"/>
                    <a:miter/>
                  </a:ln>
                </p:spPr>
                <p:txBody>
                  <a:bodyPr rtlCol="0" anchor="ctr"/>
                  <a:lstStyle/>
                  <a:p>
                    <a:endParaRPr lang="en-US" dirty="0"/>
                  </a:p>
                </p:txBody>
              </p:sp>
              <p:sp>
                <p:nvSpPr>
                  <p:cNvPr id="902" name="Freeform: Shape 901">
                    <a:extLst>
                      <a:ext uri="{FF2B5EF4-FFF2-40B4-BE49-F238E27FC236}">
                        <a16:creationId xmlns:a16="http://schemas.microsoft.com/office/drawing/2014/main" id="{7EE85B2D-5103-4C62-ABB7-F8805B8F51FE}"/>
                      </a:ext>
                    </a:extLst>
                  </p:cNvPr>
                  <p:cNvSpPr/>
                  <p:nvPr/>
                </p:nvSpPr>
                <p:spPr>
                  <a:xfrm>
                    <a:off x="5931693" y="3667600"/>
                    <a:ext cx="67436" cy="67437"/>
                  </a:xfrm>
                  <a:custGeom>
                    <a:avLst/>
                    <a:gdLst>
                      <a:gd name="connsiteX0" fmla="*/ 67437 w 67436"/>
                      <a:gd name="connsiteY0" fmla="*/ 33718 h 67437"/>
                      <a:gd name="connsiteX1" fmla="*/ 33718 w 67436"/>
                      <a:gd name="connsiteY1" fmla="*/ 67437 h 67437"/>
                      <a:gd name="connsiteX2" fmla="*/ 0 w 67436"/>
                      <a:gd name="connsiteY2" fmla="*/ 33718 h 67437"/>
                      <a:gd name="connsiteX3" fmla="*/ 33718 w 67436"/>
                      <a:gd name="connsiteY3" fmla="*/ 0 h 67437"/>
                      <a:gd name="connsiteX4" fmla="*/ 67437 w 67436"/>
                      <a:gd name="connsiteY4" fmla="*/ 33718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6" h="67437">
                        <a:moveTo>
                          <a:pt x="67437" y="33718"/>
                        </a:moveTo>
                        <a:cubicBezTo>
                          <a:pt x="67437" y="52341"/>
                          <a:pt x="52341" y="67437"/>
                          <a:pt x="33718" y="67437"/>
                        </a:cubicBezTo>
                        <a:cubicBezTo>
                          <a:pt x="15096" y="67437"/>
                          <a:pt x="0" y="52341"/>
                          <a:pt x="0" y="33718"/>
                        </a:cubicBezTo>
                        <a:cubicBezTo>
                          <a:pt x="0" y="15096"/>
                          <a:pt x="15096" y="0"/>
                          <a:pt x="33718" y="0"/>
                        </a:cubicBezTo>
                        <a:cubicBezTo>
                          <a:pt x="52341" y="0"/>
                          <a:pt x="67437" y="15096"/>
                          <a:pt x="67437" y="33718"/>
                        </a:cubicBezTo>
                        <a:close/>
                      </a:path>
                    </a:pathLst>
                  </a:custGeom>
                  <a:solidFill>
                    <a:srgbClr val="FFFFFF"/>
                  </a:solidFill>
                  <a:ln w="9525" cap="flat">
                    <a:noFill/>
                    <a:prstDash val="solid"/>
                    <a:miter/>
                  </a:ln>
                </p:spPr>
                <p:txBody>
                  <a:bodyPr rtlCol="0" anchor="ctr"/>
                  <a:lstStyle/>
                  <a:p>
                    <a:endParaRPr lang="en-US" dirty="0"/>
                  </a:p>
                </p:txBody>
              </p:sp>
            </p:grpSp>
          </p:grpSp>
        </p:grpSp>
        <p:grpSp>
          <p:nvGrpSpPr>
            <p:cNvPr id="886" name="Graphic 23">
              <a:extLst>
                <a:ext uri="{FF2B5EF4-FFF2-40B4-BE49-F238E27FC236}">
                  <a16:creationId xmlns:a16="http://schemas.microsoft.com/office/drawing/2014/main" id="{38E66860-864C-4C0A-9F7F-1AE504EA34A1}"/>
                </a:ext>
              </a:extLst>
            </p:cNvPr>
            <p:cNvGrpSpPr/>
            <p:nvPr/>
          </p:nvGrpSpPr>
          <p:grpSpPr>
            <a:xfrm>
              <a:off x="9785230" y="3667520"/>
              <a:ext cx="320040" cy="320040"/>
              <a:chOff x="5753100" y="4289869"/>
              <a:chExt cx="685800" cy="685800"/>
            </a:xfrm>
          </p:grpSpPr>
          <p:sp>
            <p:nvSpPr>
              <p:cNvPr id="887" name="Freeform: Shape 886">
                <a:extLst>
                  <a:ext uri="{FF2B5EF4-FFF2-40B4-BE49-F238E27FC236}">
                    <a16:creationId xmlns:a16="http://schemas.microsoft.com/office/drawing/2014/main" id="{79F1A078-3A82-4B22-AAEA-4D102A6EA1BB}"/>
                  </a:ext>
                </a:extLst>
              </p:cNvPr>
              <p:cNvSpPr/>
              <p:nvPr/>
            </p:nvSpPr>
            <p:spPr>
              <a:xfrm>
                <a:off x="5753100" y="428986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C02C54"/>
              </a:solidFill>
              <a:ln w="9525" cap="flat">
                <a:noFill/>
                <a:prstDash val="solid"/>
                <a:miter/>
              </a:ln>
            </p:spPr>
            <p:txBody>
              <a:bodyPr rtlCol="0" anchor="ctr"/>
              <a:lstStyle/>
              <a:p>
                <a:endParaRPr lang="en-US" dirty="0"/>
              </a:p>
            </p:txBody>
          </p:sp>
          <p:grpSp>
            <p:nvGrpSpPr>
              <p:cNvPr id="888" name="Graphic 23">
                <a:extLst>
                  <a:ext uri="{FF2B5EF4-FFF2-40B4-BE49-F238E27FC236}">
                    <a16:creationId xmlns:a16="http://schemas.microsoft.com/office/drawing/2014/main" id="{CA944B89-9E67-4A9C-A7B7-3D72CAD6FCB0}"/>
                  </a:ext>
                </a:extLst>
              </p:cNvPr>
              <p:cNvGrpSpPr/>
              <p:nvPr/>
            </p:nvGrpSpPr>
            <p:grpSpPr>
              <a:xfrm>
                <a:off x="5873311" y="4384166"/>
                <a:ext cx="395662" cy="475107"/>
                <a:chOff x="5873311" y="4384166"/>
                <a:chExt cx="395662" cy="475107"/>
              </a:xfrm>
              <a:solidFill>
                <a:srgbClr val="FFFFFF"/>
              </a:solidFill>
            </p:grpSpPr>
            <p:sp>
              <p:nvSpPr>
                <p:cNvPr id="889" name="Freeform: Shape 888">
                  <a:extLst>
                    <a:ext uri="{FF2B5EF4-FFF2-40B4-BE49-F238E27FC236}">
                      <a16:creationId xmlns:a16="http://schemas.microsoft.com/office/drawing/2014/main" id="{66102122-79AD-4621-A062-B41E6086DDC0}"/>
                    </a:ext>
                  </a:extLst>
                </p:cNvPr>
                <p:cNvSpPr/>
                <p:nvPr/>
              </p:nvSpPr>
              <p:spPr>
                <a:xfrm>
                  <a:off x="6023514" y="4602860"/>
                  <a:ext cx="147447" cy="147447"/>
                </a:xfrm>
                <a:custGeom>
                  <a:avLst/>
                  <a:gdLst>
                    <a:gd name="connsiteX0" fmla="*/ 147447 w 147447"/>
                    <a:gd name="connsiteY0" fmla="*/ 73724 h 147447"/>
                    <a:gd name="connsiteX1" fmla="*/ 73723 w 147447"/>
                    <a:gd name="connsiteY1" fmla="*/ 147447 h 147447"/>
                    <a:gd name="connsiteX2" fmla="*/ 0 w 147447"/>
                    <a:gd name="connsiteY2" fmla="*/ 73724 h 147447"/>
                    <a:gd name="connsiteX3" fmla="*/ 73723 w 147447"/>
                    <a:gd name="connsiteY3" fmla="*/ 0 h 147447"/>
                    <a:gd name="connsiteX4" fmla="*/ 147447 w 147447"/>
                    <a:gd name="connsiteY4" fmla="*/ 73724 h 14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47" h="147447">
                      <a:moveTo>
                        <a:pt x="147447" y="73724"/>
                      </a:moveTo>
                      <a:cubicBezTo>
                        <a:pt x="147447" y="114440"/>
                        <a:pt x="114440" y="147447"/>
                        <a:pt x="73723" y="147447"/>
                      </a:cubicBezTo>
                      <a:cubicBezTo>
                        <a:pt x="33007" y="147447"/>
                        <a:pt x="0" y="114440"/>
                        <a:pt x="0" y="73724"/>
                      </a:cubicBezTo>
                      <a:cubicBezTo>
                        <a:pt x="0" y="33007"/>
                        <a:pt x="33007" y="0"/>
                        <a:pt x="73723" y="0"/>
                      </a:cubicBezTo>
                      <a:cubicBezTo>
                        <a:pt x="114440" y="0"/>
                        <a:pt x="147447" y="33007"/>
                        <a:pt x="147447" y="73724"/>
                      </a:cubicBezTo>
                      <a:close/>
                    </a:path>
                  </a:pathLst>
                </a:custGeom>
                <a:solidFill>
                  <a:srgbClr val="FFFFFF"/>
                </a:solidFill>
                <a:ln w="9525" cap="flat">
                  <a:noFill/>
                  <a:prstDash val="solid"/>
                  <a:miter/>
                </a:ln>
              </p:spPr>
              <p:txBody>
                <a:bodyPr rtlCol="0" anchor="ctr"/>
                <a:lstStyle/>
                <a:p>
                  <a:endParaRPr lang="en-US" dirty="0"/>
                </a:p>
              </p:txBody>
            </p:sp>
            <p:sp>
              <p:nvSpPr>
                <p:cNvPr id="896" name="Freeform: Shape 895">
                  <a:extLst>
                    <a:ext uri="{FF2B5EF4-FFF2-40B4-BE49-F238E27FC236}">
                      <a16:creationId xmlns:a16="http://schemas.microsoft.com/office/drawing/2014/main" id="{C2C05A01-9538-4B76-810F-A75CAF0B16E0}"/>
                    </a:ext>
                  </a:extLst>
                </p:cNvPr>
                <p:cNvSpPr/>
                <p:nvPr/>
              </p:nvSpPr>
              <p:spPr>
                <a:xfrm>
                  <a:off x="5873311" y="4384166"/>
                  <a:ext cx="395662" cy="475107"/>
                </a:xfrm>
                <a:custGeom>
                  <a:avLst/>
                  <a:gdLst>
                    <a:gd name="connsiteX0" fmla="*/ 363087 w 395662"/>
                    <a:gd name="connsiteY0" fmla="*/ 410528 h 475107"/>
                    <a:gd name="connsiteX1" fmla="*/ 343275 w 395662"/>
                    <a:gd name="connsiteY1" fmla="*/ 417386 h 475107"/>
                    <a:gd name="connsiteX2" fmla="*/ 273076 w 395662"/>
                    <a:gd name="connsiteY2" fmla="*/ 347186 h 475107"/>
                    <a:gd name="connsiteX3" fmla="*/ 295269 w 395662"/>
                    <a:gd name="connsiteY3" fmla="*/ 310420 h 475107"/>
                    <a:gd name="connsiteX4" fmla="*/ 343656 w 395662"/>
                    <a:gd name="connsiteY4" fmla="*/ 316706 h 475107"/>
                    <a:gd name="connsiteX5" fmla="*/ 348324 w 395662"/>
                    <a:gd name="connsiteY5" fmla="*/ 328994 h 475107"/>
                    <a:gd name="connsiteX6" fmla="*/ 380518 w 395662"/>
                    <a:gd name="connsiteY6" fmla="*/ 333185 h 475107"/>
                    <a:gd name="connsiteX7" fmla="*/ 384709 w 395662"/>
                    <a:gd name="connsiteY7" fmla="*/ 300990 h 475107"/>
                    <a:gd name="connsiteX8" fmla="*/ 352515 w 395662"/>
                    <a:gd name="connsiteY8" fmla="*/ 296799 h 475107"/>
                    <a:gd name="connsiteX9" fmla="*/ 346323 w 395662"/>
                    <a:gd name="connsiteY9" fmla="*/ 304133 h 475107"/>
                    <a:gd name="connsiteX10" fmla="*/ 297270 w 395662"/>
                    <a:gd name="connsiteY10" fmla="*/ 297752 h 475107"/>
                    <a:gd name="connsiteX11" fmla="*/ 297460 w 395662"/>
                    <a:gd name="connsiteY11" fmla="*/ 292513 h 475107"/>
                    <a:gd name="connsiteX12" fmla="*/ 290031 w 395662"/>
                    <a:gd name="connsiteY12" fmla="*/ 260318 h 475107"/>
                    <a:gd name="connsiteX13" fmla="*/ 321749 w 395662"/>
                    <a:gd name="connsiteY13" fmla="*/ 228600 h 475107"/>
                    <a:gd name="connsiteX14" fmla="*/ 382233 w 395662"/>
                    <a:gd name="connsiteY14" fmla="*/ 224695 h 475107"/>
                    <a:gd name="connsiteX15" fmla="*/ 382233 w 395662"/>
                    <a:gd name="connsiteY15" fmla="*/ 159734 h 475107"/>
                    <a:gd name="connsiteX16" fmla="*/ 317272 w 395662"/>
                    <a:gd name="connsiteY16" fmla="*/ 159734 h 475107"/>
                    <a:gd name="connsiteX17" fmla="*/ 312795 w 395662"/>
                    <a:gd name="connsiteY17" fmla="*/ 219456 h 475107"/>
                    <a:gd name="connsiteX18" fmla="*/ 282982 w 395662"/>
                    <a:gd name="connsiteY18" fmla="*/ 249079 h 475107"/>
                    <a:gd name="connsiteX19" fmla="*/ 230880 w 395662"/>
                    <a:gd name="connsiteY19" fmla="*/ 219456 h 475107"/>
                    <a:gd name="connsiteX20" fmla="*/ 230880 w 395662"/>
                    <a:gd name="connsiteY20" fmla="*/ 91440 h 475107"/>
                    <a:gd name="connsiteX21" fmla="*/ 271076 w 395662"/>
                    <a:gd name="connsiteY21" fmla="*/ 45911 h 475107"/>
                    <a:gd name="connsiteX22" fmla="*/ 225261 w 395662"/>
                    <a:gd name="connsiteY22" fmla="*/ 0 h 475107"/>
                    <a:gd name="connsiteX23" fmla="*/ 179160 w 395662"/>
                    <a:gd name="connsiteY23" fmla="*/ 45911 h 475107"/>
                    <a:gd name="connsiteX24" fmla="*/ 218022 w 395662"/>
                    <a:gd name="connsiteY24" fmla="*/ 91345 h 475107"/>
                    <a:gd name="connsiteX25" fmla="*/ 218022 w 395662"/>
                    <a:gd name="connsiteY25" fmla="*/ 219361 h 475107"/>
                    <a:gd name="connsiteX26" fmla="*/ 169063 w 395662"/>
                    <a:gd name="connsiteY26" fmla="*/ 243554 h 475107"/>
                    <a:gd name="connsiteX27" fmla="*/ 122676 w 395662"/>
                    <a:gd name="connsiteY27" fmla="*/ 197072 h 475107"/>
                    <a:gd name="connsiteX28" fmla="*/ 126677 w 395662"/>
                    <a:gd name="connsiteY28" fmla="*/ 182975 h 475107"/>
                    <a:gd name="connsiteX29" fmla="*/ 99150 w 395662"/>
                    <a:gd name="connsiteY29" fmla="*/ 155448 h 475107"/>
                    <a:gd name="connsiteX30" fmla="*/ 71622 w 395662"/>
                    <a:gd name="connsiteY30" fmla="*/ 182975 h 475107"/>
                    <a:gd name="connsiteX31" fmla="*/ 99150 w 395662"/>
                    <a:gd name="connsiteY31" fmla="*/ 210503 h 475107"/>
                    <a:gd name="connsiteX32" fmla="*/ 113818 w 395662"/>
                    <a:gd name="connsiteY32" fmla="*/ 206216 h 475107"/>
                    <a:gd name="connsiteX33" fmla="*/ 161538 w 395662"/>
                    <a:gd name="connsiteY33" fmla="*/ 253937 h 475107"/>
                    <a:gd name="connsiteX34" fmla="*/ 150489 w 395662"/>
                    <a:gd name="connsiteY34" fmla="*/ 292608 h 475107"/>
                    <a:gd name="connsiteX35" fmla="*/ 151347 w 395662"/>
                    <a:gd name="connsiteY35" fmla="*/ 303467 h 475107"/>
                    <a:gd name="connsiteX36" fmla="*/ 87624 w 395662"/>
                    <a:gd name="connsiteY36" fmla="*/ 323469 h 475107"/>
                    <a:gd name="connsiteX37" fmla="*/ 32189 w 395662"/>
                    <a:gd name="connsiteY37" fmla="*/ 298990 h 475107"/>
                    <a:gd name="connsiteX38" fmla="*/ 2090 w 395662"/>
                    <a:gd name="connsiteY38" fmla="*/ 356616 h 475107"/>
                    <a:gd name="connsiteX39" fmla="*/ 59716 w 395662"/>
                    <a:gd name="connsiteY39" fmla="*/ 386715 h 475107"/>
                    <a:gd name="connsiteX40" fmla="*/ 91339 w 395662"/>
                    <a:gd name="connsiteY40" fmla="*/ 335852 h 475107"/>
                    <a:gd name="connsiteX41" fmla="*/ 154299 w 395662"/>
                    <a:gd name="connsiteY41" fmla="*/ 316039 h 475107"/>
                    <a:gd name="connsiteX42" fmla="*/ 199162 w 395662"/>
                    <a:gd name="connsiteY42" fmla="*/ 361855 h 475107"/>
                    <a:gd name="connsiteX43" fmla="*/ 189256 w 395662"/>
                    <a:gd name="connsiteY43" fmla="*/ 395954 h 475107"/>
                    <a:gd name="connsiteX44" fmla="*/ 176397 w 395662"/>
                    <a:gd name="connsiteY44" fmla="*/ 398717 h 475107"/>
                    <a:gd name="connsiteX45" fmla="*/ 167349 w 395662"/>
                    <a:gd name="connsiteY45" fmla="*/ 429863 h 475107"/>
                    <a:gd name="connsiteX46" fmla="*/ 198495 w 395662"/>
                    <a:gd name="connsiteY46" fmla="*/ 438912 h 475107"/>
                    <a:gd name="connsiteX47" fmla="*/ 207544 w 395662"/>
                    <a:gd name="connsiteY47" fmla="*/ 407765 h 475107"/>
                    <a:gd name="connsiteX48" fmla="*/ 201258 w 395662"/>
                    <a:gd name="connsiteY48" fmla="*/ 400526 h 475107"/>
                    <a:gd name="connsiteX49" fmla="*/ 211545 w 395662"/>
                    <a:gd name="connsiteY49" fmla="*/ 365093 h 475107"/>
                    <a:gd name="connsiteX50" fmla="*/ 223927 w 395662"/>
                    <a:gd name="connsiteY50" fmla="*/ 366141 h 475107"/>
                    <a:gd name="connsiteX51" fmla="*/ 262599 w 395662"/>
                    <a:gd name="connsiteY51" fmla="*/ 355092 h 475107"/>
                    <a:gd name="connsiteX52" fmla="*/ 334893 w 395662"/>
                    <a:gd name="connsiteY52" fmla="*/ 427387 h 475107"/>
                    <a:gd name="connsiteX53" fmla="*/ 330893 w 395662"/>
                    <a:gd name="connsiteY53" fmla="*/ 442913 h 475107"/>
                    <a:gd name="connsiteX54" fmla="*/ 363087 w 395662"/>
                    <a:gd name="connsiteY54" fmla="*/ 475107 h 475107"/>
                    <a:gd name="connsiteX55" fmla="*/ 395282 w 395662"/>
                    <a:gd name="connsiteY55" fmla="*/ 442913 h 475107"/>
                    <a:gd name="connsiteX56" fmla="*/ 363087 w 395662"/>
                    <a:gd name="connsiteY56" fmla="*/ 410718 h 475107"/>
                    <a:gd name="connsiteX57" fmla="*/ 374517 w 395662"/>
                    <a:gd name="connsiteY57" fmla="*/ 308705 h 475107"/>
                    <a:gd name="connsiteX58" fmla="*/ 372708 w 395662"/>
                    <a:gd name="connsiteY58" fmla="*/ 322897 h 475107"/>
                    <a:gd name="connsiteX59" fmla="*/ 358515 w 395662"/>
                    <a:gd name="connsiteY59" fmla="*/ 321088 h 475107"/>
                    <a:gd name="connsiteX60" fmla="*/ 360325 w 395662"/>
                    <a:gd name="connsiteY60" fmla="*/ 306896 h 475107"/>
                    <a:gd name="connsiteX61" fmla="*/ 374517 w 395662"/>
                    <a:gd name="connsiteY61" fmla="*/ 308705 h 475107"/>
                    <a:gd name="connsiteX62" fmla="*/ 326416 w 395662"/>
                    <a:gd name="connsiteY62" fmla="*/ 168688 h 475107"/>
                    <a:gd name="connsiteX63" fmla="*/ 373184 w 395662"/>
                    <a:gd name="connsiteY63" fmla="*/ 168688 h 475107"/>
                    <a:gd name="connsiteX64" fmla="*/ 373184 w 395662"/>
                    <a:gd name="connsiteY64" fmla="*/ 215455 h 475107"/>
                    <a:gd name="connsiteX65" fmla="*/ 326416 w 395662"/>
                    <a:gd name="connsiteY65" fmla="*/ 215455 h 475107"/>
                    <a:gd name="connsiteX66" fmla="*/ 326416 w 395662"/>
                    <a:gd name="connsiteY66" fmla="*/ 168688 h 475107"/>
                    <a:gd name="connsiteX67" fmla="*/ 99150 w 395662"/>
                    <a:gd name="connsiteY67" fmla="*/ 197358 h 475107"/>
                    <a:gd name="connsiteX68" fmla="*/ 84481 w 395662"/>
                    <a:gd name="connsiteY68" fmla="*/ 182689 h 475107"/>
                    <a:gd name="connsiteX69" fmla="*/ 99150 w 395662"/>
                    <a:gd name="connsiteY69" fmla="*/ 168021 h 475107"/>
                    <a:gd name="connsiteX70" fmla="*/ 113818 w 395662"/>
                    <a:gd name="connsiteY70" fmla="*/ 182689 h 475107"/>
                    <a:gd name="connsiteX71" fmla="*/ 99150 w 395662"/>
                    <a:gd name="connsiteY71" fmla="*/ 197358 h 475107"/>
                    <a:gd name="connsiteX72" fmla="*/ 55906 w 395662"/>
                    <a:gd name="connsiteY72" fmla="*/ 374142 h 475107"/>
                    <a:gd name="connsiteX73" fmla="*/ 14472 w 395662"/>
                    <a:gd name="connsiteY73" fmla="*/ 352520 h 475107"/>
                    <a:gd name="connsiteX74" fmla="*/ 36094 w 395662"/>
                    <a:gd name="connsiteY74" fmla="*/ 311087 h 475107"/>
                    <a:gd name="connsiteX75" fmla="*/ 77528 w 395662"/>
                    <a:gd name="connsiteY75" fmla="*/ 332708 h 475107"/>
                    <a:gd name="connsiteX76" fmla="*/ 55906 w 395662"/>
                    <a:gd name="connsiteY76" fmla="*/ 374142 h 475107"/>
                    <a:gd name="connsiteX77" fmla="*/ 192399 w 395662"/>
                    <a:gd name="connsiteY77" fmla="*/ 427387 h 475107"/>
                    <a:gd name="connsiteX78" fmla="*/ 178683 w 395662"/>
                    <a:gd name="connsiteY78" fmla="*/ 423386 h 475107"/>
                    <a:gd name="connsiteX79" fmla="*/ 182684 w 395662"/>
                    <a:gd name="connsiteY79" fmla="*/ 409670 h 475107"/>
                    <a:gd name="connsiteX80" fmla="*/ 196400 w 395662"/>
                    <a:gd name="connsiteY80" fmla="*/ 413671 h 475107"/>
                    <a:gd name="connsiteX81" fmla="*/ 192399 w 395662"/>
                    <a:gd name="connsiteY81" fmla="*/ 427387 h 475107"/>
                    <a:gd name="connsiteX82" fmla="*/ 192399 w 395662"/>
                    <a:gd name="connsiteY82" fmla="*/ 45625 h 475107"/>
                    <a:gd name="connsiteX83" fmla="*/ 225451 w 395662"/>
                    <a:gd name="connsiteY83" fmla="*/ 12573 h 475107"/>
                    <a:gd name="connsiteX84" fmla="*/ 258503 w 395662"/>
                    <a:gd name="connsiteY84" fmla="*/ 45625 h 475107"/>
                    <a:gd name="connsiteX85" fmla="*/ 225451 w 395662"/>
                    <a:gd name="connsiteY85" fmla="*/ 78677 h 475107"/>
                    <a:gd name="connsiteX86" fmla="*/ 192399 w 395662"/>
                    <a:gd name="connsiteY86" fmla="*/ 45625 h 475107"/>
                    <a:gd name="connsiteX87" fmla="*/ 224118 w 395662"/>
                    <a:gd name="connsiteY87" fmla="*/ 352996 h 475107"/>
                    <a:gd name="connsiteX88" fmla="*/ 163443 w 395662"/>
                    <a:gd name="connsiteY88" fmla="*/ 292322 h 475107"/>
                    <a:gd name="connsiteX89" fmla="*/ 224118 w 395662"/>
                    <a:gd name="connsiteY89" fmla="*/ 231648 h 475107"/>
                    <a:gd name="connsiteX90" fmla="*/ 284792 w 395662"/>
                    <a:gd name="connsiteY90" fmla="*/ 292322 h 475107"/>
                    <a:gd name="connsiteX91" fmla="*/ 224118 w 395662"/>
                    <a:gd name="connsiteY91" fmla="*/ 352996 h 475107"/>
                    <a:gd name="connsiteX92" fmla="*/ 363278 w 395662"/>
                    <a:gd name="connsiteY92" fmla="*/ 461867 h 475107"/>
                    <a:gd name="connsiteX93" fmla="*/ 343942 w 395662"/>
                    <a:gd name="connsiteY93" fmla="*/ 442531 h 475107"/>
                    <a:gd name="connsiteX94" fmla="*/ 363278 w 395662"/>
                    <a:gd name="connsiteY94" fmla="*/ 423196 h 475107"/>
                    <a:gd name="connsiteX95" fmla="*/ 382614 w 395662"/>
                    <a:gd name="connsiteY95" fmla="*/ 442531 h 475107"/>
                    <a:gd name="connsiteX96" fmla="*/ 363278 w 395662"/>
                    <a:gd name="connsiteY96" fmla="*/ 461867 h 4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5662" h="475107">
                      <a:moveTo>
                        <a:pt x="363087" y="410528"/>
                      </a:moveTo>
                      <a:cubicBezTo>
                        <a:pt x="355658" y="410528"/>
                        <a:pt x="348705" y="413099"/>
                        <a:pt x="343275" y="417386"/>
                      </a:cubicBezTo>
                      <a:lnTo>
                        <a:pt x="273076" y="347186"/>
                      </a:lnTo>
                      <a:cubicBezTo>
                        <a:pt x="283744" y="337566"/>
                        <a:pt x="291650" y="324898"/>
                        <a:pt x="295269" y="310420"/>
                      </a:cubicBezTo>
                      <a:lnTo>
                        <a:pt x="343656" y="316706"/>
                      </a:lnTo>
                      <a:cubicBezTo>
                        <a:pt x="343942" y="320993"/>
                        <a:pt x="345561" y="325279"/>
                        <a:pt x="348324" y="328994"/>
                      </a:cubicBezTo>
                      <a:cubicBezTo>
                        <a:pt x="356039" y="339090"/>
                        <a:pt x="370517" y="340900"/>
                        <a:pt x="380518" y="333185"/>
                      </a:cubicBezTo>
                      <a:cubicBezTo>
                        <a:pt x="390615" y="325469"/>
                        <a:pt x="392424" y="310991"/>
                        <a:pt x="384709" y="300990"/>
                      </a:cubicBezTo>
                      <a:cubicBezTo>
                        <a:pt x="376994" y="290989"/>
                        <a:pt x="362516" y="289084"/>
                        <a:pt x="352515" y="296799"/>
                      </a:cubicBezTo>
                      <a:cubicBezTo>
                        <a:pt x="349848" y="298799"/>
                        <a:pt x="347752" y="301371"/>
                        <a:pt x="346323" y="304133"/>
                      </a:cubicBezTo>
                      <a:lnTo>
                        <a:pt x="297270" y="297752"/>
                      </a:lnTo>
                      <a:cubicBezTo>
                        <a:pt x="297365" y="296037"/>
                        <a:pt x="297460" y="294227"/>
                        <a:pt x="297460" y="292513"/>
                      </a:cubicBezTo>
                      <a:cubicBezTo>
                        <a:pt x="297460" y="280988"/>
                        <a:pt x="294793" y="270034"/>
                        <a:pt x="290031" y="260318"/>
                      </a:cubicBezTo>
                      <a:lnTo>
                        <a:pt x="321749" y="228600"/>
                      </a:lnTo>
                      <a:cubicBezTo>
                        <a:pt x="339751" y="242506"/>
                        <a:pt x="365659" y="241173"/>
                        <a:pt x="382233" y="224695"/>
                      </a:cubicBezTo>
                      <a:cubicBezTo>
                        <a:pt x="400140" y="206788"/>
                        <a:pt x="400140" y="177641"/>
                        <a:pt x="382233" y="159734"/>
                      </a:cubicBezTo>
                      <a:cubicBezTo>
                        <a:pt x="364326" y="141827"/>
                        <a:pt x="335179" y="141827"/>
                        <a:pt x="317272" y="159734"/>
                      </a:cubicBezTo>
                      <a:cubicBezTo>
                        <a:pt x="300984" y="176022"/>
                        <a:pt x="299460" y="201454"/>
                        <a:pt x="312795" y="219456"/>
                      </a:cubicBezTo>
                      <a:lnTo>
                        <a:pt x="282982" y="249079"/>
                      </a:lnTo>
                      <a:cubicBezTo>
                        <a:pt x="270981" y="232696"/>
                        <a:pt x="252978" y="221552"/>
                        <a:pt x="230880" y="219456"/>
                      </a:cubicBezTo>
                      <a:lnTo>
                        <a:pt x="230880" y="91440"/>
                      </a:lnTo>
                      <a:cubicBezTo>
                        <a:pt x="252978" y="88487"/>
                        <a:pt x="271076" y="69247"/>
                        <a:pt x="271076" y="45911"/>
                      </a:cubicBezTo>
                      <a:cubicBezTo>
                        <a:pt x="271076" y="20574"/>
                        <a:pt x="250597" y="0"/>
                        <a:pt x="225261" y="0"/>
                      </a:cubicBezTo>
                      <a:cubicBezTo>
                        <a:pt x="199924" y="0"/>
                        <a:pt x="179160" y="20574"/>
                        <a:pt x="179160" y="45911"/>
                      </a:cubicBezTo>
                      <a:cubicBezTo>
                        <a:pt x="179160" y="68961"/>
                        <a:pt x="196019" y="88011"/>
                        <a:pt x="218022" y="91345"/>
                      </a:cubicBezTo>
                      <a:lnTo>
                        <a:pt x="218022" y="219361"/>
                      </a:lnTo>
                      <a:cubicBezTo>
                        <a:pt x="199638" y="220789"/>
                        <a:pt x="181350" y="229838"/>
                        <a:pt x="169063" y="243554"/>
                      </a:cubicBezTo>
                      <a:lnTo>
                        <a:pt x="122676" y="197072"/>
                      </a:lnTo>
                      <a:cubicBezTo>
                        <a:pt x="125153" y="192977"/>
                        <a:pt x="126677" y="188119"/>
                        <a:pt x="126677" y="182975"/>
                      </a:cubicBezTo>
                      <a:cubicBezTo>
                        <a:pt x="126677" y="167735"/>
                        <a:pt x="114390" y="155448"/>
                        <a:pt x="99150" y="155448"/>
                      </a:cubicBezTo>
                      <a:cubicBezTo>
                        <a:pt x="83910" y="155448"/>
                        <a:pt x="71622" y="167830"/>
                        <a:pt x="71622" y="182975"/>
                      </a:cubicBezTo>
                      <a:cubicBezTo>
                        <a:pt x="71622" y="198120"/>
                        <a:pt x="84005" y="210503"/>
                        <a:pt x="99150" y="210503"/>
                      </a:cubicBezTo>
                      <a:cubicBezTo>
                        <a:pt x="104579" y="210503"/>
                        <a:pt x="109532" y="208883"/>
                        <a:pt x="113818" y="206216"/>
                      </a:cubicBezTo>
                      <a:lnTo>
                        <a:pt x="161538" y="253937"/>
                      </a:lnTo>
                      <a:cubicBezTo>
                        <a:pt x="154585" y="265176"/>
                        <a:pt x="150489" y="278416"/>
                        <a:pt x="150489" y="292608"/>
                      </a:cubicBezTo>
                      <a:cubicBezTo>
                        <a:pt x="150489" y="296323"/>
                        <a:pt x="150775" y="299942"/>
                        <a:pt x="151347" y="303467"/>
                      </a:cubicBezTo>
                      <a:lnTo>
                        <a:pt x="87624" y="323469"/>
                      </a:lnTo>
                      <a:cubicBezTo>
                        <a:pt x="78099" y="302800"/>
                        <a:pt x="54477" y="292037"/>
                        <a:pt x="32189" y="298990"/>
                      </a:cubicBezTo>
                      <a:cubicBezTo>
                        <a:pt x="7995" y="306610"/>
                        <a:pt x="-5435" y="332422"/>
                        <a:pt x="2090" y="356616"/>
                      </a:cubicBezTo>
                      <a:cubicBezTo>
                        <a:pt x="9710" y="380810"/>
                        <a:pt x="35523" y="394240"/>
                        <a:pt x="59716" y="386715"/>
                      </a:cubicBezTo>
                      <a:cubicBezTo>
                        <a:pt x="81719" y="379857"/>
                        <a:pt x="94768" y="357949"/>
                        <a:pt x="91339" y="335852"/>
                      </a:cubicBezTo>
                      <a:lnTo>
                        <a:pt x="154299" y="316039"/>
                      </a:lnTo>
                      <a:cubicBezTo>
                        <a:pt x="161443" y="337280"/>
                        <a:pt x="178112" y="354235"/>
                        <a:pt x="199162" y="361855"/>
                      </a:cubicBezTo>
                      <a:lnTo>
                        <a:pt x="189256" y="395954"/>
                      </a:lnTo>
                      <a:cubicBezTo>
                        <a:pt x="184970" y="395573"/>
                        <a:pt x="180493" y="396430"/>
                        <a:pt x="176397" y="398717"/>
                      </a:cubicBezTo>
                      <a:cubicBezTo>
                        <a:pt x="165253" y="404813"/>
                        <a:pt x="161253" y="418814"/>
                        <a:pt x="167349" y="429863"/>
                      </a:cubicBezTo>
                      <a:cubicBezTo>
                        <a:pt x="173445" y="441007"/>
                        <a:pt x="187446" y="445008"/>
                        <a:pt x="198495" y="438912"/>
                      </a:cubicBezTo>
                      <a:cubicBezTo>
                        <a:pt x="209640" y="432816"/>
                        <a:pt x="213640" y="418814"/>
                        <a:pt x="207544" y="407765"/>
                      </a:cubicBezTo>
                      <a:cubicBezTo>
                        <a:pt x="205925" y="404813"/>
                        <a:pt x="203734" y="402431"/>
                        <a:pt x="201258" y="400526"/>
                      </a:cubicBezTo>
                      <a:lnTo>
                        <a:pt x="211545" y="365093"/>
                      </a:lnTo>
                      <a:cubicBezTo>
                        <a:pt x="215545" y="365760"/>
                        <a:pt x="219736" y="366141"/>
                        <a:pt x="223927" y="366141"/>
                      </a:cubicBezTo>
                      <a:cubicBezTo>
                        <a:pt x="238119" y="366141"/>
                        <a:pt x="251359" y="362140"/>
                        <a:pt x="262599" y="355092"/>
                      </a:cubicBezTo>
                      <a:lnTo>
                        <a:pt x="334893" y="427387"/>
                      </a:lnTo>
                      <a:cubicBezTo>
                        <a:pt x="332322" y="431959"/>
                        <a:pt x="330893" y="437293"/>
                        <a:pt x="330893" y="442913"/>
                      </a:cubicBezTo>
                      <a:cubicBezTo>
                        <a:pt x="330893" y="460629"/>
                        <a:pt x="345276" y="475107"/>
                        <a:pt x="363087" y="475107"/>
                      </a:cubicBezTo>
                      <a:cubicBezTo>
                        <a:pt x="380899" y="475107"/>
                        <a:pt x="395282" y="460724"/>
                        <a:pt x="395282" y="442913"/>
                      </a:cubicBezTo>
                      <a:cubicBezTo>
                        <a:pt x="395282" y="425101"/>
                        <a:pt x="380899" y="410718"/>
                        <a:pt x="363087" y="410718"/>
                      </a:cubicBezTo>
                      <a:close/>
                      <a:moveTo>
                        <a:pt x="374517" y="308705"/>
                      </a:moveTo>
                      <a:cubicBezTo>
                        <a:pt x="377946" y="313087"/>
                        <a:pt x="377089" y="319469"/>
                        <a:pt x="372708" y="322897"/>
                      </a:cubicBezTo>
                      <a:cubicBezTo>
                        <a:pt x="368326" y="326327"/>
                        <a:pt x="361944" y="325469"/>
                        <a:pt x="358515" y="321088"/>
                      </a:cubicBezTo>
                      <a:cubicBezTo>
                        <a:pt x="355086" y="316706"/>
                        <a:pt x="355944" y="310324"/>
                        <a:pt x="360325" y="306896"/>
                      </a:cubicBezTo>
                      <a:cubicBezTo>
                        <a:pt x="364707" y="303467"/>
                        <a:pt x="371088" y="304324"/>
                        <a:pt x="374517" y="308705"/>
                      </a:cubicBezTo>
                      <a:close/>
                      <a:moveTo>
                        <a:pt x="326416" y="168688"/>
                      </a:moveTo>
                      <a:cubicBezTo>
                        <a:pt x="339275" y="155829"/>
                        <a:pt x="360325" y="155829"/>
                        <a:pt x="373184" y="168688"/>
                      </a:cubicBezTo>
                      <a:cubicBezTo>
                        <a:pt x="386043" y="181546"/>
                        <a:pt x="386043" y="202597"/>
                        <a:pt x="373184" y="215455"/>
                      </a:cubicBezTo>
                      <a:cubicBezTo>
                        <a:pt x="360325" y="228314"/>
                        <a:pt x="339275" y="228314"/>
                        <a:pt x="326416" y="215455"/>
                      </a:cubicBezTo>
                      <a:cubicBezTo>
                        <a:pt x="313557" y="202597"/>
                        <a:pt x="313557" y="181546"/>
                        <a:pt x="326416" y="168688"/>
                      </a:cubicBezTo>
                      <a:close/>
                      <a:moveTo>
                        <a:pt x="99150" y="197358"/>
                      </a:moveTo>
                      <a:cubicBezTo>
                        <a:pt x="91053" y="197358"/>
                        <a:pt x="84481" y="190786"/>
                        <a:pt x="84481" y="182689"/>
                      </a:cubicBezTo>
                      <a:cubicBezTo>
                        <a:pt x="84481" y="174593"/>
                        <a:pt x="91053" y="168021"/>
                        <a:pt x="99150" y="168021"/>
                      </a:cubicBezTo>
                      <a:cubicBezTo>
                        <a:pt x="107246" y="168021"/>
                        <a:pt x="113818" y="174593"/>
                        <a:pt x="113818" y="182689"/>
                      </a:cubicBezTo>
                      <a:cubicBezTo>
                        <a:pt x="113818" y="190786"/>
                        <a:pt x="107246" y="197358"/>
                        <a:pt x="99150" y="197358"/>
                      </a:cubicBezTo>
                      <a:close/>
                      <a:moveTo>
                        <a:pt x="55906" y="374142"/>
                      </a:moveTo>
                      <a:cubicBezTo>
                        <a:pt x="38475" y="379571"/>
                        <a:pt x="19902" y="369856"/>
                        <a:pt x="14472" y="352520"/>
                      </a:cubicBezTo>
                      <a:cubicBezTo>
                        <a:pt x="9043" y="335089"/>
                        <a:pt x="18759" y="316516"/>
                        <a:pt x="36094" y="311087"/>
                      </a:cubicBezTo>
                      <a:cubicBezTo>
                        <a:pt x="53525" y="305657"/>
                        <a:pt x="72099" y="315373"/>
                        <a:pt x="77528" y="332708"/>
                      </a:cubicBezTo>
                      <a:cubicBezTo>
                        <a:pt x="82957" y="350139"/>
                        <a:pt x="73242" y="368713"/>
                        <a:pt x="55906" y="374142"/>
                      </a:cubicBezTo>
                      <a:close/>
                      <a:moveTo>
                        <a:pt x="192399" y="427387"/>
                      </a:moveTo>
                      <a:cubicBezTo>
                        <a:pt x="187542" y="430054"/>
                        <a:pt x="181350" y="428244"/>
                        <a:pt x="178683" y="423386"/>
                      </a:cubicBezTo>
                      <a:cubicBezTo>
                        <a:pt x="176016" y="418529"/>
                        <a:pt x="177826" y="412337"/>
                        <a:pt x="182684" y="409670"/>
                      </a:cubicBezTo>
                      <a:cubicBezTo>
                        <a:pt x="187542" y="407003"/>
                        <a:pt x="193733" y="408813"/>
                        <a:pt x="196400" y="413671"/>
                      </a:cubicBezTo>
                      <a:cubicBezTo>
                        <a:pt x="199067" y="418529"/>
                        <a:pt x="197257" y="424720"/>
                        <a:pt x="192399" y="427387"/>
                      </a:cubicBezTo>
                      <a:close/>
                      <a:moveTo>
                        <a:pt x="192399" y="45625"/>
                      </a:moveTo>
                      <a:cubicBezTo>
                        <a:pt x="192399" y="27432"/>
                        <a:pt x="207258" y="12573"/>
                        <a:pt x="225451" y="12573"/>
                      </a:cubicBezTo>
                      <a:cubicBezTo>
                        <a:pt x="243644" y="12573"/>
                        <a:pt x="258503" y="27432"/>
                        <a:pt x="258503" y="45625"/>
                      </a:cubicBezTo>
                      <a:cubicBezTo>
                        <a:pt x="258503" y="63818"/>
                        <a:pt x="243644" y="78677"/>
                        <a:pt x="225451" y="78677"/>
                      </a:cubicBezTo>
                      <a:cubicBezTo>
                        <a:pt x="207258" y="78677"/>
                        <a:pt x="192399" y="63818"/>
                        <a:pt x="192399" y="45625"/>
                      </a:cubicBezTo>
                      <a:close/>
                      <a:moveTo>
                        <a:pt x="224118" y="352996"/>
                      </a:moveTo>
                      <a:cubicBezTo>
                        <a:pt x="190685" y="352996"/>
                        <a:pt x="163443" y="325755"/>
                        <a:pt x="163443" y="292322"/>
                      </a:cubicBezTo>
                      <a:cubicBezTo>
                        <a:pt x="163443" y="258889"/>
                        <a:pt x="190685" y="231648"/>
                        <a:pt x="224118" y="231648"/>
                      </a:cubicBezTo>
                      <a:cubicBezTo>
                        <a:pt x="257550" y="231648"/>
                        <a:pt x="284792" y="258889"/>
                        <a:pt x="284792" y="292322"/>
                      </a:cubicBezTo>
                      <a:cubicBezTo>
                        <a:pt x="284792" y="325755"/>
                        <a:pt x="257550" y="352996"/>
                        <a:pt x="224118" y="352996"/>
                      </a:cubicBezTo>
                      <a:close/>
                      <a:moveTo>
                        <a:pt x="363278" y="461867"/>
                      </a:moveTo>
                      <a:cubicBezTo>
                        <a:pt x="352610" y="461867"/>
                        <a:pt x="343942" y="453199"/>
                        <a:pt x="343942" y="442531"/>
                      </a:cubicBezTo>
                      <a:cubicBezTo>
                        <a:pt x="343942" y="431863"/>
                        <a:pt x="352610" y="423196"/>
                        <a:pt x="363278" y="423196"/>
                      </a:cubicBezTo>
                      <a:cubicBezTo>
                        <a:pt x="373946" y="423196"/>
                        <a:pt x="382614" y="431863"/>
                        <a:pt x="382614" y="442531"/>
                      </a:cubicBezTo>
                      <a:cubicBezTo>
                        <a:pt x="382614" y="453199"/>
                        <a:pt x="373946" y="461867"/>
                        <a:pt x="363278" y="461867"/>
                      </a:cubicBezTo>
                      <a:close/>
                    </a:path>
                  </a:pathLst>
                </a:custGeom>
                <a:solidFill>
                  <a:srgbClr val="FFFFFF"/>
                </a:solidFill>
                <a:ln w="9525" cap="flat">
                  <a:noFill/>
                  <a:prstDash val="solid"/>
                  <a:miter/>
                </a:ln>
              </p:spPr>
              <p:txBody>
                <a:bodyPr rtlCol="0" anchor="ctr"/>
                <a:lstStyle/>
                <a:p>
                  <a:endParaRPr lang="en-US" dirty="0"/>
                </a:p>
              </p:txBody>
            </p:sp>
          </p:grpSp>
        </p:grpSp>
      </p:grpSp>
      <p:sp>
        <p:nvSpPr>
          <p:cNvPr id="5" name="TextBox 4">
            <a:extLst>
              <a:ext uri="{FF2B5EF4-FFF2-40B4-BE49-F238E27FC236}">
                <a16:creationId xmlns:a16="http://schemas.microsoft.com/office/drawing/2014/main" id="{A07A6A63-2881-8B30-6EB5-AF89CFBF827E}"/>
              </a:ext>
            </a:extLst>
          </p:cNvPr>
          <p:cNvSpPr txBox="1"/>
          <p:nvPr/>
        </p:nvSpPr>
        <p:spPr>
          <a:xfrm>
            <a:off x="9967664" y="1005001"/>
            <a:ext cx="1549477" cy="276999"/>
          </a:xfrm>
          <a:prstGeom prst="rect">
            <a:avLst/>
          </a:prstGeom>
          <a:solidFill>
            <a:srgbClr val="CC3300"/>
          </a:solidFill>
        </p:spPr>
        <p:txBody>
          <a:bodyPr wrap="square" rtlCol="0">
            <a:spAutoFit/>
          </a:bodyPr>
          <a:lstStyle/>
          <a:p>
            <a:pPr algn="ctr"/>
            <a:r>
              <a:rPr lang="en-US" sz="1200" b="1" dirty="0">
                <a:solidFill>
                  <a:schemeClr val="bg1"/>
                </a:solidFill>
              </a:rPr>
              <a:t>Very Poor</a:t>
            </a:r>
          </a:p>
        </p:txBody>
      </p:sp>
      <p:sp>
        <p:nvSpPr>
          <p:cNvPr id="6" name="TextBox 5">
            <a:extLst>
              <a:ext uri="{FF2B5EF4-FFF2-40B4-BE49-F238E27FC236}">
                <a16:creationId xmlns:a16="http://schemas.microsoft.com/office/drawing/2014/main" id="{914A1405-8FBE-69A7-5AB4-B605A7351CA6}"/>
              </a:ext>
            </a:extLst>
          </p:cNvPr>
          <p:cNvSpPr txBox="1"/>
          <p:nvPr/>
        </p:nvSpPr>
        <p:spPr>
          <a:xfrm>
            <a:off x="9971138" y="754249"/>
            <a:ext cx="1546004" cy="276999"/>
          </a:xfrm>
          <a:prstGeom prst="rect">
            <a:avLst/>
          </a:prstGeom>
          <a:solidFill>
            <a:srgbClr val="F58022"/>
          </a:solidFill>
        </p:spPr>
        <p:txBody>
          <a:bodyPr wrap="square" rtlCol="0">
            <a:spAutoFit/>
          </a:bodyPr>
          <a:lstStyle/>
          <a:p>
            <a:pPr algn="ctr"/>
            <a:r>
              <a:rPr lang="en-US" sz="1200" b="1" dirty="0">
                <a:solidFill>
                  <a:schemeClr val="bg1"/>
                </a:solidFill>
              </a:rPr>
              <a:t>Poor</a:t>
            </a:r>
          </a:p>
        </p:txBody>
      </p:sp>
      <p:sp>
        <p:nvSpPr>
          <p:cNvPr id="7" name="TextBox 6">
            <a:extLst>
              <a:ext uri="{FF2B5EF4-FFF2-40B4-BE49-F238E27FC236}">
                <a16:creationId xmlns:a16="http://schemas.microsoft.com/office/drawing/2014/main" id="{07774BEC-BE2E-E6FD-2D31-5E3B8BF9ADE5}"/>
              </a:ext>
            </a:extLst>
          </p:cNvPr>
          <p:cNvSpPr txBox="1"/>
          <p:nvPr/>
        </p:nvSpPr>
        <p:spPr>
          <a:xfrm>
            <a:off x="9967664" y="503497"/>
            <a:ext cx="1549477" cy="276999"/>
          </a:xfrm>
          <a:prstGeom prst="rect">
            <a:avLst/>
          </a:prstGeom>
          <a:solidFill>
            <a:schemeClr val="accent3"/>
          </a:solidFill>
        </p:spPr>
        <p:txBody>
          <a:bodyPr wrap="square" rtlCol="0">
            <a:spAutoFit/>
          </a:bodyPr>
          <a:lstStyle/>
          <a:p>
            <a:pPr algn="ctr"/>
            <a:r>
              <a:rPr lang="en-US" sz="1200" b="1" dirty="0">
                <a:solidFill>
                  <a:schemeClr val="bg1"/>
                </a:solidFill>
              </a:rPr>
              <a:t>About the Same</a:t>
            </a:r>
          </a:p>
        </p:txBody>
      </p:sp>
      <p:sp>
        <p:nvSpPr>
          <p:cNvPr id="8" name="TextBox 7">
            <a:extLst>
              <a:ext uri="{FF2B5EF4-FFF2-40B4-BE49-F238E27FC236}">
                <a16:creationId xmlns:a16="http://schemas.microsoft.com/office/drawing/2014/main" id="{E1C8E91F-DF53-B7D5-46D3-8F7FBB19B6BE}"/>
              </a:ext>
            </a:extLst>
          </p:cNvPr>
          <p:cNvSpPr txBox="1"/>
          <p:nvPr/>
        </p:nvSpPr>
        <p:spPr>
          <a:xfrm>
            <a:off x="9967664" y="252745"/>
            <a:ext cx="1549477" cy="276999"/>
          </a:xfrm>
          <a:prstGeom prst="rect">
            <a:avLst/>
          </a:prstGeom>
          <a:solidFill>
            <a:schemeClr val="accent4"/>
          </a:solidFill>
        </p:spPr>
        <p:txBody>
          <a:bodyPr wrap="square" rtlCol="0">
            <a:spAutoFit/>
          </a:bodyPr>
          <a:lstStyle/>
          <a:p>
            <a:pPr algn="ctr"/>
            <a:r>
              <a:rPr lang="en-US" sz="1200" b="1" dirty="0">
                <a:solidFill>
                  <a:schemeClr val="bg1"/>
                </a:solidFill>
              </a:rPr>
              <a:t>Good</a:t>
            </a:r>
          </a:p>
        </p:txBody>
      </p:sp>
      <p:sp>
        <p:nvSpPr>
          <p:cNvPr id="11" name="TextBox 10">
            <a:extLst>
              <a:ext uri="{FF2B5EF4-FFF2-40B4-BE49-F238E27FC236}">
                <a16:creationId xmlns:a16="http://schemas.microsoft.com/office/drawing/2014/main" id="{E6F56271-E06F-2C77-A76B-B514F369C2C5}"/>
              </a:ext>
            </a:extLst>
          </p:cNvPr>
          <p:cNvSpPr txBox="1"/>
          <p:nvPr/>
        </p:nvSpPr>
        <p:spPr>
          <a:xfrm>
            <a:off x="9967664" y="1993"/>
            <a:ext cx="1549477" cy="276999"/>
          </a:xfrm>
          <a:prstGeom prst="rect">
            <a:avLst/>
          </a:prstGeom>
          <a:solidFill>
            <a:srgbClr val="008000"/>
          </a:solidFill>
        </p:spPr>
        <p:txBody>
          <a:bodyPr wrap="square" rtlCol="0">
            <a:spAutoFit/>
          </a:bodyPr>
          <a:lstStyle/>
          <a:p>
            <a:pPr algn="ctr"/>
            <a:r>
              <a:rPr lang="en-US" sz="1200" b="1" dirty="0">
                <a:solidFill>
                  <a:schemeClr val="bg1"/>
                </a:solidFill>
              </a:rPr>
              <a:t>Excellent</a:t>
            </a:r>
          </a:p>
        </p:txBody>
      </p:sp>
      <p:grpSp>
        <p:nvGrpSpPr>
          <p:cNvPr id="238" name="Group 237">
            <a:extLst>
              <a:ext uri="{FF2B5EF4-FFF2-40B4-BE49-F238E27FC236}">
                <a16:creationId xmlns:a16="http://schemas.microsoft.com/office/drawing/2014/main" id="{A4F7E731-C116-FAFB-EC36-D08C56D7AE1C}"/>
              </a:ext>
            </a:extLst>
          </p:cNvPr>
          <p:cNvGrpSpPr>
            <a:grpSpLocks noChangeAspect="1"/>
          </p:cNvGrpSpPr>
          <p:nvPr/>
        </p:nvGrpSpPr>
        <p:grpSpPr>
          <a:xfrm>
            <a:off x="8978296" y="2667099"/>
            <a:ext cx="2354709" cy="293991"/>
            <a:chOff x="8957121" y="1123755"/>
            <a:chExt cx="2563348" cy="320040"/>
          </a:xfrm>
        </p:grpSpPr>
        <p:grpSp>
          <p:nvGrpSpPr>
            <p:cNvPr id="4" name="Graphic 23">
              <a:extLst>
                <a:ext uri="{FF2B5EF4-FFF2-40B4-BE49-F238E27FC236}">
                  <a16:creationId xmlns:a16="http://schemas.microsoft.com/office/drawing/2014/main" id="{759DBB47-2A70-8B30-2BB8-BC4EEDA676A6}"/>
                </a:ext>
              </a:extLst>
            </p:cNvPr>
            <p:cNvGrpSpPr/>
            <p:nvPr/>
          </p:nvGrpSpPr>
          <p:grpSpPr>
            <a:xfrm>
              <a:off x="8957121" y="1123755"/>
              <a:ext cx="320040" cy="320040"/>
              <a:chOff x="5753100" y="271462"/>
              <a:chExt cx="685800" cy="685800"/>
            </a:xfrm>
            <a:solidFill>
              <a:schemeClr val="bg1">
                <a:lumMod val="85000"/>
              </a:schemeClr>
            </a:solidFill>
          </p:grpSpPr>
          <p:sp>
            <p:nvSpPr>
              <p:cNvPr id="10" name="Freeform: Shape 9">
                <a:extLst>
                  <a:ext uri="{FF2B5EF4-FFF2-40B4-BE49-F238E27FC236}">
                    <a16:creationId xmlns:a16="http://schemas.microsoft.com/office/drawing/2014/main" id="{8956384D-7069-6866-6FD1-DF3AEB991D6D}"/>
                  </a:ext>
                </a:extLst>
              </p:cNvPr>
              <p:cNvSpPr/>
              <p:nvPr/>
            </p:nvSpPr>
            <p:spPr>
              <a:xfrm>
                <a:off x="5753100" y="271462"/>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2" name="Graphic 23">
                <a:extLst>
                  <a:ext uri="{FF2B5EF4-FFF2-40B4-BE49-F238E27FC236}">
                    <a16:creationId xmlns:a16="http://schemas.microsoft.com/office/drawing/2014/main" id="{907D2FE7-5172-F59B-44F1-73DF436A4DA8}"/>
                  </a:ext>
                </a:extLst>
              </p:cNvPr>
              <p:cNvGrpSpPr/>
              <p:nvPr/>
            </p:nvGrpSpPr>
            <p:grpSpPr>
              <a:xfrm>
                <a:off x="5807678" y="410336"/>
                <a:ext cx="557498" cy="408050"/>
                <a:chOff x="5807678" y="410336"/>
                <a:chExt cx="557498" cy="408050"/>
              </a:xfrm>
              <a:grpFill/>
            </p:grpSpPr>
            <p:sp>
              <p:nvSpPr>
                <p:cNvPr id="13" name="Freeform: Shape 12">
                  <a:extLst>
                    <a:ext uri="{FF2B5EF4-FFF2-40B4-BE49-F238E27FC236}">
                      <a16:creationId xmlns:a16="http://schemas.microsoft.com/office/drawing/2014/main" id="{E8A6033C-0822-5449-CDBD-C1A421716265}"/>
                    </a:ext>
                  </a:extLst>
                </p:cNvPr>
                <p:cNvSpPr/>
                <p:nvPr/>
              </p:nvSpPr>
              <p:spPr>
                <a:xfrm>
                  <a:off x="5927597" y="580262"/>
                  <a:ext cx="149923" cy="238125"/>
                </a:xfrm>
                <a:custGeom>
                  <a:avLst/>
                  <a:gdLst>
                    <a:gd name="connsiteX0" fmla="*/ 87630 w 149923"/>
                    <a:gd name="connsiteY0" fmla="*/ 0 h 238125"/>
                    <a:gd name="connsiteX1" fmla="*/ 102489 w 149923"/>
                    <a:gd name="connsiteY1" fmla="*/ 90107 h 238125"/>
                    <a:gd name="connsiteX2" fmla="*/ 141542 w 149923"/>
                    <a:gd name="connsiteY2" fmla="*/ 53054 h 238125"/>
                    <a:gd name="connsiteX3" fmla="*/ 149924 w 149923"/>
                    <a:gd name="connsiteY3" fmla="*/ 67247 h 238125"/>
                    <a:gd name="connsiteX4" fmla="*/ 109157 w 149923"/>
                    <a:gd name="connsiteY4" fmla="*/ 130397 h 238125"/>
                    <a:gd name="connsiteX5" fmla="*/ 126968 w 149923"/>
                    <a:gd name="connsiteY5" fmla="*/ 238125 h 238125"/>
                    <a:gd name="connsiteX6" fmla="*/ 28384 w 149923"/>
                    <a:gd name="connsiteY6" fmla="*/ 238125 h 238125"/>
                    <a:gd name="connsiteX7" fmla="*/ 50387 w 149923"/>
                    <a:gd name="connsiteY7" fmla="*/ 111538 h 238125"/>
                    <a:gd name="connsiteX8" fmla="*/ 0 w 149923"/>
                    <a:gd name="connsiteY8" fmla="*/ 38291 h 238125"/>
                    <a:gd name="connsiteX9" fmla="*/ 11525 w 149923"/>
                    <a:gd name="connsiteY9" fmla="*/ 23051 h 238125"/>
                    <a:gd name="connsiteX10" fmla="*/ 58865 w 149923"/>
                    <a:gd name="connsiteY10" fmla="*/ 62484 h 238125"/>
                    <a:gd name="connsiteX11" fmla="*/ 69818 w 149923"/>
                    <a:gd name="connsiteY11" fmla="*/ 0 h 238125"/>
                    <a:gd name="connsiteX12" fmla="*/ 87630 w 149923"/>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23" h="238125">
                      <a:moveTo>
                        <a:pt x="87630" y="0"/>
                      </a:moveTo>
                      <a:lnTo>
                        <a:pt x="102489" y="90107"/>
                      </a:lnTo>
                      <a:lnTo>
                        <a:pt x="141542" y="53054"/>
                      </a:lnTo>
                      <a:lnTo>
                        <a:pt x="149924" y="67247"/>
                      </a:lnTo>
                      <a:lnTo>
                        <a:pt x="109157" y="130397"/>
                      </a:lnTo>
                      <a:lnTo>
                        <a:pt x="126968" y="238125"/>
                      </a:lnTo>
                      <a:lnTo>
                        <a:pt x="28384" y="238125"/>
                      </a:lnTo>
                      <a:lnTo>
                        <a:pt x="50387" y="111538"/>
                      </a:lnTo>
                      <a:lnTo>
                        <a:pt x="0" y="38291"/>
                      </a:lnTo>
                      <a:lnTo>
                        <a:pt x="11525" y="23051"/>
                      </a:lnTo>
                      <a:lnTo>
                        <a:pt x="58865" y="62484"/>
                      </a:lnTo>
                      <a:lnTo>
                        <a:pt x="69818" y="0"/>
                      </a:lnTo>
                      <a:lnTo>
                        <a:pt x="87630" y="0"/>
                      </a:lnTo>
                      <a:close/>
                    </a:path>
                  </a:pathLst>
                </a:custGeom>
                <a:grpFill/>
                <a:ln w="9525" cap="flat">
                  <a:noFill/>
                  <a:prstDash val="solid"/>
                  <a:miter/>
                </a:ln>
              </p:spPr>
              <p:txBody>
                <a:bodyPr rtlCol="0" anchor="ctr"/>
                <a:lstStyle/>
                <a:p>
                  <a:endParaRPr lang="en-US" dirty="0"/>
                </a:p>
              </p:txBody>
            </p:sp>
            <p:grpSp>
              <p:nvGrpSpPr>
                <p:cNvPr id="14" name="Graphic 23">
                  <a:extLst>
                    <a:ext uri="{FF2B5EF4-FFF2-40B4-BE49-F238E27FC236}">
                      <a16:creationId xmlns:a16="http://schemas.microsoft.com/office/drawing/2014/main" id="{BFACF407-2D78-DB13-7963-B6910B6A469B}"/>
                    </a:ext>
                  </a:extLst>
                </p:cNvPr>
                <p:cNvGrpSpPr/>
                <p:nvPr/>
              </p:nvGrpSpPr>
              <p:grpSpPr>
                <a:xfrm>
                  <a:off x="5807678" y="410336"/>
                  <a:ext cx="557498" cy="408050"/>
                  <a:chOff x="5807678" y="410336"/>
                  <a:chExt cx="557498" cy="408050"/>
                </a:xfrm>
                <a:grpFill/>
              </p:grpSpPr>
              <p:sp>
                <p:nvSpPr>
                  <p:cNvPr id="15" name="Freeform: Shape 14">
                    <a:extLst>
                      <a:ext uri="{FF2B5EF4-FFF2-40B4-BE49-F238E27FC236}">
                        <a16:creationId xmlns:a16="http://schemas.microsoft.com/office/drawing/2014/main" id="{1BD09B61-FB78-5552-4215-EA40E92D8526}"/>
                      </a:ext>
                    </a:extLst>
                  </p:cNvPr>
                  <p:cNvSpPr/>
                  <p:nvPr/>
                </p:nvSpPr>
                <p:spPr>
                  <a:xfrm>
                    <a:off x="6127718" y="655128"/>
                    <a:ext cx="19145" cy="18097"/>
                  </a:xfrm>
                  <a:custGeom>
                    <a:avLst/>
                    <a:gdLst>
                      <a:gd name="connsiteX0" fmla="*/ 19145 w 19145"/>
                      <a:gd name="connsiteY0" fmla="*/ 0 h 18097"/>
                      <a:gd name="connsiteX1" fmla="*/ 0 w 19145"/>
                      <a:gd name="connsiteY1" fmla="*/ 18098 h 18097"/>
                      <a:gd name="connsiteX2" fmla="*/ 19145 w 19145"/>
                      <a:gd name="connsiteY2" fmla="*/ 0 h 18097"/>
                    </a:gdLst>
                    <a:ahLst/>
                    <a:cxnLst>
                      <a:cxn ang="0">
                        <a:pos x="connsiteX0" y="connsiteY0"/>
                      </a:cxn>
                      <a:cxn ang="0">
                        <a:pos x="connsiteX1" y="connsiteY1"/>
                      </a:cxn>
                      <a:cxn ang="0">
                        <a:pos x="connsiteX2" y="connsiteY2"/>
                      </a:cxn>
                    </a:cxnLst>
                    <a:rect l="l" t="t" r="r" b="b"/>
                    <a:pathLst>
                      <a:path w="19145" h="18097">
                        <a:moveTo>
                          <a:pt x="19145" y="0"/>
                        </a:moveTo>
                        <a:lnTo>
                          <a:pt x="0" y="18098"/>
                        </a:lnTo>
                        <a:cubicBezTo>
                          <a:pt x="7620" y="13430"/>
                          <a:pt x="14192" y="7239"/>
                          <a:pt x="19145" y="0"/>
                        </a:cubicBezTo>
                        <a:close/>
                      </a:path>
                    </a:pathLst>
                  </a:custGeom>
                  <a:grp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F55C571D-994C-62F5-D0DF-05562C894587}"/>
                      </a:ext>
                    </a:extLst>
                  </p:cNvPr>
                  <p:cNvSpPr/>
                  <p:nvPr/>
                </p:nvSpPr>
                <p:spPr>
                  <a:xfrm>
                    <a:off x="5807678" y="410336"/>
                    <a:ext cx="373856" cy="269557"/>
                  </a:xfrm>
                  <a:custGeom>
                    <a:avLst/>
                    <a:gdLst>
                      <a:gd name="connsiteX0" fmla="*/ 328898 w 373856"/>
                      <a:gd name="connsiteY0" fmla="*/ 138684 h 269557"/>
                      <a:gd name="connsiteX1" fmla="*/ 337090 w 373856"/>
                      <a:gd name="connsiteY1" fmla="*/ 100775 h 269557"/>
                      <a:gd name="connsiteX2" fmla="*/ 225647 w 373856"/>
                      <a:gd name="connsiteY2" fmla="*/ 0 h 269557"/>
                      <a:gd name="connsiteX3" fmla="*/ 143447 w 373856"/>
                      <a:gd name="connsiteY3" fmla="*/ 32766 h 269557"/>
                      <a:gd name="connsiteX4" fmla="*/ 132302 w 373856"/>
                      <a:gd name="connsiteY4" fmla="*/ 32099 h 269557"/>
                      <a:gd name="connsiteX5" fmla="*/ 53340 w 373856"/>
                      <a:gd name="connsiteY5" fmla="*/ 103537 h 269557"/>
                      <a:gd name="connsiteX6" fmla="*/ 56293 w 373856"/>
                      <a:gd name="connsiteY6" fmla="*/ 122873 h 269557"/>
                      <a:gd name="connsiteX7" fmla="*/ 0 w 373856"/>
                      <a:gd name="connsiteY7" fmla="*/ 194310 h 269557"/>
                      <a:gd name="connsiteX8" fmla="*/ 75724 w 373856"/>
                      <a:gd name="connsiteY8" fmla="*/ 269558 h 269557"/>
                      <a:gd name="connsiteX9" fmla="*/ 28099 w 373856"/>
                      <a:gd name="connsiteY9" fmla="*/ 204788 h 269557"/>
                      <a:gd name="connsiteX10" fmla="*/ 76105 w 373856"/>
                      <a:gd name="connsiteY10" fmla="*/ 139827 h 269557"/>
                      <a:gd name="connsiteX11" fmla="*/ 73628 w 373856"/>
                      <a:gd name="connsiteY11" fmla="*/ 122206 h 269557"/>
                      <a:gd name="connsiteX12" fmla="*/ 140970 w 373856"/>
                      <a:gd name="connsiteY12" fmla="*/ 57341 h 269557"/>
                      <a:gd name="connsiteX13" fmla="*/ 150400 w 373856"/>
                      <a:gd name="connsiteY13" fmla="*/ 58007 h 269557"/>
                      <a:gd name="connsiteX14" fmla="*/ 220504 w 373856"/>
                      <a:gd name="connsiteY14" fmla="*/ 28289 h 269557"/>
                      <a:gd name="connsiteX15" fmla="*/ 315563 w 373856"/>
                      <a:gd name="connsiteY15" fmla="*/ 119825 h 269557"/>
                      <a:gd name="connsiteX16" fmla="*/ 308610 w 373856"/>
                      <a:gd name="connsiteY16" fmla="*/ 154305 h 269557"/>
                      <a:gd name="connsiteX17" fmla="*/ 349187 w 373856"/>
                      <a:gd name="connsiteY17" fmla="*/ 206312 h 269557"/>
                      <a:gd name="connsiteX18" fmla="*/ 373856 w 373856"/>
                      <a:gd name="connsiteY18" fmla="*/ 182880 h 269557"/>
                      <a:gd name="connsiteX19" fmla="*/ 328898 w 373856"/>
                      <a:gd name="connsiteY19" fmla="*/ 138779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856" h="269557">
                        <a:moveTo>
                          <a:pt x="328898" y="138684"/>
                        </a:moveTo>
                        <a:cubicBezTo>
                          <a:pt x="334137" y="126968"/>
                          <a:pt x="337090" y="114205"/>
                          <a:pt x="337090" y="100775"/>
                        </a:cubicBezTo>
                        <a:cubicBezTo>
                          <a:pt x="337090" y="45148"/>
                          <a:pt x="287179" y="0"/>
                          <a:pt x="225647" y="0"/>
                        </a:cubicBezTo>
                        <a:cubicBezTo>
                          <a:pt x="193072" y="0"/>
                          <a:pt x="163830" y="12573"/>
                          <a:pt x="143447" y="32766"/>
                        </a:cubicBezTo>
                        <a:cubicBezTo>
                          <a:pt x="139827" y="32290"/>
                          <a:pt x="136112" y="32099"/>
                          <a:pt x="132302" y="32099"/>
                        </a:cubicBezTo>
                        <a:cubicBezTo>
                          <a:pt x="88678" y="32099"/>
                          <a:pt x="53340" y="64103"/>
                          <a:pt x="53340" y="103537"/>
                        </a:cubicBezTo>
                        <a:cubicBezTo>
                          <a:pt x="53340" y="110204"/>
                          <a:pt x="54388" y="116777"/>
                          <a:pt x="56293" y="122873"/>
                        </a:cubicBezTo>
                        <a:cubicBezTo>
                          <a:pt x="23527" y="133064"/>
                          <a:pt x="0" y="161258"/>
                          <a:pt x="0" y="194310"/>
                        </a:cubicBezTo>
                        <a:cubicBezTo>
                          <a:pt x="0" y="233648"/>
                          <a:pt x="33242" y="265938"/>
                          <a:pt x="75724" y="269558"/>
                        </a:cubicBezTo>
                        <a:cubicBezTo>
                          <a:pt x="48006" y="260128"/>
                          <a:pt x="28099" y="234696"/>
                          <a:pt x="28099" y="204788"/>
                        </a:cubicBezTo>
                        <a:cubicBezTo>
                          <a:pt x="28099" y="174879"/>
                          <a:pt x="48197" y="149162"/>
                          <a:pt x="76105" y="139827"/>
                        </a:cubicBezTo>
                        <a:cubicBezTo>
                          <a:pt x="74486" y="134207"/>
                          <a:pt x="73628" y="128302"/>
                          <a:pt x="73628" y="122206"/>
                        </a:cubicBezTo>
                        <a:cubicBezTo>
                          <a:pt x="73628" y="86392"/>
                          <a:pt x="103822" y="57341"/>
                          <a:pt x="140970" y="57341"/>
                        </a:cubicBezTo>
                        <a:cubicBezTo>
                          <a:pt x="144209" y="57341"/>
                          <a:pt x="147352" y="57531"/>
                          <a:pt x="150400" y="58007"/>
                        </a:cubicBezTo>
                        <a:cubicBezTo>
                          <a:pt x="167735" y="39719"/>
                          <a:pt x="192786" y="28289"/>
                          <a:pt x="220504" y="28289"/>
                        </a:cubicBezTo>
                        <a:cubicBezTo>
                          <a:pt x="272987" y="28289"/>
                          <a:pt x="315563" y="69342"/>
                          <a:pt x="315563" y="119825"/>
                        </a:cubicBezTo>
                        <a:cubicBezTo>
                          <a:pt x="315563" y="132017"/>
                          <a:pt x="313087" y="143637"/>
                          <a:pt x="308610" y="154305"/>
                        </a:cubicBezTo>
                        <a:cubicBezTo>
                          <a:pt x="330994" y="162401"/>
                          <a:pt x="347091" y="182404"/>
                          <a:pt x="349187" y="206312"/>
                        </a:cubicBezTo>
                        <a:lnTo>
                          <a:pt x="373856" y="182880"/>
                        </a:lnTo>
                        <a:cubicBezTo>
                          <a:pt x="367284" y="162592"/>
                          <a:pt x="350615" y="146209"/>
                          <a:pt x="328898" y="138779"/>
                        </a:cubicBezTo>
                        <a:close/>
                      </a:path>
                    </a:pathLst>
                  </a:custGeom>
                  <a:grp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202454B1-E2CB-E1CF-29ED-4B40A636E3BC}"/>
                      </a:ext>
                    </a:extLst>
                  </p:cNvPr>
                  <p:cNvSpPr/>
                  <p:nvPr/>
                </p:nvSpPr>
                <p:spPr>
                  <a:xfrm>
                    <a:off x="6065234" y="616648"/>
                    <a:ext cx="92106" cy="100679"/>
                  </a:xfrm>
                  <a:custGeom>
                    <a:avLst/>
                    <a:gdLst>
                      <a:gd name="connsiteX0" fmla="*/ 62484 w 92106"/>
                      <a:gd name="connsiteY0" fmla="*/ 56578 h 100679"/>
                      <a:gd name="connsiteX1" fmla="*/ 81629 w 92106"/>
                      <a:gd name="connsiteY1" fmla="*/ 38481 h 100679"/>
                      <a:gd name="connsiteX2" fmla="*/ 92107 w 92106"/>
                      <a:gd name="connsiteY2" fmla="*/ 5143 h 100679"/>
                      <a:gd name="connsiteX3" fmla="*/ 91726 w 92106"/>
                      <a:gd name="connsiteY3" fmla="*/ 0 h 100679"/>
                      <a:gd name="connsiteX4" fmla="*/ 0 w 92106"/>
                      <a:gd name="connsiteY4" fmla="*/ 87154 h 100679"/>
                      <a:gd name="connsiteX5" fmla="*/ 16097 w 92106"/>
                      <a:gd name="connsiteY5" fmla="*/ 100679 h 100679"/>
                      <a:gd name="connsiteX6" fmla="*/ 57245 w 92106"/>
                      <a:gd name="connsiteY6" fmla="*/ 61722 h 100679"/>
                      <a:gd name="connsiteX7" fmla="*/ 50959 w 92106"/>
                      <a:gd name="connsiteY7" fmla="*/ 62484 h 100679"/>
                      <a:gd name="connsiteX8" fmla="*/ 62579 w 92106"/>
                      <a:gd name="connsiteY8" fmla="*/ 56674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06" h="100679">
                        <a:moveTo>
                          <a:pt x="62484" y="56578"/>
                        </a:moveTo>
                        <a:lnTo>
                          <a:pt x="81629" y="38481"/>
                        </a:lnTo>
                        <a:cubicBezTo>
                          <a:pt x="88201" y="28861"/>
                          <a:pt x="92107" y="17431"/>
                          <a:pt x="92107" y="5143"/>
                        </a:cubicBezTo>
                        <a:cubicBezTo>
                          <a:pt x="92107" y="3429"/>
                          <a:pt x="91821" y="1714"/>
                          <a:pt x="91726" y="0"/>
                        </a:cubicBezTo>
                        <a:lnTo>
                          <a:pt x="0" y="87154"/>
                        </a:lnTo>
                        <a:lnTo>
                          <a:pt x="16097" y="100679"/>
                        </a:lnTo>
                        <a:lnTo>
                          <a:pt x="57245" y="61722"/>
                        </a:lnTo>
                        <a:cubicBezTo>
                          <a:pt x="55150" y="62008"/>
                          <a:pt x="53054" y="62293"/>
                          <a:pt x="50959" y="62484"/>
                        </a:cubicBezTo>
                        <a:cubicBezTo>
                          <a:pt x="55054" y="60960"/>
                          <a:pt x="58960" y="58960"/>
                          <a:pt x="62579" y="56674"/>
                        </a:cubicBezTo>
                        <a:close/>
                      </a:path>
                    </a:pathLst>
                  </a:custGeom>
                  <a:grp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29DDE66D-080B-581A-BEEA-7DD6C6DA35A9}"/>
                      </a:ext>
                    </a:extLst>
                  </p:cNvPr>
                  <p:cNvSpPr/>
                  <p:nvPr/>
                </p:nvSpPr>
                <p:spPr>
                  <a:xfrm>
                    <a:off x="6181534" y="561212"/>
                    <a:ext cx="183642" cy="156019"/>
                  </a:xfrm>
                  <a:custGeom>
                    <a:avLst/>
                    <a:gdLst>
                      <a:gd name="connsiteX0" fmla="*/ 33623 w 183642"/>
                      <a:gd name="connsiteY0" fmla="*/ 0 h 156019"/>
                      <a:gd name="connsiteX1" fmla="*/ 0 w 183642"/>
                      <a:gd name="connsiteY1" fmla="*/ 32004 h 156019"/>
                      <a:gd name="connsiteX2" fmla="*/ 3048 w 183642"/>
                      <a:gd name="connsiteY2" fmla="*/ 50768 h 156019"/>
                      <a:gd name="connsiteX3" fmla="*/ 2477 w 183642"/>
                      <a:gd name="connsiteY3" fmla="*/ 58769 h 156019"/>
                      <a:gd name="connsiteX4" fmla="*/ 33623 w 183642"/>
                      <a:gd name="connsiteY4" fmla="*/ 29242 h 156019"/>
                      <a:gd name="connsiteX5" fmla="*/ 167545 w 183642"/>
                      <a:gd name="connsiteY5" fmla="*/ 156019 h 156019"/>
                      <a:gd name="connsiteX6" fmla="*/ 183642 w 183642"/>
                      <a:gd name="connsiteY6" fmla="*/ 142494 h 156019"/>
                      <a:gd name="connsiteX7" fmla="*/ 33623 w 183642"/>
                      <a:gd name="connsiteY7"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42" h="156019">
                        <a:moveTo>
                          <a:pt x="33623" y="0"/>
                        </a:moveTo>
                        <a:lnTo>
                          <a:pt x="0" y="32004"/>
                        </a:lnTo>
                        <a:cubicBezTo>
                          <a:pt x="1905" y="38005"/>
                          <a:pt x="3048" y="44291"/>
                          <a:pt x="3048" y="50768"/>
                        </a:cubicBezTo>
                        <a:cubicBezTo>
                          <a:pt x="3048" y="53435"/>
                          <a:pt x="2857" y="56102"/>
                          <a:pt x="2477" y="58769"/>
                        </a:cubicBezTo>
                        <a:lnTo>
                          <a:pt x="33623" y="29242"/>
                        </a:lnTo>
                        <a:lnTo>
                          <a:pt x="167545" y="156019"/>
                        </a:lnTo>
                        <a:lnTo>
                          <a:pt x="183642" y="142494"/>
                        </a:lnTo>
                        <a:lnTo>
                          <a:pt x="33623" y="0"/>
                        </a:lnTo>
                        <a:close/>
                      </a:path>
                    </a:pathLst>
                  </a:custGeom>
                  <a:grp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2147C876-31C5-EC0D-A3EB-E799AD638433}"/>
                      </a:ext>
                    </a:extLst>
                  </p:cNvPr>
                  <p:cNvSpPr/>
                  <p:nvPr/>
                </p:nvSpPr>
                <p:spPr>
                  <a:xfrm>
                    <a:off x="6116097" y="673131"/>
                    <a:ext cx="11620" cy="5810"/>
                  </a:xfrm>
                  <a:custGeom>
                    <a:avLst/>
                    <a:gdLst>
                      <a:gd name="connsiteX0" fmla="*/ 0 w 11620"/>
                      <a:gd name="connsiteY0" fmla="*/ 5810 h 5810"/>
                      <a:gd name="connsiteX1" fmla="*/ 6286 w 11620"/>
                      <a:gd name="connsiteY1" fmla="*/ 5048 h 5810"/>
                      <a:gd name="connsiteX2" fmla="*/ 11621 w 11620"/>
                      <a:gd name="connsiteY2" fmla="*/ 0 h 5810"/>
                      <a:gd name="connsiteX3" fmla="*/ 0 w 11620"/>
                      <a:gd name="connsiteY3" fmla="*/ 5810 h 5810"/>
                    </a:gdLst>
                    <a:ahLst/>
                    <a:cxnLst>
                      <a:cxn ang="0">
                        <a:pos x="connsiteX0" y="connsiteY0"/>
                      </a:cxn>
                      <a:cxn ang="0">
                        <a:pos x="connsiteX1" y="connsiteY1"/>
                      </a:cxn>
                      <a:cxn ang="0">
                        <a:pos x="connsiteX2" y="connsiteY2"/>
                      </a:cxn>
                      <a:cxn ang="0">
                        <a:pos x="connsiteX3" y="connsiteY3"/>
                      </a:cxn>
                    </a:cxnLst>
                    <a:rect l="l" t="t" r="r" b="b"/>
                    <a:pathLst>
                      <a:path w="11620" h="5810">
                        <a:moveTo>
                          <a:pt x="0" y="5810"/>
                        </a:moveTo>
                        <a:cubicBezTo>
                          <a:pt x="2096" y="5620"/>
                          <a:pt x="4286" y="5429"/>
                          <a:pt x="6286" y="5048"/>
                        </a:cubicBezTo>
                        <a:lnTo>
                          <a:pt x="11621" y="0"/>
                        </a:lnTo>
                        <a:cubicBezTo>
                          <a:pt x="7906" y="2286"/>
                          <a:pt x="4096" y="4286"/>
                          <a:pt x="0" y="5810"/>
                        </a:cubicBez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BFFF8DCA-02FE-EF89-FB27-F3AE0ED1F3D8}"/>
                      </a:ext>
                    </a:extLst>
                  </p:cNvPr>
                  <p:cNvSpPr/>
                  <p:nvPr/>
                </p:nvSpPr>
                <p:spPr>
                  <a:xfrm>
                    <a:off x="6146768" y="593216"/>
                    <a:ext cx="37718" cy="61912"/>
                  </a:xfrm>
                  <a:custGeom>
                    <a:avLst/>
                    <a:gdLst>
                      <a:gd name="connsiteX0" fmla="*/ 34766 w 37718"/>
                      <a:gd name="connsiteY0" fmla="*/ 0 h 61912"/>
                      <a:gd name="connsiteX1" fmla="*/ 10096 w 37718"/>
                      <a:gd name="connsiteY1" fmla="*/ 23432 h 61912"/>
                      <a:gd name="connsiteX2" fmla="*/ 10477 w 37718"/>
                      <a:gd name="connsiteY2" fmla="*/ 28575 h 61912"/>
                      <a:gd name="connsiteX3" fmla="*/ 0 w 37718"/>
                      <a:gd name="connsiteY3" fmla="*/ 61913 h 61912"/>
                      <a:gd name="connsiteX4" fmla="*/ 37147 w 37718"/>
                      <a:gd name="connsiteY4" fmla="*/ 26765 h 61912"/>
                      <a:gd name="connsiteX5" fmla="*/ 37719 w 37718"/>
                      <a:gd name="connsiteY5" fmla="*/ 18764 h 61912"/>
                      <a:gd name="connsiteX6" fmla="*/ 34671 w 37718"/>
                      <a:gd name="connsiteY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8" h="61912">
                        <a:moveTo>
                          <a:pt x="34766" y="0"/>
                        </a:moveTo>
                        <a:lnTo>
                          <a:pt x="10096" y="23432"/>
                        </a:lnTo>
                        <a:cubicBezTo>
                          <a:pt x="10287" y="25146"/>
                          <a:pt x="10477" y="26860"/>
                          <a:pt x="10477" y="28575"/>
                        </a:cubicBezTo>
                        <a:cubicBezTo>
                          <a:pt x="10477" y="40862"/>
                          <a:pt x="6572" y="52292"/>
                          <a:pt x="0" y="61913"/>
                        </a:cubicBezTo>
                        <a:lnTo>
                          <a:pt x="37147" y="26765"/>
                        </a:lnTo>
                        <a:cubicBezTo>
                          <a:pt x="37528" y="24194"/>
                          <a:pt x="37719" y="21527"/>
                          <a:pt x="37719" y="18764"/>
                        </a:cubicBezTo>
                        <a:cubicBezTo>
                          <a:pt x="37719" y="12192"/>
                          <a:pt x="36576" y="6001"/>
                          <a:pt x="34671" y="0"/>
                        </a:cubicBezTo>
                        <a:close/>
                      </a:path>
                    </a:pathLst>
                  </a:custGeom>
                  <a:grp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C5BBFA09-F007-1364-BECD-B891E1153BEF}"/>
                      </a:ext>
                    </a:extLst>
                  </p:cNvPr>
                  <p:cNvSpPr/>
                  <p:nvPr/>
                </p:nvSpPr>
                <p:spPr>
                  <a:xfrm>
                    <a:off x="6108001" y="610361"/>
                    <a:ext cx="214312" cy="208025"/>
                  </a:xfrm>
                  <a:custGeom>
                    <a:avLst/>
                    <a:gdLst>
                      <a:gd name="connsiteX0" fmla="*/ 0 w 214312"/>
                      <a:gd name="connsiteY0" fmla="*/ 101917 h 208025"/>
                      <a:gd name="connsiteX1" fmla="*/ 0 w 214312"/>
                      <a:gd name="connsiteY1" fmla="*/ 208026 h 208025"/>
                      <a:gd name="connsiteX2" fmla="*/ 85725 w 214312"/>
                      <a:gd name="connsiteY2" fmla="*/ 208026 h 208025"/>
                      <a:gd name="connsiteX3" fmla="*/ 85725 w 214312"/>
                      <a:gd name="connsiteY3" fmla="*/ 118681 h 208025"/>
                      <a:gd name="connsiteX4" fmla="*/ 128588 w 214312"/>
                      <a:gd name="connsiteY4" fmla="*/ 118681 h 208025"/>
                      <a:gd name="connsiteX5" fmla="*/ 128588 w 214312"/>
                      <a:gd name="connsiteY5" fmla="*/ 208026 h 208025"/>
                      <a:gd name="connsiteX6" fmla="*/ 214313 w 214312"/>
                      <a:gd name="connsiteY6" fmla="*/ 208026 h 208025"/>
                      <a:gd name="connsiteX7" fmla="*/ 214313 w 214312"/>
                      <a:gd name="connsiteY7" fmla="*/ 101917 h 208025"/>
                      <a:gd name="connsiteX8" fmla="*/ 107156 w 214312"/>
                      <a:gd name="connsiteY8" fmla="*/ 0 h 208025"/>
                      <a:gd name="connsiteX9" fmla="*/ 0 w 214312"/>
                      <a:gd name="connsiteY9" fmla="*/ 101917 h 2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08025">
                        <a:moveTo>
                          <a:pt x="0" y="101917"/>
                        </a:moveTo>
                        <a:lnTo>
                          <a:pt x="0" y="208026"/>
                        </a:lnTo>
                        <a:lnTo>
                          <a:pt x="85725" y="208026"/>
                        </a:lnTo>
                        <a:lnTo>
                          <a:pt x="85725" y="118681"/>
                        </a:lnTo>
                        <a:lnTo>
                          <a:pt x="128588" y="118681"/>
                        </a:lnTo>
                        <a:lnTo>
                          <a:pt x="128588" y="208026"/>
                        </a:lnTo>
                        <a:lnTo>
                          <a:pt x="214313" y="208026"/>
                        </a:lnTo>
                        <a:lnTo>
                          <a:pt x="214313" y="101917"/>
                        </a:lnTo>
                        <a:lnTo>
                          <a:pt x="107156" y="0"/>
                        </a:lnTo>
                        <a:lnTo>
                          <a:pt x="0" y="101917"/>
                        </a:lnTo>
                        <a:close/>
                      </a:path>
                    </a:pathLst>
                  </a:custGeom>
                  <a:grpFill/>
                  <a:ln w="9525" cap="flat">
                    <a:noFill/>
                    <a:prstDash val="solid"/>
                    <a:miter/>
                  </a:ln>
                </p:spPr>
                <p:txBody>
                  <a:bodyPr rtlCol="0" anchor="ctr"/>
                  <a:lstStyle/>
                  <a:p>
                    <a:endParaRPr lang="en-US" dirty="0"/>
                  </a:p>
                </p:txBody>
              </p:sp>
            </p:grpSp>
          </p:grpSp>
        </p:grpSp>
        <p:grpSp>
          <p:nvGrpSpPr>
            <p:cNvPr id="23" name="Graphic 23">
              <a:extLst>
                <a:ext uri="{FF2B5EF4-FFF2-40B4-BE49-F238E27FC236}">
                  <a16:creationId xmlns:a16="http://schemas.microsoft.com/office/drawing/2014/main" id="{D08BE339-4B2F-D80D-B758-5F82A6D2809E}"/>
                </a:ext>
              </a:extLst>
            </p:cNvPr>
            <p:cNvGrpSpPr/>
            <p:nvPr/>
          </p:nvGrpSpPr>
          <p:grpSpPr>
            <a:xfrm>
              <a:off x="9277594" y="1123755"/>
              <a:ext cx="320040" cy="320040"/>
              <a:chOff x="5753100" y="1075181"/>
              <a:chExt cx="685800" cy="685800"/>
            </a:xfrm>
            <a:solidFill>
              <a:schemeClr val="bg1">
                <a:lumMod val="85000"/>
              </a:schemeClr>
            </a:solidFill>
          </p:grpSpPr>
          <p:sp>
            <p:nvSpPr>
              <p:cNvPr id="24" name="Freeform: Shape 23">
                <a:extLst>
                  <a:ext uri="{FF2B5EF4-FFF2-40B4-BE49-F238E27FC236}">
                    <a16:creationId xmlns:a16="http://schemas.microsoft.com/office/drawing/2014/main" id="{4DE04187-57B6-2DA7-12D6-4F5400ADC80B}"/>
                  </a:ext>
                </a:extLst>
              </p:cNvPr>
              <p:cNvSpPr/>
              <p:nvPr/>
            </p:nvSpPr>
            <p:spPr>
              <a:xfrm>
                <a:off x="5753100" y="1075181"/>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25" name="Graphic 23">
                <a:extLst>
                  <a:ext uri="{FF2B5EF4-FFF2-40B4-BE49-F238E27FC236}">
                    <a16:creationId xmlns:a16="http://schemas.microsoft.com/office/drawing/2014/main" id="{A1928729-639D-AA21-BAD3-3D45D3291526}"/>
                  </a:ext>
                </a:extLst>
              </p:cNvPr>
              <p:cNvGrpSpPr/>
              <p:nvPr/>
            </p:nvGrpSpPr>
            <p:grpSpPr>
              <a:xfrm>
                <a:off x="5820346" y="1265300"/>
                <a:ext cx="551402" cy="258127"/>
                <a:chOff x="5820346" y="1265300"/>
                <a:chExt cx="551402" cy="258127"/>
              </a:xfrm>
              <a:grpFill/>
            </p:grpSpPr>
            <p:sp>
              <p:nvSpPr>
                <p:cNvPr id="26" name="Freeform: Shape 25">
                  <a:extLst>
                    <a:ext uri="{FF2B5EF4-FFF2-40B4-BE49-F238E27FC236}">
                      <a16:creationId xmlns:a16="http://schemas.microsoft.com/office/drawing/2014/main" id="{57E82E4E-A53C-BBDE-ECF4-6EE155AC0F36}"/>
                    </a:ext>
                  </a:extLst>
                </p:cNvPr>
                <p:cNvSpPr/>
                <p:nvPr/>
              </p:nvSpPr>
              <p:spPr>
                <a:xfrm>
                  <a:off x="5859303" y="1265300"/>
                  <a:ext cx="453294" cy="258127"/>
                </a:xfrm>
                <a:custGeom>
                  <a:avLst/>
                  <a:gdLst>
                    <a:gd name="connsiteX0" fmla="*/ 20193 w 453294"/>
                    <a:gd name="connsiteY0" fmla="*/ 258128 h 258127"/>
                    <a:gd name="connsiteX1" fmla="*/ 0 w 453294"/>
                    <a:gd name="connsiteY1" fmla="*/ 258128 h 258127"/>
                    <a:gd name="connsiteX2" fmla="*/ 453295 w 453294"/>
                    <a:gd name="connsiteY2" fmla="*/ 258128 h 258127"/>
                    <a:gd name="connsiteX3" fmla="*/ 307658 w 453294"/>
                    <a:gd name="connsiteY3" fmla="*/ 29718 h 258127"/>
                    <a:gd name="connsiteX4" fmla="*/ 288703 w 453294"/>
                    <a:gd name="connsiteY4" fmla="*/ 0 h 258127"/>
                    <a:gd name="connsiteX5" fmla="*/ 184880 w 453294"/>
                    <a:gd name="connsiteY5" fmla="*/ 0 h 258127"/>
                    <a:gd name="connsiteX6" fmla="*/ 165926 w 453294"/>
                    <a:gd name="connsiteY6" fmla="*/ 29718 h 258127"/>
                    <a:gd name="connsiteX7" fmla="*/ 20288 w 453294"/>
                    <a:gd name="connsiteY7" fmla="*/ 258128 h 258127"/>
                    <a:gd name="connsiteX8" fmla="*/ 234220 w 453294"/>
                    <a:gd name="connsiteY8" fmla="*/ 10287 h 258127"/>
                    <a:gd name="connsiteX9" fmla="*/ 242792 w 453294"/>
                    <a:gd name="connsiteY9" fmla="*/ 10287 h 258127"/>
                    <a:gd name="connsiteX10" fmla="*/ 243078 w 453294"/>
                    <a:gd name="connsiteY10" fmla="*/ 22574 h 258127"/>
                    <a:gd name="connsiteX11" fmla="*/ 233934 w 453294"/>
                    <a:gd name="connsiteY11" fmla="*/ 22574 h 258127"/>
                    <a:gd name="connsiteX12" fmla="*/ 234220 w 453294"/>
                    <a:gd name="connsiteY12" fmla="*/ 10287 h 258127"/>
                    <a:gd name="connsiteX13" fmla="*/ 233553 w 453294"/>
                    <a:gd name="connsiteY13" fmla="*/ 37529 h 258127"/>
                    <a:gd name="connsiteX14" fmla="*/ 243364 w 453294"/>
                    <a:gd name="connsiteY14" fmla="*/ 37529 h 258127"/>
                    <a:gd name="connsiteX15" fmla="*/ 243840 w 453294"/>
                    <a:gd name="connsiteY15" fmla="*/ 56102 h 258127"/>
                    <a:gd name="connsiteX16" fmla="*/ 233172 w 453294"/>
                    <a:gd name="connsiteY16" fmla="*/ 56102 h 258127"/>
                    <a:gd name="connsiteX17" fmla="*/ 233648 w 453294"/>
                    <a:gd name="connsiteY17" fmla="*/ 37529 h 258127"/>
                    <a:gd name="connsiteX18" fmla="*/ 232601 w 453294"/>
                    <a:gd name="connsiteY18" fmla="*/ 79629 h 258127"/>
                    <a:gd name="connsiteX19" fmla="*/ 245174 w 453294"/>
                    <a:gd name="connsiteY19" fmla="*/ 79629 h 258127"/>
                    <a:gd name="connsiteX20" fmla="*/ 245936 w 453294"/>
                    <a:gd name="connsiteY20" fmla="*/ 110585 h 258127"/>
                    <a:gd name="connsiteX21" fmla="*/ 231934 w 453294"/>
                    <a:gd name="connsiteY21" fmla="*/ 110585 h 258127"/>
                    <a:gd name="connsiteX22" fmla="*/ 232696 w 453294"/>
                    <a:gd name="connsiteY22" fmla="*/ 79629 h 258127"/>
                    <a:gd name="connsiteX23" fmla="*/ 230886 w 453294"/>
                    <a:gd name="connsiteY23" fmla="*/ 153067 h 258127"/>
                    <a:gd name="connsiteX24" fmla="*/ 245936 w 453294"/>
                    <a:gd name="connsiteY24" fmla="*/ 153067 h 258127"/>
                    <a:gd name="connsiteX25" fmla="*/ 247364 w 453294"/>
                    <a:gd name="connsiteY25" fmla="*/ 215075 h 258127"/>
                    <a:gd name="connsiteX26" fmla="*/ 229457 w 453294"/>
                    <a:gd name="connsiteY26" fmla="*/ 215075 h 258127"/>
                    <a:gd name="connsiteX27" fmla="*/ 230886 w 453294"/>
                    <a:gd name="connsiteY27" fmla="*/ 153067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3294" h="258127">
                      <a:moveTo>
                        <a:pt x="20193" y="258128"/>
                      </a:moveTo>
                      <a:lnTo>
                        <a:pt x="0" y="258128"/>
                      </a:lnTo>
                      <a:cubicBezTo>
                        <a:pt x="0" y="258128"/>
                        <a:pt x="453295" y="258128"/>
                        <a:pt x="453295" y="258128"/>
                      </a:cubicBezTo>
                      <a:lnTo>
                        <a:pt x="307658" y="29718"/>
                      </a:lnTo>
                      <a:lnTo>
                        <a:pt x="288703" y="0"/>
                      </a:lnTo>
                      <a:lnTo>
                        <a:pt x="184880" y="0"/>
                      </a:lnTo>
                      <a:lnTo>
                        <a:pt x="165926" y="29718"/>
                      </a:lnTo>
                      <a:lnTo>
                        <a:pt x="20288" y="258128"/>
                      </a:lnTo>
                      <a:close/>
                      <a:moveTo>
                        <a:pt x="234220" y="10287"/>
                      </a:moveTo>
                      <a:lnTo>
                        <a:pt x="242792" y="10287"/>
                      </a:lnTo>
                      <a:lnTo>
                        <a:pt x="243078" y="22574"/>
                      </a:lnTo>
                      <a:lnTo>
                        <a:pt x="233934" y="22574"/>
                      </a:lnTo>
                      <a:lnTo>
                        <a:pt x="234220" y="10287"/>
                      </a:lnTo>
                      <a:close/>
                      <a:moveTo>
                        <a:pt x="233553" y="37529"/>
                      </a:moveTo>
                      <a:lnTo>
                        <a:pt x="243364" y="37529"/>
                      </a:lnTo>
                      <a:lnTo>
                        <a:pt x="243840" y="56102"/>
                      </a:lnTo>
                      <a:lnTo>
                        <a:pt x="233172" y="56102"/>
                      </a:lnTo>
                      <a:lnTo>
                        <a:pt x="233648" y="37529"/>
                      </a:lnTo>
                      <a:close/>
                      <a:moveTo>
                        <a:pt x="232601" y="79629"/>
                      </a:moveTo>
                      <a:lnTo>
                        <a:pt x="245174" y="79629"/>
                      </a:lnTo>
                      <a:lnTo>
                        <a:pt x="245936" y="110585"/>
                      </a:lnTo>
                      <a:lnTo>
                        <a:pt x="231934" y="110585"/>
                      </a:lnTo>
                      <a:lnTo>
                        <a:pt x="232696" y="79629"/>
                      </a:lnTo>
                      <a:close/>
                      <a:moveTo>
                        <a:pt x="230886" y="153067"/>
                      </a:moveTo>
                      <a:lnTo>
                        <a:pt x="245936" y="153067"/>
                      </a:lnTo>
                      <a:lnTo>
                        <a:pt x="247364" y="215075"/>
                      </a:lnTo>
                      <a:lnTo>
                        <a:pt x="229457" y="215075"/>
                      </a:lnTo>
                      <a:lnTo>
                        <a:pt x="230886" y="153067"/>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E16E7A57-8B8A-E92C-DF72-EC13BF735BD1}"/>
                    </a:ext>
                  </a:extLst>
                </p:cNvPr>
                <p:cNvSpPr/>
                <p:nvPr/>
              </p:nvSpPr>
              <p:spPr>
                <a:xfrm>
                  <a:off x="5820346" y="1265300"/>
                  <a:ext cx="209740" cy="258127"/>
                </a:xfrm>
                <a:custGeom>
                  <a:avLst/>
                  <a:gdLst>
                    <a:gd name="connsiteX0" fmla="*/ 189357 w 209740"/>
                    <a:gd name="connsiteY0" fmla="*/ 29718 h 258127"/>
                    <a:gd name="connsiteX1" fmla="*/ 209741 w 209740"/>
                    <a:gd name="connsiteY1" fmla="*/ 0 h 258127"/>
                    <a:gd name="connsiteX2" fmla="*/ 200787 w 209740"/>
                    <a:gd name="connsiteY2" fmla="*/ 0 h 258127"/>
                    <a:gd name="connsiteX3" fmla="*/ 0 w 209740"/>
                    <a:gd name="connsiteY3" fmla="*/ 258128 h 258127"/>
                    <a:gd name="connsiteX4" fmla="*/ 33052 w 209740"/>
                    <a:gd name="connsiteY4" fmla="*/ 258128 h 258127"/>
                    <a:gd name="connsiteX5" fmla="*/ 189357 w 209740"/>
                    <a:gd name="connsiteY5" fmla="*/ 29718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40" h="258127">
                      <a:moveTo>
                        <a:pt x="189357" y="29718"/>
                      </a:moveTo>
                      <a:lnTo>
                        <a:pt x="209741" y="0"/>
                      </a:lnTo>
                      <a:lnTo>
                        <a:pt x="200787" y="0"/>
                      </a:lnTo>
                      <a:cubicBezTo>
                        <a:pt x="123444" y="99536"/>
                        <a:pt x="11430" y="243459"/>
                        <a:pt x="0" y="258128"/>
                      </a:cubicBezTo>
                      <a:lnTo>
                        <a:pt x="33052" y="258128"/>
                      </a:lnTo>
                      <a:cubicBezTo>
                        <a:pt x="33052" y="258128"/>
                        <a:pt x="189357" y="29718"/>
                        <a:pt x="189357" y="29718"/>
                      </a:cubicBez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F80F627D-B251-0454-CBA8-2A1B4DEC1DBB}"/>
                    </a:ext>
                  </a:extLst>
                </p:cNvPr>
                <p:cNvSpPr/>
                <p:nvPr/>
              </p:nvSpPr>
              <p:spPr>
                <a:xfrm>
                  <a:off x="6161912" y="1265300"/>
                  <a:ext cx="209835" cy="258127"/>
                </a:xfrm>
                <a:custGeom>
                  <a:avLst/>
                  <a:gdLst>
                    <a:gd name="connsiteX0" fmla="*/ 0 w 209835"/>
                    <a:gd name="connsiteY0" fmla="*/ 0 h 258127"/>
                    <a:gd name="connsiteX1" fmla="*/ 20384 w 209835"/>
                    <a:gd name="connsiteY1" fmla="*/ 29718 h 258127"/>
                    <a:gd name="connsiteX2" fmla="*/ 176689 w 209835"/>
                    <a:gd name="connsiteY2" fmla="*/ 258128 h 258127"/>
                    <a:gd name="connsiteX3" fmla="*/ 170879 w 209835"/>
                    <a:gd name="connsiteY3" fmla="*/ 258128 h 258127"/>
                    <a:gd name="connsiteX4" fmla="*/ 209836 w 209835"/>
                    <a:gd name="connsiteY4" fmla="*/ 258128 h 258127"/>
                    <a:gd name="connsiteX5" fmla="*/ 9049 w 209835"/>
                    <a:gd name="connsiteY5" fmla="*/ 0 h 258127"/>
                    <a:gd name="connsiteX6" fmla="*/ 95 w 209835"/>
                    <a:gd name="connsiteY6" fmla="*/ 0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35" h="258127">
                      <a:moveTo>
                        <a:pt x="0" y="0"/>
                      </a:moveTo>
                      <a:lnTo>
                        <a:pt x="20384" y="29718"/>
                      </a:lnTo>
                      <a:lnTo>
                        <a:pt x="176689" y="258128"/>
                      </a:lnTo>
                      <a:lnTo>
                        <a:pt x="170879" y="258128"/>
                      </a:lnTo>
                      <a:cubicBezTo>
                        <a:pt x="170879" y="258128"/>
                        <a:pt x="209836" y="258128"/>
                        <a:pt x="209836" y="258128"/>
                      </a:cubicBezTo>
                      <a:cubicBezTo>
                        <a:pt x="182309" y="222695"/>
                        <a:pt x="80963" y="92393"/>
                        <a:pt x="9049" y="0"/>
                      </a:cubicBezTo>
                      <a:lnTo>
                        <a:pt x="95" y="0"/>
                      </a:lnTo>
                      <a:close/>
                    </a:path>
                  </a:pathLst>
                </a:custGeom>
                <a:grpFill/>
                <a:ln w="9525" cap="flat">
                  <a:noFill/>
                  <a:prstDash val="solid"/>
                  <a:miter/>
                </a:ln>
              </p:spPr>
              <p:txBody>
                <a:bodyPr rtlCol="0" anchor="ctr"/>
                <a:lstStyle/>
                <a:p>
                  <a:endParaRPr lang="en-US" dirty="0"/>
                </a:p>
              </p:txBody>
            </p:sp>
          </p:grpSp>
        </p:grpSp>
        <p:grpSp>
          <p:nvGrpSpPr>
            <p:cNvPr id="29" name="Graphic 23">
              <a:extLst>
                <a:ext uri="{FF2B5EF4-FFF2-40B4-BE49-F238E27FC236}">
                  <a16:creationId xmlns:a16="http://schemas.microsoft.com/office/drawing/2014/main" id="{E9DEF85F-62AF-6F63-3EBC-5D99A7C3D173}"/>
                </a:ext>
              </a:extLst>
            </p:cNvPr>
            <p:cNvGrpSpPr/>
            <p:nvPr/>
          </p:nvGrpSpPr>
          <p:grpSpPr>
            <a:xfrm>
              <a:off x="9598067" y="1123755"/>
              <a:ext cx="320040" cy="320040"/>
              <a:chOff x="5753100" y="1878805"/>
              <a:chExt cx="685800" cy="685800"/>
            </a:xfrm>
          </p:grpSpPr>
          <p:sp>
            <p:nvSpPr>
              <p:cNvPr id="30" name="Freeform: Shape 29">
                <a:extLst>
                  <a:ext uri="{FF2B5EF4-FFF2-40B4-BE49-F238E27FC236}">
                    <a16:creationId xmlns:a16="http://schemas.microsoft.com/office/drawing/2014/main" id="{41E10397-82E8-4148-80BE-8617F0B46BBF}"/>
                  </a:ext>
                </a:extLst>
              </p:cNvPr>
              <p:cNvSpPr/>
              <p:nvPr/>
            </p:nvSpPr>
            <p:spPr>
              <a:xfrm>
                <a:off x="5753100" y="1878805"/>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73B643"/>
              </a:solidFill>
              <a:ln w="9525" cap="flat">
                <a:noFill/>
                <a:prstDash val="solid"/>
                <a:miter/>
              </a:ln>
            </p:spPr>
            <p:txBody>
              <a:bodyPr rtlCol="0" anchor="ctr"/>
              <a:lstStyle/>
              <a:p>
                <a:endParaRPr lang="en-US" dirty="0"/>
              </a:p>
            </p:txBody>
          </p:sp>
          <p:grpSp>
            <p:nvGrpSpPr>
              <p:cNvPr id="31" name="Graphic 23">
                <a:extLst>
                  <a:ext uri="{FF2B5EF4-FFF2-40B4-BE49-F238E27FC236}">
                    <a16:creationId xmlns:a16="http://schemas.microsoft.com/office/drawing/2014/main" id="{52472A39-81E0-BA54-E2F3-333A842AE9C9}"/>
                  </a:ext>
                </a:extLst>
              </p:cNvPr>
              <p:cNvGrpSpPr/>
              <p:nvPr/>
            </p:nvGrpSpPr>
            <p:grpSpPr>
              <a:xfrm>
                <a:off x="5881592" y="2012479"/>
                <a:ext cx="424052" cy="413633"/>
                <a:chOff x="5881592" y="2012479"/>
                <a:chExt cx="424052" cy="413633"/>
              </a:xfrm>
            </p:grpSpPr>
            <p:grpSp>
              <p:nvGrpSpPr>
                <p:cNvPr id="32" name="Graphic 23">
                  <a:extLst>
                    <a:ext uri="{FF2B5EF4-FFF2-40B4-BE49-F238E27FC236}">
                      <a16:creationId xmlns:a16="http://schemas.microsoft.com/office/drawing/2014/main" id="{8E85F61A-EA6F-EEB6-3921-CC590604931D}"/>
                    </a:ext>
                  </a:extLst>
                </p:cNvPr>
                <p:cNvGrpSpPr/>
                <p:nvPr/>
              </p:nvGrpSpPr>
              <p:grpSpPr>
                <a:xfrm>
                  <a:off x="5881592" y="2039873"/>
                  <a:ext cx="424052" cy="386238"/>
                  <a:chOff x="5881592" y="2039873"/>
                  <a:chExt cx="424052" cy="386238"/>
                </a:xfrm>
                <a:solidFill>
                  <a:srgbClr val="FFFFFF"/>
                </a:solidFill>
              </p:grpSpPr>
              <p:sp>
                <p:nvSpPr>
                  <p:cNvPr id="40" name="Freeform: Shape 39">
                    <a:extLst>
                      <a:ext uri="{FF2B5EF4-FFF2-40B4-BE49-F238E27FC236}">
                        <a16:creationId xmlns:a16="http://schemas.microsoft.com/office/drawing/2014/main" id="{29BBCA8F-7403-76BA-E343-F60F79D31EA7}"/>
                      </a:ext>
                    </a:extLst>
                  </p:cNvPr>
                  <p:cNvSpPr/>
                  <p:nvPr/>
                </p:nvSpPr>
                <p:spPr>
                  <a:xfrm>
                    <a:off x="5881592" y="2281713"/>
                    <a:ext cx="54673" cy="144399"/>
                  </a:xfrm>
                  <a:custGeom>
                    <a:avLst/>
                    <a:gdLst>
                      <a:gd name="connsiteX0" fmla="*/ 47149 w 54673"/>
                      <a:gd name="connsiteY0" fmla="*/ 2381 h 144399"/>
                      <a:gd name="connsiteX1" fmla="*/ 0 w 54673"/>
                      <a:gd name="connsiteY1" fmla="*/ 0 h 144399"/>
                      <a:gd name="connsiteX2" fmla="*/ 0 w 54673"/>
                      <a:gd name="connsiteY2" fmla="*/ 144399 h 144399"/>
                      <a:gd name="connsiteX3" fmla="*/ 54673 w 54673"/>
                      <a:gd name="connsiteY3" fmla="*/ 144399 h 144399"/>
                      <a:gd name="connsiteX4" fmla="*/ 54673 w 54673"/>
                      <a:gd name="connsiteY4" fmla="*/ 2286 h 144399"/>
                      <a:gd name="connsiteX5" fmla="*/ 47149 w 54673"/>
                      <a:gd name="connsiteY5" fmla="*/ 2286 h 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4399">
                        <a:moveTo>
                          <a:pt x="47149" y="2381"/>
                        </a:moveTo>
                        <a:cubicBezTo>
                          <a:pt x="24479" y="2381"/>
                          <a:pt x="7715" y="857"/>
                          <a:pt x="0" y="0"/>
                        </a:cubicBezTo>
                        <a:lnTo>
                          <a:pt x="0" y="144399"/>
                        </a:lnTo>
                        <a:lnTo>
                          <a:pt x="54673" y="144399"/>
                        </a:lnTo>
                        <a:lnTo>
                          <a:pt x="54673" y="2286"/>
                        </a:lnTo>
                        <a:cubicBezTo>
                          <a:pt x="52102" y="2286"/>
                          <a:pt x="49530" y="2286"/>
                          <a:pt x="47149" y="2286"/>
                        </a:cubicBezTo>
                        <a:close/>
                      </a:path>
                    </a:pathLst>
                  </a:custGeom>
                  <a:solidFill>
                    <a:srgbClr val="FFFFFF"/>
                  </a:solid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2141EC9A-05DA-197D-B9EF-79A33C79DAFC}"/>
                      </a:ext>
                    </a:extLst>
                  </p:cNvPr>
                  <p:cNvSpPr/>
                  <p:nvPr/>
                </p:nvSpPr>
                <p:spPr>
                  <a:xfrm>
                    <a:off x="5966841" y="2276188"/>
                    <a:ext cx="54673" cy="149923"/>
                  </a:xfrm>
                  <a:custGeom>
                    <a:avLst/>
                    <a:gdLst>
                      <a:gd name="connsiteX0" fmla="*/ 27051 w 54673"/>
                      <a:gd name="connsiteY0" fmla="*/ 4000 h 149923"/>
                      <a:gd name="connsiteX1" fmla="*/ 0 w 54673"/>
                      <a:gd name="connsiteY1" fmla="*/ 6572 h 149923"/>
                      <a:gd name="connsiteX2" fmla="*/ 0 w 54673"/>
                      <a:gd name="connsiteY2" fmla="*/ 149924 h 149923"/>
                      <a:gd name="connsiteX3" fmla="*/ 54673 w 54673"/>
                      <a:gd name="connsiteY3" fmla="*/ 149924 h 149923"/>
                      <a:gd name="connsiteX4" fmla="*/ 54673 w 54673"/>
                      <a:gd name="connsiteY4" fmla="*/ 0 h 149923"/>
                      <a:gd name="connsiteX5" fmla="*/ 27051 w 54673"/>
                      <a:gd name="connsiteY5" fmla="*/ 4000 h 1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9923">
                        <a:moveTo>
                          <a:pt x="27051" y="4000"/>
                        </a:moveTo>
                        <a:cubicBezTo>
                          <a:pt x="18097" y="5048"/>
                          <a:pt x="9049" y="5905"/>
                          <a:pt x="0" y="6572"/>
                        </a:cubicBezTo>
                        <a:lnTo>
                          <a:pt x="0" y="149924"/>
                        </a:lnTo>
                        <a:lnTo>
                          <a:pt x="54673" y="149924"/>
                        </a:lnTo>
                        <a:lnTo>
                          <a:pt x="54673" y="0"/>
                        </a:lnTo>
                        <a:cubicBezTo>
                          <a:pt x="45529" y="1524"/>
                          <a:pt x="36290" y="2953"/>
                          <a:pt x="27051" y="4000"/>
                        </a:cubicBezTo>
                        <a:close/>
                      </a:path>
                    </a:pathLst>
                  </a:custGeom>
                  <a:solidFill>
                    <a:srgbClr val="FFFFFF"/>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BAB0A165-247A-3484-DD99-0BFAD62A2B40}"/>
                      </a:ext>
                    </a:extLst>
                  </p:cNvPr>
                  <p:cNvSpPr/>
                  <p:nvPr/>
                </p:nvSpPr>
                <p:spPr>
                  <a:xfrm>
                    <a:off x="6052280" y="2254186"/>
                    <a:ext cx="54673" cy="171926"/>
                  </a:xfrm>
                  <a:custGeom>
                    <a:avLst/>
                    <a:gdLst>
                      <a:gd name="connsiteX0" fmla="*/ 0 w 54673"/>
                      <a:gd name="connsiteY0" fmla="*/ 15812 h 171926"/>
                      <a:gd name="connsiteX1" fmla="*/ 0 w 54673"/>
                      <a:gd name="connsiteY1" fmla="*/ 171926 h 171926"/>
                      <a:gd name="connsiteX2" fmla="*/ 54674 w 54673"/>
                      <a:gd name="connsiteY2" fmla="*/ 171926 h 171926"/>
                      <a:gd name="connsiteX3" fmla="*/ 54674 w 54673"/>
                      <a:gd name="connsiteY3" fmla="*/ 0 h 171926"/>
                      <a:gd name="connsiteX4" fmla="*/ 0 w 54673"/>
                      <a:gd name="connsiteY4" fmla="*/ 15812 h 17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 h="171926">
                        <a:moveTo>
                          <a:pt x="0" y="15812"/>
                        </a:moveTo>
                        <a:lnTo>
                          <a:pt x="0" y="171926"/>
                        </a:lnTo>
                        <a:lnTo>
                          <a:pt x="54674" y="171926"/>
                        </a:lnTo>
                        <a:lnTo>
                          <a:pt x="54674" y="0"/>
                        </a:lnTo>
                        <a:cubicBezTo>
                          <a:pt x="36957" y="6191"/>
                          <a:pt x="18574" y="11525"/>
                          <a:pt x="0" y="15812"/>
                        </a:cubicBezTo>
                        <a:close/>
                      </a:path>
                    </a:pathLst>
                  </a:custGeom>
                  <a:solidFill>
                    <a:srgbClr val="FFFFFF"/>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3151CF1B-354D-FF13-E9DD-73B8C2C41A8B}"/>
                      </a:ext>
                    </a:extLst>
                  </p:cNvPr>
                  <p:cNvSpPr/>
                  <p:nvPr/>
                </p:nvSpPr>
                <p:spPr>
                  <a:xfrm>
                    <a:off x="6137624" y="2214657"/>
                    <a:ext cx="54673" cy="211455"/>
                  </a:xfrm>
                  <a:custGeom>
                    <a:avLst/>
                    <a:gdLst>
                      <a:gd name="connsiteX0" fmla="*/ 19145 w 54673"/>
                      <a:gd name="connsiteY0" fmla="*/ 18955 h 211455"/>
                      <a:gd name="connsiteX1" fmla="*/ 0 w 54673"/>
                      <a:gd name="connsiteY1" fmla="*/ 27623 h 211455"/>
                      <a:gd name="connsiteX2" fmla="*/ 0 w 54673"/>
                      <a:gd name="connsiteY2" fmla="*/ 211455 h 211455"/>
                      <a:gd name="connsiteX3" fmla="*/ 54674 w 54673"/>
                      <a:gd name="connsiteY3" fmla="*/ 211455 h 211455"/>
                      <a:gd name="connsiteX4" fmla="*/ 54674 w 54673"/>
                      <a:gd name="connsiteY4" fmla="*/ 0 h 211455"/>
                      <a:gd name="connsiteX5" fmla="*/ 19145 w 54673"/>
                      <a:gd name="connsiteY5" fmla="*/ 18955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11455">
                        <a:moveTo>
                          <a:pt x="19145" y="18955"/>
                        </a:moveTo>
                        <a:cubicBezTo>
                          <a:pt x="12859" y="22003"/>
                          <a:pt x="6477" y="24860"/>
                          <a:pt x="0" y="27623"/>
                        </a:cubicBezTo>
                        <a:lnTo>
                          <a:pt x="0" y="211455"/>
                        </a:lnTo>
                        <a:lnTo>
                          <a:pt x="54674" y="211455"/>
                        </a:lnTo>
                        <a:lnTo>
                          <a:pt x="54674" y="0"/>
                        </a:lnTo>
                        <a:cubicBezTo>
                          <a:pt x="43148" y="6763"/>
                          <a:pt x="31242" y="13145"/>
                          <a:pt x="19145" y="18955"/>
                        </a:cubicBezTo>
                        <a:close/>
                      </a:path>
                    </a:pathLst>
                  </a:custGeom>
                  <a:solidFill>
                    <a:srgbClr val="FFFFFF"/>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87A0D017-F958-2DA5-C9E0-B933333F3A10}"/>
                      </a:ext>
                    </a:extLst>
                  </p:cNvPr>
                  <p:cNvSpPr/>
                  <p:nvPr/>
                </p:nvSpPr>
                <p:spPr>
                  <a:xfrm>
                    <a:off x="6222872" y="2166365"/>
                    <a:ext cx="54673" cy="259746"/>
                  </a:xfrm>
                  <a:custGeom>
                    <a:avLst/>
                    <a:gdLst>
                      <a:gd name="connsiteX0" fmla="*/ 36481 w 54673"/>
                      <a:gd name="connsiteY0" fmla="*/ 0 h 259746"/>
                      <a:gd name="connsiteX1" fmla="*/ 0 w 54673"/>
                      <a:gd name="connsiteY1" fmla="*/ 28480 h 259746"/>
                      <a:gd name="connsiteX2" fmla="*/ 0 w 54673"/>
                      <a:gd name="connsiteY2" fmla="*/ 259747 h 259746"/>
                      <a:gd name="connsiteX3" fmla="*/ 54674 w 54673"/>
                      <a:gd name="connsiteY3" fmla="*/ 259747 h 259746"/>
                      <a:gd name="connsiteX4" fmla="*/ 54674 w 54673"/>
                      <a:gd name="connsiteY4" fmla="*/ 0 h 259746"/>
                      <a:gd name="connsiteX5" fmla="*/ 36481 w 54673"/>
                      <a:gd name="connsiteY5"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59746">
                        <a:moveTo>
                          <a:pt x="36481" y="0"/>
                        </a:moveTo>
                        <a:cubicBezTo>
                          <a:pt x="24860" y="10096"/>
                          <a:pt x="12573" y="19621"/>
                          <a:pt x="0" y="28480"/>
                        </a:cubicBezTo>
                        <a:lnTo>
                          <a:pt x="0" y="259747"/>
                        </a:lnTo>
                        <a:lnTo>
                          <a:pt x="54674" y="259747"/>
                        </a:lnTo>
                        <a:lnTo>
                          <a:pt x="54674" y="0"/>
                        </a:lnTo>
                        <a:lnTo>
                          <a:pt x="36481" y="0"/>
                        </a:lnTo>
                        <a:close/>
                      </a:path>
                    </a:pathLst>
                  </a:custGeom>
                  <a:solidFill>
                    <a:srgbClr val="FFFFFF"/>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63589377-95B7-5F3D-2C4A-45FD31A42E02}"/>
                      </a:ext>
                    </a:extLst>
                  </p:cNvPr>
                  <p:cNvSpPr/>
                  <p:nvPr/>
                </p:nvSpPr>
                <p:spPr>
                  <a:xfrm>
                    <a:off x="5882544" y="2039873"/>
                    <a:ext cx="423100" cy="206846"/>
                  </a:xfrm>
                  <a:custGeom>
                    <a:avLst/>
                    <a:gdLst>
                      <a:gd name="connsiteX0" fmla="*/ 39624 w 423100"/>
                      <a:gd name="connsiteY0" fmla="*/ 163925 h 206846"/>
                      <a:gd name="connsiteX1" fmla="*/ 14192 w 423100"/>
                      <a:gd name="connsiteY1" fmla="*/ 162782 h 206846"/>
                      <a:gd name="connsiteX2" fmla="*/ 0 w 423100"/>
                      <a:gd name="connsiteY2" fmla="*/ 204406 h 206846"/>
                      <a:gd name="connsiteX3" fmla="*/ 108109 w 423100"/>
                      <a:gd name="connsiteY3" fmla="*/ 203168 h 206846"/>
                      <a:gd name="connsiteX4" fmla="*/ 134398 w 423100"/>
                      <a:gd name="connsiteY4" fmla="*/ 199358 h 206846"/>
                      <a:gd name="connsiteX5" fmla="*/ 262128 w 423100"/>
                      <a:gd name="connsiteY5" fmla="*/ 159163 h 206846"/>
                      <a:gd name="connsiteX6" fmla="*/ 392525 w 423100"/>
                      <a:gd name="connsiteY6" fmla="*/ 63151 h 206846"/>
                      <a:gd name="connsiteX7" fmla="*/ 394145 w 423100"/>
                      <a:gd name="connsiteY7" fmla="*/ 61436 h 206846"/>
                      <a:gd name="connsiteX8" fmla="*/ 416719 w 423100"/>
                      <a:gd name="connsiteY8" fmla="*/ 82201 h 206846"/>
                      <a:gd name="connsiteX9" fmla="*/ 423100 w 423100"/>
                      <a:gd name="connsiteY9" fmla="*/ 0 h 206846"/>
                      <a:gd name="connsiteX10" fmla="*/ 340328 w 423100"/>
                      <a:gd name="connsiteY10" fmla="*/ 11906 h 206846"/>
                      <a:gd name="connsiteX11" fmla="*/ 362712 w 423100"/>
                      <a:gd name="connsiteY11" fmla="*/ 32480 h 206846"/>
                      <a:gd name="connsiteX12" fmla="*/ 361093 w 423100"/>
                      <a:gd name="connsiteY12" fmla="*/ 34195 h 206846"/>
                      <a:gd name="connsiteX13" fmla="*/ 244602 w 423100"/>
                      <a:gd name="connsiteY13" fmla="*/ 120205 h 206846"/>
                      <a:gd name="connsiteX14" fmla="*/ 128873 w 423100"/>
                      <a:gd name="connsiteY14" fmla="*/ 156972 h 206846"/>
                      <a:gd name="connsiteX15" fmla="*/ 39719 w 423100"/>
                      <a:gd name="connsiteY15" fmla="*/ 164116 h 2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100" h="206846">
                        <a:moveTo>
                          <a:pt x="39624" y="163925"/>
                        </a:moveTo>
                        <a:cubicBezTo>
                          <a:pt x="22860" y="163639"/>
                          <a:pt x="19050" y="163259"/>
                          <a:pt x="14192" y="162782"/>
                        </a:cubicBezTo>
                        <a:lnTo>
                          <a:pt x="0" y="204406"/>
                        </a:lnTo>
                        <a:cubicBezTo>
                          <a:pt x="10192" y="205645"/>
                          <a:pt x="51816" y="209836"/>
                          <a:pt x="108109" y="203168"/>
                        </a:cubicBezTo>
                        <a:cubicBezTo>
                          <a:pt x="116872" y="202121"/>
                          <a:pt x="125730" y="200882"/>
                          <a:pt x="134398" y="199358"/>
                        </a:cubicBezTo>
                        <a:cubicBezTo>
                          <a:pt x="179737" y="191643"/>
                          <a:pt x="222695" y="178117"/>
                          <a:pt x="262128" y="159163"/>
                        </a:cubicBezTo>
                        <a:cubicBezTo>
                          <a:pt x="311563" y="135446"/>
                          <a:pt x="355473" y="103156"/>
                          <a:pt x="392525" y="63151"/>
                        </a:cubicBezTo>
                        <a:lnTo>
                          <a:pt x="394145" y="61436"/>
                        </a:lnTo>
                        <a:lnTo>
                          <a:pt x="416719" y="82201"/>
                        </a:lnTo>
                        <a:lnTo>
                          <a:pt x="423100" y="0"/>
                        </a:lnTo>
                        <a:lnTo>
                          <a:pt x="340328" y="11906"/>
                        </a:lnTo>
                        <a:lnTo>
                          <a:pt x="362712" y="32480"/>
                        </a:lnTo>
                        <a:lnTo>
                          <a:pt x="361093" y="34195"/>
                        </a:lnTo>
                        <a:cubicBezTo>
                          <a:pt x="327946" y="69913"/>
                          <a:pt x="288703" y="98869"/>
                          <a:pt x="244602" y="120205"/>
                        </a:cubicBezTo>
                        <a:cubicBezTo>
                          <a:pt x="208978" y="137446"/>
                          <a:pt x="170117" y="149828"/>
                          <a:pt x="128873" y="156972"/>
                        </a:cubicBezTo>
                        <a:cubicBezTo>
                          <a:pt x="91916" y="163449"/>
                          <a:pt x="60007" y="164401"/>
                          <a:pt x="39719" y="164116"/>
                        </a:cubicBezTo>
                        <a:close/>
                      </a:path>
                    </a:pathLst>
                  </a:custGeom>
                  <a:solidFill>
                    <a:srgbClr val="FFFFFF"/>
                  </a:solidFill>
                  <a:ln w="9525" cap="flat">
                    <a:noFill/>
                    <a:prstDash val="solid"/>
                    <a:miter/>
                  </a:ln>
                </p:spPr>
                <p:txBody>
                  <a:bodyPr rtlCol="0" anchor="ctr"/>
                  <a:lstStyle/>
                  <a:p>
                    <a:endParaRPr lang="en-US" dirty="0"/>
                  </a:p>
                </p:txBody>
              </p:sp>
            </p:grpSp>
            <p:sp>
              <p:nvSpPr>
                <p:cNvPr id="33" name="Freeform: Shape 32">
                  <a:extLst>
                    <a:ext uri="{FF2B5EF4-FFF2-40B4-BE49-F238E27FC236}">
                      <a16:creationId xmlns:a16="http://schemas.microsoft.com/office/drawing/2014/main" id="{7B004931-5380-3C9C-B380-D569BBA4A16F}"/>
                    </a:ext>
                  </a:extLst>
                </p:cNvPr>
                <p:cNvSpPr/>
                <p:nvPr/>
              </p:nvSpPr>
              <p:spPr>
                <a:xfrm>
                  <a:off x="5891307" y="2012479"/>
                  <a:ext cx="321468" cy="169301"/>
                </a:xfrm>
                <a:custGeom>
                  <a:avLst/>
                  <a:gdLst>
                    <a:gd name="connsiteX0" fmla="*/ 0 w 321468"/>
                    <a:gd name="connsiteY0" fmla="*/ 162840 h 169301"/>
                    <a:gd name="connsiteX1" fmla="*/ 198501 w 321468"/>
                    <a:gd name="connsiteY1" fmla="*/ 130836 h 169301"/>
                    <a:gd name="connsiteX2" fmla="*/ 321469 w 321468"/>
                    <a:gd name="connsiteY2" fmla="*/ 53493 h 169301"/>
                    <a:gd name="connsiteX3" fmla="*/ 154781 w 321468"/>
                    <a:gd name="connsiteY3" fmla="*/ 1391 h 169301"/>
                    <a:gd name="connsiteX4" fmla="*/ 0 w 321468"/>
                    <a:gd name="connsiteY4" fmla="*/ 162840 h 169301"/>
                    <a:gd name="connsiteX5" fmla="*/ 0 w 321468"/>
                    <a:gd name="connsiteY5" fmla="*/ 162840 h 16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 h="169301">
                      <a:moveTo>
                        <a:pt x="0" y="162840"/>
                      </a:moveTo>
                      <a:cubicBezTo>
                        <a:pt x="41053" y="165697"/>
                        <a:pt x="115538" y="165316"/>
                        <a:pt x="198501" y="130836"/>
                      </a:cubicBezTo>
                      <a:cubicBezTo>
                        <a:pt x="254413" y="107690"/>
                        <a:pt x="295180" y="76924"/>
                        <a:pt x="321469" y="53493"/>
                      </a:cubicBezTo>
                      <a:cubicBezTo>
                        <a:pt x="311372" y="44635"/>
                        <a:pt x="247460" y="-9277"/>
                        <a:pt x="154781" y="1391"/>
                      </a:cubicBezTo>
                      <a:cubicBezTo>
                        <a:pt x="57912" y="12440"/>
                        <a:pt x="7144" y="152267"/>
                        <a:pt x="0" y="162840"/>
                      </a:cubicBezTo>
                      <a:cubicBezTo>
                        <a:pt x="0" y="185224"/>
                        <a:pt x="0" y="140456"/>
                        <a:pt x="0" y="162840"/>
                      </a:cubicBezTo>
                      <a:close/>
                    </a:path>
                  </a:pathLst>
                </a:custGeom>
                <a:solidFill>
                  <a:srgbClr val="FFFFFF"/>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74BB9D5C-3806-ED4C-F2D7-7A32C4503CC1}"/>
                    </a:ext>
                  </a:extLst>
                </p:cNvPr>
                <p:cNvSpPr/>
                <p:nvPr/>
              </p:nvSpPr>
              <p:spPr>
                <a:xfrm>
                  <a:off x="5882544" y="2069305"/>
                  <a:ext cx="235934" cy="112490"/>
                </a:xfrm>
                <a:custGeom>
                  <a:avLst/>
                  <a:gdLst>
                    <a:gd name="connsiteX0" fmla="*/ 0 w 235934"/>
                    <a:gd name="connsiteY0" fmla="*/ 112490 h 112490"/>
                    <a:gd name="connsiteX1" fmla="*/ 140018 w 235934"/>
                    <a:gd name="connsiteY1" fmla="*/ 20193 h 112490"/>
                    <a:gd name="connsiteX2" fmla="*/ 235934 w 235934"/>
                    <a:gd name="connsiteY2" fmla="*/ 0 h 112490"/>
                  </a:gdLst>
                  <a:ahLst/>
                  <a:cxnLst>
                    <a:cxn ang="0">
                      <a:pos x="connsiteX0" y="connsiteY0"/>
                    </a:cxn>
                    <a:cxn ang="0">
                      <a:pos x="connsiteX1" y="connsiteY1"/>
                    </a:cxn>
                    <a:cxn ang="0">
                      <a:pos x="connsiteX2" y="connsiteY2"/>
                    </a:cxn>
                  </a:cxnLst>
                  <a:rect l="l" t="t" r="r" b="b"/>
                  <a:pathLst>
                    <a:path w="235934" h="112490">
                      <a:moveTo>
                        <a:pt x="0" y="112490"/>
                      </a:moveTo>
                      <a:cubicBezTo>
                        <a:pt x="24479" y="86582"/>
                        <a:pt x="70485" y="45339"/>
                        <a:pt x="140018" y="20193"/>
                      </a:cubicBezTo>
                      <a:cubicBezTo>
                        <a:pt x="176594" y="6953"/>
                        <a:pt x="209931" y="1810"/>
                        <a:pt x="235934" y="0"/>
                      </a:cubicBezTo>
                    </a:path>
                  </a:pathLst>
                </a:custGeom>
                <a:noFill/>
                <a:ln w="9525" cap="flat">
                  <a:solidFill>
                    <a:srgbClr val="73B643"/>
                  </a:solid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14B9B735-FA50-824E-7224-DBEF1EFF0472}"/>
                    </a:ext>
                  </a:extLst>
                </p:cNvPr>
                <p:cNvSpPr/>
                <p:nvPr/>
              </p:nvSpPr>
              <p:spPr>
                <a:xfrm>
                  <a:off x="6192202" y="2166365"/>
                  <a:ext cx="97059" cy="259746"/>
                </a:xfrm>
                <a:custGeom>
                  <a:avLst/>
                  <a:gdLst>
                    <a:gd name="connsiteX0" fmla="*/ 96393 w 97059"/>
                    <a:gd name="connsiteY0" fmla="*/ 0 h 259746"/>
                    <a:gd name="connsiteX1" fmla="*/ 97060 w 97059"/>
                    <a:gd name="connsiteY1" fmla="*/ 82296 h 259746"/>
                    <a:gd name="connsiteX2" fmla="*/ 85344 w 97059"/>
                    <a:gd name="connsiteY2" fmla="*/ 82296 h 259746"/>
                    <a:gd name="connsiteX3" fmla="*/ 85344 w 97059"/>
                    <a:gd name="connsiteY3" fmla="*/ 259747 h 259746"/>
                    <a:gd name="connsiteX4" fmla="*/ 0 w 97059"/>
                    <a:gd name="connsiteY4" fmla="*/ 259747 h 259746"/>
                    <a:gd name="connsiteX5" fmla="*/ 0 w 97059"/>
                    <a:gd name="connsiteY5" fmla="*/ 48292 h 259746"/>
                    <a:gd name="connsiteX6" fmla="*/ 30671 w 97059"/>
                    <a:gd name="connsiteY6" fmla="*/ 28480 h 259746"/>
                    <a:gd name="connsiteX7" fmla="*/ 67151 w 97059"/>
                    <a:gd name="connsiteY7" fmla="*/ 0 h 259746"/>
                    <a:gd name="connsiteX8" fmla="*/ 96393 w 97059"/>
                    <a:gd name="connsiteY8"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9" h="259746">
                      <a:moveTo>
                        <a:pt x="96393" y="0"/>
                      </a:moveTo>
                      <a:lnTo>
                        <a:pt x="97060" y="82296"/>
                      </a:lnTo>
                      <a:lnTo>
                        <a:pt x="85344" y="82296"/>
                      </a:lnTo>
                      <a:lnTo>
                        <a:pt x="85344" y="259747"/>
                      </a:lnTo>
                      <a:lnTo>
                        <a:pt x="0" y="259747"/>
                      </a:lnTo>
                      <a:lnTo>
                        <a:pt x="0" y="48292"/>
                      </a:lnTo>
                      <a:lnTo>
                        <a:pt x="30671" y="28480"/>
                      </a:lnTo>
                      <a:lnTo>
                        <a:pt x="67151" y="0"/>
                      </a:lnTo>
                      <a:lnTo>
                        <a:pt x="96393" y="0"/>
                      </a:lnTo>
                      <a:close/>
                    </a:path>
                  </a:pathLst>
                </a:custGeom>
                <a:solidFill>
                  <a:srgbClr val="FFFFFF"/>
                </a:solid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7D2073E4-8608-D961-49B9-AAA1AB22982B}"/>
                    </a:ext>
                  </a:extLst>
                </p:cNvPr>
                <p:cNvSpPr/>
                <p:nvPr/>
              </p:nvSpPr>
              <p:spPr>
                <a:xfrm>
                  <a:off x="6223444"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solidFill>
                  <a:srgbClr val="73B643"/>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40235BED-6914-A418-E21B-B895289A67A3}"/>
                    </a:ext>
                  </a:extLst>
                </p:cNvPr>
                <p:cNvSpPr/>
                <p:nvPr/>
              </p:nvSpPr>
              <p:spPr>
                <a:xfrm>
                  <a:off x="6161055"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solidFill>
                  <a:srgbClr val="73B643"/>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3C210DA7-D730-E4A5-7F77-27832AF72B11}"/>
                    </a:ext>
                  </a:extLst>
                </p:cNvPr>
                <p:cNvSpPr/>
                <p:nvPr/>
              </p:nvSpPr>
              <p:spPr>
                <a:xfrm>
                  <a:off x="6223444"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solidFill>
                  <a:srgbClr val="73B643"/>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44A5B2FE-AF3A-D97E-B9A9-191DDCA49289}"/>
                    </a:ext>
                  </a:extLst>
                </p:cNvPr>
                <p:cNvSpPr/>
                <p:nvPr/>
              </p:nvSpPr>
              <p:spPr>
                <a:xfrm>
                  <a:off x="6161055"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solidFill>
                  <a:srgbClr val="73B643"/>
                </a:solidFill>
                <a:ln w="9525" cap="flat">
                  <a:noFill/>
                  <a:prstDash val="solid"/>
                  <a:miter/>
                </a:ln>
              </p:spPr>
              <p:txBody>
                <a:bodyPr rtlCol="0" anchor="ctr"/>
                <a:lstStyle/>
                <a:p>
                  <a:endParaRPr lang="en-US" dirty="0"/>
                </a:p>
              </p:txBody>
            </p:sp>
          </p:grpSp>
        </p:grpSp>
        <p:grpSp>
          <p:nvGrpSpPr>
            <p:cNvPr id="46" name="Graphic 23">
              <a:extLst>
                <a:ext uri="{FF2B5EF4-FFF2-40B4-BE49-F238E27FC236}">
                  <a16:creationId xmlns:a16="http://schemas.microsoft.com/office/drawing/2014/main" id="{326EE81D-D3D7-99CB-9F7A-FEEE6CC482F8}"/>
                </a:ext>
              </a:extLst>
            </p:cNvPr>
            <p:cNvGrpSpPr/>
            <p:nvPr/>
          </p:nvGrpSpPr>
          <p:grpSpPr>
            <a:xfrm>
              <a:off x="9918540" y="1123755"/>
              <a:ext cx="320040" cy="320040"/>
              <a:chOff x="5753100" y="2682429"/>
              <a:chExt cx="685800" cy="685800"/>
            </a:xfrm>
            <a:solidFill>
              <a:schemeClr val="bg1">
                <a:lumMod val="85000"/>
              </a:schemeClr>
            </a:solidFill>
          </p:grpSpPr>
          <p:sp>
            <p:nvSpPr>
              <p:cNvPr id="47" name="Freeform: Shape 46">
                <a:extLst>
                  <a:ext uri="{FF2B5EF4-FFF2-40B4-BE49-F238E27FC236}">
                    <a16:creationId xmlns:a16="http://schemas.microsoft.com/office/drawing/2014/main" id="{85F234A2-63AF-D810-C739-A8F4B5C01393}"/>
                  </a:ext>
                </a:extLst>
              </p:cNvPr>
              <p:cNvSpPr/>
              <p:nvPr/>
            </p:nvSpPr>
            <p:spPr>
              <a:xfrm>
                <a:off x="5753100" y="268242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48" name="Graphic 23">
                <a:extLst>
                  <a:ext uri="{FF2B5EF4-FFF2-40B4-BE49-F238E27FC236}">
                    <a16:creationId xmlns:a16="http://schemas.microsoft.com/office/drawing/2014/main" id="{C12B9FB0-8870-774F-2611-02FA4C448F73}"/>
                  </a:ext>
                </a:extLst>
              </p:cNvPr>
              <p:cNvGrpSpPr/>
              <p:nvPr/>
            </p:nvGrpSpPr>
            <p:grpSpPr>
              <a:xfrm>
                <a:off x="5914739" y="2819399"/>
                <a:ext cx="360045" cy="442150"/>
                <a:chOff x="5914739" y="2819399"/>
                <a:chExt cx="360045" cy="442150"/>
              </a:xfrm>
              <a:grpFill/>
            </p:grpSpPr>
            <p:grpSp>
              <p:nvGrpSpPr>
                <p:cNvPr id="49" name="Graphic 23">
                  <a:extLst>
                    <a:ext uri="{FF2B5EF4-FFF2-40B4-BE49-F238E27FC236}">
                      <a16:creationId xmlns:a16="http://schemas.microsoft.com/office/drawing/2014/main" id="{8A12797A-C016-1C4F-9D72-1E0E510258B6}"/>
                    </a:ext>
                  </a:extLst>
                </p:cNvPr>
                <p:cNvGrpSpPr/>
                <p:nvPr/>
              </p:nvGrpSpPr>
              <p:grpSpPr>
                <a:xfrm>
                  <a:off x="5914739" y="2819399"/>
                  <a:ext cx="360045" cy="442150"/>
                  <a:chOff x="5914739" y="2819399"/>
                  <a:chExt cx="360045" cy="442150"/>
                </a:xfrm>
                <a:grpFill/>
              </p:grpSpPr>
              <p:sp>
                <p:nvSpPr>
                  <p:cNvPr id="51" name="Freeform: Shape 50">
                    <a:extLst>
                      <a:ext uri="{FF2B5EF4-FFF2-40B4-BE49-F238E27FC236}">
                        <a16:creationId xmlns:a16="http://schemas.microsoft.com/office/drawing/2014/main" id="{9D50D45D-E719-85E4-97BF-F4491D493386}"/>
                      </a:ext>
                    </a:extLst>
                  </p:cNvPr>
                  <p:cNvSpPr/>
                  <p:nvPr/>
                </p:nvSpPr>
                <p:spPr>
                  <a:xfrm>
                    <a:off x="5928741" y="2835687"/>
                    <a:ext cx="332041" cy="409575"/>
                  </a:xfrm>
                  <a:custGeom>
                    <a:avLst/>
                    <a:gdLst>
                      <a:gd name="connsiteX0" fmla="*/ 166021 w 332041"/>
                      <a:gd name="connsiteY0" fmla="*/ 409575 h 409575"/>
                      <a:gd name="connsiteX1" fmla="*/ 245269 w 332041"/>
                      <a:gd name="connsiteY1" fmla="*/ 356997 h 409575"/>
                      <a:gd name="connsiteX2" fmla="*/ 332042 w 332041"/>
                      <a:gd name="connsiteY2" fmla="*/ 180118 h 409575"/>
                      <a:gd name="connsiteX3" fmla="*/ 332042 w 332041"/>
                      <a:gd name="connsiteY3" fmla="*/ 64103 h 409575"/>
                      <a:gd name="connsiteX4" fmla="*/ 166021 w 332041"/>
                      <a:gd name="connsiteY4" fmla="*/ 0 h 409575"/>
                      <a:gd name="connsiteX5" fmla="*/ 0 w 332041"/>
                      <a:gd name="connsiteY5" fmla="*/ 64103 h 409575"/>
                      <a:gd name="connsiteX6" fmla="*/ 0 w 332041"/>
                      <a:gd name="connsiteY6" fmla="*/ 180118 h 409575"/>
                      <a:gd name="connsiteX7" fmla="*/ 86773 w 332041"/>
                      <a:gd name="connsiteY7" fmla="*/ 356997 h 409575"/>
                      <a:gd name="connsiteX8" fmla="*/ 166021 w 332041"/>
                      <a:gd name="connsiteY8"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41" h="409575">
                        <a:moveTo>
                          <a:pt x="166021" y="409575"/>
                        </a:moveTo>
                        <a:cubicBezTo>
                          <a:pt x="198215" y="390811"/>
                          <a:pt x="224218" y="373190"/>
                          <a:pt x="245269" y="356997"/>
                        </a:cubicBezTo>
                        <a:cubicBezTo>
                          <a:pt x="300037" y="314706"/>
                          <a:pt x="332042" y="249365"/>
                          <a:pt x="332042" y="180118"/>
                        </a:cubicBezTo>
                        <a:lnTo>
                          <a:pt x="332042" y="64103"/>
                        </a:lnTo>
                        <a:cubicBezTo>
                          <a:pt x="252127" y="51054"/>
                          <a:pt x="166021" y="0"/>
                          <a:pt x="166021" y="0"/>
                        </a:cubicBezTo>
                        <a:cubicBezTo>
                          <a:pt x="166021" y="0"/>
                          <a:pt x="79915" y="51054"/>
                          <a:pt x="0" y="64103"/>
                        </a:cubicBezTo>
                        <a:lnTo>
                          <a:pt x="0" y="180118"/>
                        </a:lnTo>
                        <a:cubicBezTo>
                          <a:pt x="0" y="249365"/>
                          <a:pt x="32004" y="314611"/>
                          <a:pt x="86773" y="356997"/>
                        </a:cubicBezTo>
                        <a:cubicBezTo>
                          <a:pt x="107728" y="373190"/>
                          <a:pt x="133731" y="390811"/>
                          <a:pt x="166021" y="409575"/>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C8649C20-C277-6995-7136-D42CD4BD90AC}"/>
                      </a:ext>
                    </a:extLst>
                  </p:cNvPr>
                  <p:cNvSpPr/>
                  <p:nvPr/>
                </p:nvSpPr>
                <p:spPr>
                  <a:xfrm>
                    <a:off x="5914739" y="2819399"/>
                    <a:ext cx="360045" cy="442150"/>
                  </a:xfrm>
                  <a:custGeom>
                    <a:avLst/>
                    <a:gdLst>
                      <a:gd name="connsiteX0" fmla="*/ 180023 w 360045"/>
                      <a:gd name="connsiteY0" fmla="*/ 442151 h 442150"/>
                      <a:gd name="connsiteX1" fmla="*/ 172974 w 360045"/>
                      <a:gd name="connsiteY1" fmla="*/ 438055 h 442150"/>
                      <a:gd name="connsiteX2" fmla="*/ 92202 w 360045"/>
                      <a:gd name="connsiteY2" fmla="*/ 384429 h 442150"/>
                      <a:gd name="connsiteX3" fmla="*/ 24289 w 360045"/>
                      <a:gd name="connsiteY3" fmla="*/ 301180 h 442150"/>
                      <a:gd name="connsiteX4" fmla="*/ 0 w 360045"/>
                      <a:gd name="connsiteY4" fmla="*/ 196501 h 442150"/>
                      <a:gd name="connsiteX5" fmla="*/ 0 w 360045"/>
                      <a:gd name="connsiteY5" fmla="*/ 68485 h 442150"/>
                      <a:gd name="connsiteX6" fmla="*/ 11811 w 360045"/>
                      <a:gd name="connsiteY6" fmla="*/ 66580 h 442150"/>
                      <a:gd name="connsiteX7" fmla="*/ 172879 w 360045"/>
                      <a:gd name="connsiteY7" fmla="*/ 4286 h 442150"/>
                      <a:gd name="connsiteX8" fmla="*/ 180023 w 360045"/>
                      <a:gd name="connsiteY8" fmla="*/ 0 h 442150"/>
                      <a:gd name="connsiteX9" fmla="*/ 187166 w 360045"/>
                      <a:gd name="connsiteY9" fmla="*/ 4286 h 442150"/>
                      <a:gd name="connsiteX10" fmla="*/ 348234 w 360045"/>
                      <a:gd name="connsiteY10" fmla="*/ 66580 h 442150"/>
                      <a:gd name="connsiteX11" fmla="*/ 360045 w 360045"/>
                      <a:gd name="connsiteY11" fmla="*/ 68485 h 442150"/>
                      <a:gd name="connsiteX12" fmla="*/ 360045 w 360045"/>
                      <a:gd name="connsiteY12" fmla="*/ 196501 h 442150"/>
                      <a:gd name="connsiteX13" fmla="*/ 335756 w 360045"/>
                      <a:gd name="connsiteY13" fmla="*/ 301180 h 442150"/>
                      <a:gd name="connsiteX14" fmla="*/ 267843 w 360045"/>
                      <a:gd name="connsiteY14" fmla="*/ 384429 h 442150"/>
                      <a:gd name="connsiteX15" fmla="*/ 187071 w 360045"/>
                      <a:gd name="connsiteY15" fmla="*/ 438055 h 442150"/>
                      <a:gd name="connsiteX16" fmla="*/ 180023 w 360045"/>
                      <a:gd name="connsiteY16" fmla="*/ 442151 h 442150"/>
                      <a:gd name="connsiteX17" fmla="*/ 28099 w 360045"/>
                      <a:gd name="connsiteY17" fmla="*/ 92107 h 442150"/>
                      <a:gd name="connsiteX18" fmla="*/ 28099 w 360045"/>
                      <a:gd name="connsiteY18" fmla="*/ 196405 h 442150"/>
                      <a:gd name="connsiteX19" fmla="*/ 109442 w 360045"/>
                      <a:gd name="connsiteY19" fmla="*/ 362140 h 442150"/>
                      <a:gd name="connsiteX20" fmla="*/ 180023 w 360045"/>
                      <a:gd name="connsiteY20" fmla="*/ 409575 h 442150"/>
                      <a:gd name="connsiteX21" fmla="*/ 250603 w 360045"/>
                      <a:gd name="connsiteY21" fmla="*/ 362140 h 442150"/>
                      <a:gd name="connsiteX22" fmla="*/ 331946 w 360045"/>
                      <a:gd name="connsiteY22" fmla="*/ 196405 h 442150"/>
                      <a:gd name="connsiteX23" fmla="*/ 331946 w 360045"/>
                      <a:gd name="connsiteY23" fmla="*/ 92107 h 442150"/>
                      <a:gd name="connsiteX24" fmla="*/ 180023 w 360045"/>
                      <a:gd name="connsiteY24" fmla="*/ 32480 h 442150"/>
                      <a:gd name="connsiteX25" fmla="*/ 28099 w 360045"/>
                      <a:gd name="connsiteY25" fmla="*/ 92107 h 44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045" h="442150">
                        <a:moveTo>
                          <a:pt x="180023" y="442151"/>
                        </a:moveTo>
                        <a:lnTo>
                          <a:pt x="172974" y="438055"/>
                        </a:lnTo>
                        <a:cubicBezTo>
                          <a:pt x="142589" y="420338"/>
                          <a:pt x="115443" y="402336"/>
                          <a:pt x="92202" y="384429"/>
                        </a:cubicBezTo>
                        <a:cubicBezTo>
                          <a:pt x="63627" y="362331"/>
                          <a:pt x="40100" y="333565"/>
                          <a:pt x="24289" y="301180"/>
                        </a:cubicBezTo>
                        <a:cubicBezTo>
                          <a:pt x="8382" y="268796"/>
                          <a:pt x="0" y="232601"/>
                          <a:pt x="0" y="196501"/>
                        </a:cubicBezTo>
                        <a:lnTo>
                          <a:pt x="0" y="68485"/>
                        </a:lnTo>
                        <a:lnTo>
                          <a:pt x="11811" y="66580"/>
                        </a:lnTo>
                        <a:cubicBezTo>
                          <a:pt x="88011" y="54197"/>
                          <a:pt x="172022" y="4763"/>
                          <a:pt x="172879" y="4286"/>
                        </a:cubicBezTo>
                        <a:lnTo>
                          <a:pt x="180023" y="0"/>
                        </a:lnTo>
                        <a:lnTo>
                          <a:pt x="187166" y="4286"/>
                        </a:lnTo>
                        <a:cubicBezTo>
                          <a:pt x="188024" y="4763"/>
                          <a:pt x="272034" y="54197"/>
                          <a:pt x="348234" y="66580"/>
                        </a:cubicBezTo>
                        <a:lnTo>
                          <a:pt x="360045" y="68485"/>
                        </a:lnTo>
                        <a:lnTo>
                          <a:pt x="360045" y="196501"/>
                        </a:lnTo>
                        <a:cubicBezTo>
                          <a:pt x="360045" y="232601"/>
                          <a:pt x="351663" y="268796"/>
                          <a:pt x="335756" y="301180"/>
                        </a:cubicBezTo>
                        <a:cubicBezTo>
                          <a:pt x="319850" y="333565"/>
                          <a:pt x="296323" y="362426"/>
                          <a:pt x="267843" y="384429"/>
                        </a:cubicBezTo>
                        <a:cubicBezTo>
                          <a:pt x="244697" y="402336"/>
                          <a:pt x="217551" y="420338"/>
                          <a:pt x="187071" y="438055"/>
                        </a:cubicBezTo>
                        <a:lnTo>
                          <a:pt x="180023" y="442151"/>
                        </a:lnTo>
                        <a:close/>
                        <a:moveTo>
                          <a:pt x="28099" y="92107"/>
                        </a:moveTo>
                        <a:lnTo>
                          <a:pt x="28099" y="196405"/>
                        </a:lnTo>
                        <a:cubicBezTo>
                          <a:pt x="28099" y="260795"/>
                          <a:pt x="58484" y="322802"/>
                          <a:pt x="109442" y="362140"/>
                        </a:cubicBezTo>
                        <a:cubicBezTo>
                          <a:pt x="129826" y="377857"/>
                          <a:pt x="153543" y="393859"/>
                          <a:pt x="180023" y="409575"/>
                        </a:cubicBezTo>
                        <a:cubicBezTo>
                          <a:pt x="206502" y="393859"/>
                          <a:pt x="230219" y="377952"/>
                          <a:pt x="250603" y="362140"/>
                        </a:cubicBezTo>
                        <a:cubicBezTo>
                          <a:pt x="301562" y="322802"/>
                          <a:pt x="331946" y="260890"/>
                          <a:pt x="331946" y="196405"/>
                        </a:cubicBezTo>
                        <a:lnTo>
                          <a:pt x="331946" y="92107"/>
                        </a:lnTo>
                        <a:cubicBezTo>
                          <a:pt x="266700" y="78772"/>
                          <a:pt x="201454" y="44482"/>
                          <a:pt x="180023" y="32480"/>
                        </a:cubicBezTo>
                        <a:cubicBezTo>
                          <a:pt x="158591" y="44387"/>
                          <a:pt x="93345" y="78772"/>
                          <a:pt x="28099" y="92107"/>
                        </a:cubicBezTo>
                        <a:close/>
                      </a:path>
                    </a:pathLst>
                  </a:custGeom>
                  <a:grpFill/>
                  <a:ln w="9525" cap="flat">
                    <a:noFill/>
                    <a:prstDash val="solid"/>
                    <a:miter/>
                  </a:ln>
                </p:spPr>
                <p:txBody>
                  <a:bodyPr rtlCol="0" anchor="ctr"/>
                  <a:lstStyle/>
                  <a:p>
                    <a:endParaRPr lang="en-US" dirty="0"/>
                  </a:p>
                </p:txBody>
              </p:sp>
            </p:grpSp>
            <p:sp>
              <p:nvSpPr>
                <p:cNvPr id="50" name="Freeform: Shape 49">
                  <a:extLst>
                    <a:ext uri="{FF2B5EF4-FFF2-40B4-BE49-F238E27FC236}">
                      <a16:creationId xmlns:a16="http://schemas.microsoft.com/office/drawing/2014/main" id="{8A2D5700-3D2B-4FC3-3DD2-7551B61E2472}"/>
                    </a:ext>
                  </a:extLst>
                </p:cNvPr>
                <p:cNvSpPr/>
                <p:nvPr/>
              </p:nvSpPr>
              <p:spPr>
                <a:xfrm>
                  <a:off x="6004464" y="2977133"/>
                  <a:ext cx="180403" cy="132873"/>
                </a:xfrm>
                <a:custGeom>
                  <a:avLst/>
                  <a:gdLst>
                    <a:gd name="connsiteX0" fmla="*/ 159734 w 180403"/>
                    <a:gd name="connsiteY0" fmla="*/ 0 h 132873"/>
                    <a:gd name="connsiteX1" fmla="*/ 68294 w 180403"/>
                    <a:gd name="connsiteY1" fmla="*/ 91440 h 132873"/>
                    <a:gd name="connsiteX2" fmla="*/ 20765 w 180403"/>
                    <a:gd name="connsiteY2" fmla="*/ 43910 h 132873"/>
                    <a:gd name="connsiteX3" fmla="*/ 0 w 180403"/>
                    <a:gd name="connsiteY3" fmla="*/ 64579 h 132873"/>
                    <a:gd name="connsiteX4" fmla="*/ 68294 w 180403"/>
                    <a:gd name="connsiteY4" fmla="*/ 132874 h 132873"/>
                    <a:gd name="connsiteX5" fmla="*/ 68294 w 180403"/>
                    <a:gd name="connsiteY5" fmla="*/ 132779 h 132873"/>
                    <a:gd name="connsiteX6" fmla="*/ 68294 w 180403"/>
                    <a:gd name="connsiteY6" fmla="*/ 132874 h 132873"/>
                    <a:gd name="connsiteX7" fmla="*/ 180404 w 180403"/>
                    <a:gd name="connsiteY7" fmla="*/ 20764 h 132873"/>
                    <a:gd name="connsiteX8" fmla="*/ 159734 w 180403"/>
                    <a:gd name="connsiteY8" fmla="*/ 0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03" h="132873">
                      <a:moveTo>
                        <a:pt x="159734" y="0"/>
                      </a:moveTo>
                      <a:lnTo>
                        <a:pt x="68294" y="91440"/>
                      </a:lnTo>
                      <a:lnTo>
                        <a:pt x="20765" y="43910"/>
                      </a:lnTo>
                      <a:lnTo>
                        <a:pt x="0" y="64579"/>
                      </a:lnTo>
                      <a:lnTo>
                        <a:pt x="68294" y="132874"/>
                      </a:lnTo>
                      <a:lnTo>
                        <a:pt x="68294" y="132779"/>
                      </a:lnTo>
                      <a:lnTo>
                        <a:pt x="68294" y="132874"/>
                      </a:lnTo>
                      <a:lnTo>
                        <a:pt x="180404" y="20764"/>
                      </a:lnTo>
                      <a:lnTo>
                        <a:pt x="159734" y="0"/>
                      </a:lnTo>
                      <a:close/>
                    </a:path>
                  </a:pathLst>
                </a:custGeom>
                <a:grpFill/>
                <a:ln w="9525" cap="flat">
                  <a:noFill/>
                  <a:prstDash val="solid"/>
                  <a:miter/>
                </a:ln>
              </p:spPr>
              <p:txBody>
                <a:bodyPr rtlCol="0" anchor="ctr"/>
                <a:lstStyle/>
                <a:p>
                  <a:endParaRPr lang="en-US" dirty="0"/>
                </a:p>
              </p:txBody>
            </p:sp>
          </p:grpSp>
        </p:grpSp>
        <p:grpSp>
          <p:nvGrpSpPr>
            <p:cNvPr id="53" name="Graphic 23">
              <a:extLst>
                <a:ext uri="{FF2B5EF4-FFF2-40B4-BE49-F238E27FC236}">
                  <a16:creationId xmlns:a16="http://schemas.microsoft.com/office/drawing/2014/main" id="{D0EC1339-F639-87F5-FE26-9ED1187C5729}"/>
                </a:ext>
              </a:extLst>
            </p:cNvPr>
            <p:cNvGrpSpPr/>
            <p:nvPr/>
          </p:nvGrpSpPr>
          <p:grpSpPr>
            <a:xfrm>
              <a:off x="10239013" y="1123755"/>
              <a:ext cx="320040" cy="320040"/>
              <a:chOff x="5753100" y="3486149"/>
              <a:chExt cx="685800" cy="685800"/>
            </a:xfrm>
            <a:solidFill>
              <a:schemeClr val="bg1">
                <a:lumMod val="85000"/>
              </a:schemeClr>
            </a:solidFill>
          </p:grpSpPr>
          <p:sp>
            <p:nvSpPr>
              <p:cNvPr id="54" name="Freeform: Shape 53">
                <a:extLst>
                  <a:ext uri="{FF2B5EF4-FFF2-40B4-BE49-F238E27FC236}">
                    <a16:creationId xmlns:a16="http://schemas.microsoft.com/office/drawing/2014/main" id="{493B3BAB-3BCC-C92E-66EA-844EB9AA0D48}"/>
                  </a:ext>
                </a:extLst>
              </p:cNvPr>
              <p:cNvSpPr/>
              <p:nvPr/>
            </p:nvSpPr>
            <p:spPr>
              <a:xfrm>
                <a:off x="5753100" y="348614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55" name="Graphic 23">
                <a:extLst>
                  <a:ext uri="{FF2B5EF4-FFF2-40B4-BE49-F238E27FC236}">
                    <a16:creationId xmlns:a16="http://schemas.microsoft.com/office/drawing/2014/main" id="{0F21C0E4-FEBB-C6B9-595B-4AD1EB1512C2}"/>
                  </a:ext>
                </a:extLst>
              </p:cNvPr>
              <p:cNvGrpSpPr/>
              <p:nvPr/>
            </p:nvGrpSpPr>
            <p:grpSpPr>
              <a:xfrm>
                <a:off x="5846338" y="3613689"/>
                <a:ext cx="521028" cy="393628"/>
                <a:chOff x="5846338" y="3613689"/>
                <a:chExt cx="521028" cy="393628"/>
              </a:xfrm>
              <a:grpFill/>
            </p:grpSpPr>
            <p:grpSp>
              <p:nvGrpSpPr>
                <p:cNvPr id="56" name="Graphic 23">
                  <a:extLst>
                    <a:ext uri="{FF2B5EF4-FFF2-40B4-BE49-F238E27FC236}">
                      <a16:creationId xmlns:a16="http://schemas.microsoft.com/office/drawing/2014/main" id="{684E76A0-A548-9ACC-CD97-2833FC05CCA9}"/>
                    </a:ext>
                  </a:extLst>
                </p:cNvPr>
                <p:cNvGrpSpPr/>
                <p:nvPr/>
              </p:nvGrpSpPr>
              <p:grpSpPr>
                <a:xfrm>
                  <a:off x="5989796" y="3613689"/>
                  <a:ext cx="377570" cy="339852"/>
                  <a:chOff x="5989796" y="3613689"/>
                  <a:chExt cx="377570" cy="339852"/>
                </a:xfrm>
                <a:grpFill/>
              </p:grpSpPr>
              <p:sp>
                <p:nvSpPr>
                  <p:cNvPr id="60" name="Freeform: Shape 59">
                    <a:extLst>
                      <a:ext uri="{FF2B5EF4-FFF2-40B4-BE49-F238E27FC236}">
                        <a16:creationId xmlns:a16="http://schemas.microsoft.com/office/drawing/2014/main" id="{34F23D35-812A-EFC6-D643-3A80798F3DB0}"/>
                      </a:ext>
                    </a:extLst>
                  </p:cNvPr>
                  <p:cNvSpPr/>
                  <p:nvPr/>
                </p:nvSpPr>
                <p:spPr>
                  <a:xfrm>
                    <a:off x="6079857" y="3661171"/>
                    <a:ext cx="207975" cy="239982"/>
                  </a:xfrm>
                  <a:custGeom>
                    <a:avLst/>
                    <a:gdLst>
                      <a:gd name="connsiteX0" fmla="*/ 196260 w 207975"/>
                      <a:gd name="connsiteY0" fmla="*/ 67389 h 239982"/>
                      <a:gd name="connsiteX1" fmla="*/ 150159 w 207975"/>
                      <a:gd name="connsiteY1" fmla="*/ 67389 h 239982"/>
                      <a:gd name="connsiteX2" fmla="*/ 148159 w 207975"/>
                      <a:gd name="connsiteY2" fmla="*/ 66246 h 239982"/>
                      <a:gd name="connsiteX3" fmla="*/ 115012 w 207975"/>
                      <a:gd name="connsiteY3" fmla="*/ 11763 h 239982"/>
                      <a:gd name="connsiteX4" fmla="*/ 76721 w 207975"/>
                      <a:gd name="connsiteY4" fmla="*/ 7286 h 239982"/>
                      <a:gd name="connsiteX5" fmla="*/ 6046 w 207975"/>
                      <a:gd name="connsiteY5" fmla="*/ 78629 h 239982"/>
                      <a:gd name="connsiteX6" fmla="*/ 10141 w 207975"/>
                      <a:gd name="connsiteY6" fmla="*/ 111299 h 239982"/>
                      <a:gd name="connsiteX7" fmla="*/ 82150 w 207975"/>
                      <a:gd name="connsiteY7" fmla="*/ 154257 h 239982"/>
                      <a:gd name="connsiteX8" fmla="*/ 82150 w 207975"/>
                      <a:gd name="connsiteY8" fmla="*/ 223028 h 239982"/>
                      <a:gd name="connsiteX9" fmla="*/ 99105 w 207975"/>
                      <a:gd name="connsiteY9" fmla="*/ 239982 h 239982"/>
                      <a:gd name="connsiteX10" fmla="*/ 99105 w 207975"/>
                      <a:gd name="connsiteY10" fmla="*/ 239982 h 239982"/>
                      <a:gd name="connsiteX11" fmla="*/ 116060 w 207975"/>
                      <a:gd name="connsiteY11" fmla="*/ 223028 h 239982"/>
                      <a:gd name="connsiteX12" fmla="*/ 116060 w 207975"/>
                      <a:gd name="connsiteY12" fmla="*/ 131302 h 239982"/>
                      <a:gd name="connsiteX13" fmla="*/ 106439 w 207975"/>
                      <a:gd name="connsiteY13" fmla="*/ 115205 h 239982"/>
                      <a:gd name="connsiteX14" fmla="*/ 64243 w 207975"/>
                      <a:gd name="connsiteY14" fmla="*/ 92725 h 239982"/>
                      <a:gd name="connsiteX15" fmla="*/ 105582 w 207975"/>
                      <a:gd name="connsiteY15" fmla="*/ 51387 h 239982"/>
                      <a:gd name="connsiteX16" fmla="*/ 130537 w 207975"/>
                      <a:gd name="connsiteY16" fmla="*/ 89297 h 239982"/>
                      <a:gd name="connsiteX17" fmla="*/ 133776 w 207975"/>
                      <a:gd name="connsiteY17" fmla="*/ 91011 h 239982"/>
                      <a:gd name="connsiteX18" fmla="*/ 196165 w 207975"/>
                      <a:gd name="connsiteY18" fmla="*/ 91011 h 239982"/>
                      <a:gd name="connsiteX19" fmla="*/ 207976 w 207975"/>
                      <a:gd name="connsiteY19" fmla="*/ 79200 h 239982"/>
                      <a:gd name="connsiteX20" fmla="*/ 207976 w 207975"/>
                      <a:gd name="connsiteY20" fmla="*/ 79200 h 239982"/>
                      <a:gd name="connsiteX21" fmla="*/ 196165 w 207975"/>
                      <a:gd name="connsiteY21" fmla="*/ 67389 h 23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975" h="239982">
                        <a:moveTo>
                          <a:pt x="196260" y="67389"/>
                        </a:moveTo>
                        <a:lnTo>
                          <a:pt x="150159" y="67389"/>
                        </a:lnTo>
                        <a:cubicBezTo>
                          <a:pt x="149397" y="67389"/>
                          <a:pt x="148635" y="67008"/>
                          <a:pt x="148159" y="66246"/>
                        </a:cubicBezTo>
                        <a:lnTo>
                          <a:pt x="115012" y="11763"/>
                        </a:lnTo>
                        <a:cubicBezTo>
                          <a:pt x="106725" y="-1858"/>
                          <a:pt x="87961" y="-4048"/>
                          <a:pt x="76721" y="7286"/>
                        </a:cubicBezTo>
                        <a:lnTo>
                          <a:pt x="6046" y="78629"/>
                        </a:lnTo>
                        <a:cubicBezTo>
                          <a:pt x="-3479" y="88249"/>
                          <a:pt x="-1479" y="104346"/>
                          <a:pt x="10141" y="111299"/>
                        </a:cubicBezTo>
                        <a:lnTo>
                          <a:pt x="82150" y="154257"/>
                        </a:lnTo>
                        <a:lnTo>
                          <a:pt x="82150" y="223028"/>
                        </a:lnTo>
                        <a:cubicBezTo>
                          <a:pt x="82150" y="232362"/>
                          <a:pt x="89770" y="239982"/>
                          <a:pt x="99105" y="239982"/>
                        </a:cubicBezTo>
                        <a:lnTo>
                          <a:pt x="99105" y="239982"/>
                        </a:lnTo>
                        <a:cubicBezTo>
                          <a:pt x="108439" y="239982"/>
                          <a:pt x="116060" y="232362"/>
                          <a:pt x="116060" y="223028"/>
                        </a:cubicBezTo>
                        <a:lnTo>
                          <a:pt x="116060" y="131302"/>
                        </a:lnTo>
                        <a:cubicBezTo>
                          <a:pt x="116060" y="124539"/>
                          <a:pt x="112345" y="118348"/>
                          <a:pt x="106439" y="115205"/>
                        </a:cubicBezTo>
                        <a:lnTo>
                          <a:pt x="64243" y="92725"/>
                        </a:lnTo>
                        <a:lnTo>
                          <a:pt x="105582" y="51387"/>
                        </a:lnTo>
                        <a:lnTo>
                          <a:pt x="130537" y="89297"/>
                        </a:lnTo>
                        <a:cubicBezTo>
                          <a:pt x="131204" y="90344"/>
                          <a:pt x="132442" y="91011"/>
                          <a:pt x="133776" y="91011"/>
                        </a:cubicBezTo>
                        <a:lnTo>
                          <a:pt x="196165" y="91011"/>
                        </a:lnTo>
                        <a:cubicBezTo>
                          <a:pt x="202737" y="91011"/>
                          <a:pt x="207976" y="85677"/>
                          <a:pt x="207976" y="79200"/>
                        </a:cubicBezTo>
                        <a:lnTo>
                          <a:pt x="207976" y="79200"/>
                        </a:lnTo>
                        <a:cubicBezTo>
                          <a:pt x="207976" y="72628"/>
                          <a:pt x="202642" y="67389"/>
                          <a:pt x="196165" y="67389"/>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F613B77B-D98D-BAE2-7EA6-23A6046B8C85}"/>
                      </a:ext>
                    </a:extLst>
                  </p:cNvPr>
                  <p:cNvSpPr/>
                  <p:nvPr/>
                </p:nvSpPr>
                <p:spPr>
                  <a:xfrm>
                    <a:off x="5989796"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6278161F-DC17-A95E-D388-80235E4C684A}"/>
                      </a:ext>
                    </a:extLst>
                  </p:cNvPr>
                  <p:cNvSpPr/>
                  <p:nvPr/>
                </p:nvSpPr>
                <p:spPr>
                  <a:xfrm>
                    <a:off x="6213443"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B09CD6A6-EB6A-1C4A-D281-99E6ACF980ED}"/>
                      </a:ext>
                    </a:extLst>
                  </p:cNvPr>
                  <p:cNvSpPr/>
                  <p:nvPr/>
                </p:nvSpPr>
                <p:spPr>
                  <a:xfrm>
                    <a:off x="6189821" y="3613689"/>
                    <a:ext cx="58293" cy="58293"/>
                  </a:xfrm>
                  <a:custGeom>
                    <a:avLst/>
                    <a:gdLst>
                      <a:gd name="connsiteX0" fmla="*/ 58293 w 58293"/>
                      <a:gd name="connsiteY0" fmla="*/ 29147 h 58293"/>
                      <a:gd name="connsiteX1" fmla="*/ 29146 w 58293"/>
                      <a:gd name="connsiteY1" fmla="*/ 58293 h 58293"/>
                      <a:gd name="connsiteX2" fmla="*/ 0 w 58293"/>
                      <a:gd name="connsiteY2" fmla="*/ 29147 h 58293"/>
                      <a:gd name="connsiteX3" fmla="*/ 29146 w 58293"/>
                      <a:gd name="connsiteY3" fmla="*/ 0 h 58293"/>
                      <a:gd name="connsiteX4" fmla="*/ 58293 w 58293"/>
                      <a:gd name="connsiteY4" fmla="*/ 29147 h 58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 h="58293">
                        <a:moveTo>
                          <a:pt x="58293" y="29147"/>
                        </a:moveTo>
                        <a:cubicBezTo>
                          <a:pt x="58293" y="45244"/>
                          <a:pt x="45244" y="58293"/>
                          <a:pt x="29146" y="58293"/>
                        </a:cubicBezTo>
                        <a:cubicBezTo>
                          <a:pt x="13049" y="58293"/>
                          <a:pt x="0" y="45244"/>
                          <a:pt x="0" y="29147"/>
                        </a:cubicBezTo>
                        <a:cubicBezTo>
                          <a:pt x="0" y="13049"/>
                          <a:pt x="13049" y="0"/>
                          <a:pt x="29146" y="0"/>
                        </a:cubicBezTo>
                        <a:cubicBezTo>
                          <a:pt x="45244" y="0"/>
                          <a:pt x="58293" y="13049"/>
                          <a:pt x="58293" y="29147"/>
                        </a:cubicBezTo>
                        <a:close/>
                      </a:path>
                    </a:pathLst>
                  </a:custGeom>
                  <a:grpFill/>
                  <a:ln w="9525" cap="flat">
                    <a:noFill/>
                    <a:prstDash val="solid"/>
                    <a:miter/>
                  </a:ln>
                </p:spPr>
                <p:txBody>
                  <a:bodyPr rtlCol="0" anchor="ctr"/>
                  <a:lstStyle/>
                  <a:p>
                    <a:endParaRPr lang="en-US" dirty="0"/>
                  </a:p>
                </p:txBody>
              </p:sp>
            </p:grpSp>
            <p:grpSp>
              <p:nvGrpSpPr>
                <p:cNvPr id="57" name="Graphic 23">
                  <a:extLst>
                    <a:ext uri="{FF2B5EF4-FFF2-40B4-BE49-F238E27FC236}">
                      <a16:creationId xmlns:a16="http://schemas.microsoft.com/office/drawing/2014/main" id="{0D534840-458E-2DA2-4788-E9B3B4F65286}"/>
                    </a:ext>
                  </a:extLst>
                </p:cNvPr>
                <p:cNvGrpSpPr/>
                <p:nvPr/>
              </p:nvGrpSpPr>
              <p:grpSpPr>
                <a:xfrm>
                  <a:off x="5846338" y="3667600"/>
                  <a:ext cx="206132" cy="339717"/>
                  <a:chOff x="5846338" y="3667600"/>
                  <a:chExt cx="206132" cy="339717"/>
                </a:xfrm>
                <a:grpFill/>
              </p:grpSpPr>
              <p:sp>
                <p:nvSpPr>
                  <p:cNvPr id="58" name="Freeform: Shape 57">
                    <a:extLst>
                      <a:ext uri="{FF2B5EF4-FFF2-40B4-BE49-F238E27FC236}">
                        <a16:creationId xmlns:a16="http://schemas.microsoft.com/office/drawing/2014/main" id="{F8A38E78-F43E-3B6C-F548-D9B237BDD81F}"/>
                      </a:ext>
                    </a:extLst>
                  </p:cNvPr>
                  <p:cNvSpPr/>
                  <p:nvPr/>
                </p:nvSpPr>
                <p:spPr>
                  <a:xfrm>
                    <a:off x="5846338" y="3743991"/>
                    <a:ext cx="206132" cy="263326"/>
                  </a:xfrm>
                  <a:custGeom>
                    <a:avLst/>
                    <a:gdLst>
                      <a:gd name="connsiteX0" fmla="*/ 136123 w 206132"/>
                      <a:gd name="connsiteY0" fmla="*/ 93250 h 263326"/>
                      <a:gd name="connsiteX1" fmla="*/ 188225 w 206132"/>
                      <a:gd name="connsiteY1" fmla="*/ 118015 h 263326"/>
                      <a:gd name="connsiteX2" fmla="*/ 205370 w 206132"/>
                      <a:gd name="connsiteY2" fmla="*/ 111062 h 263326"/>
                      <a:gd name="connsiteX3" fmla="*/ 205370 w 206132"/>
                      <a:gd name="connsiteY3" fmla="*/ 111062 h 263326"/>
                      <a:gd name="connsiteX4" fmla="*/ 199179 w 206132"/>
                      <a:gd name="connsiteY4" fmla="*/ 95536 h 263326"/>
                      <a:gd name="connsiteX5" fmla="*/ 154602 w 206132"/>
                      <a:gd name="connsiteY5" fmla="*/ 73628 h 263326"/>
                      <a:gd name="connsiteX6" fmla="*/ 147267 w 206132"/>
                      <a:gd name="connsiteY6" fmla="*/ 66199 h 263326"/>
                      <a:gd name="connsiteX7" fmla="*/ 120026 w 206132"/>
                      <a:gd name="connsiteY7" fmla="*/ 8191 h 263326"/>
                      <a:gd name="connsiteX8" fmla="*/ 107072 w 206132"/>
                      <a:gd name="connsiteY8" fmla="*/ 0 h 263326"/>
                      <a:gd name="connsiteX9" fmla="*/ 82212 w 206132"/>
                      <a:gd name="connsiteY9" fmla="*/ 0 h 263326"/>
                      <a:gd name="connsiteX10" fmla="*/ 72782 w 206132"/>
                      <a:gd name="connsiteY10" fmla="*/ 3524 h 263326"/>
                      <a:gd name="connsiteX11" fmla="*/ 22299 w 206132"/>
                      <a:gd name="connsiteY11" fmla="*/ 47434 h 263326"/>
                      <a:gd name="connsiteX12" fmla="*/ 18108 w 206132"/>
                      <a:gd name="connsiteY12" fmla="*/ 55150 h 263326"/>
                      <a:gd name="connsiteX13" fmla="*/ 9250 w 206132"/>
                      <a:gd name="connsiteY13" fmla="*/ 117538 h 263326"/>
                      <a:gd name="connsiteX14" fmla="*/ 21918 w 206132"/>
                      <a:gd name="connsiteY14" fmla="*/ 132112 h 263326"/>
                      <a:gd name="connsiteX15" fmla="*/ 21918 w 206132"/>
                      <a:gd name="connsiteY15" fmla="*/ 132112 h 263326"/>
                      <a:gd name="connsiteX16" fmla="*/ 34587 w 206132"/>
                      <a:gd name="connsiteY16" fmla="*/ 121444 h 263326"/>
                      <a:gd name="connsiteX17" fmla="*/ 42873 w 206132"/>
                      <a:gd name="connsiteY17" fmla="*/ 71152 h 263326"/>
                      <a:gd name="connsiteX18" fmla="*/ 47826 w 206132"/>
                      <a:gd name="connsiteY18" fmla="*/ 63055 h 263326"/>
                      <a:gd name="connsiteX19" fmla="*/ 72020 w 206132"/>
                      <a:gd name="connsiteY19" fmla="*/ 45434 h 263326"/>
                      <a:gd name="connsiteX20" fmla="*/ 47160 w 206132"/>
                      <a:gd name="connsiteY20" fmla="*/ 159639 h 263326"/>
                      <a:gd name="connsiteX21" fmla="*/ 28014 w 206132"/>
                      <a:gd name="connsiteY21" fmla="*/ 203454 h 263326"/>
                      <a:gd name="connsiteX22" fmla="*/ 2678 w 206132"/>
                      <a:gd name="connsiteY22" fmla="*/ 239839 h 263326"/>
                      <a:gd name="connsiteX23" fmla="*/ 5631 w 206132"/>
                      <a:gd name="connsiteY23" fmla="*/ 260032 h 263326"/>
                      <a:gd name="connsiteX24" fmla="*/ 5631 w 206132"/>
                      <a:gd name="connsiteY24" fmla="*/ 260032 h 263326"/>
                      <a:gd name="connsiteX25" fmla="*/ 26776 w 206132"/>
                      <a:gd name="connsiteY25" fmla="*/ 257556 h 263326"/>
                      <a:gd name="connsiteX26" fmla="*/ 56970 w 206132"/>
                      <a:gd name="connsiteY26" fmla="*/ 218694 h 263326"/>
                      <a:gd name="connsiteX27" fmla="*/ 76592 w 206132"/>
                      <a:gd name="connsiteY27" fmla="*/ 188500 h 263326"/>
                      <a:gd name="connsiteX28" fmla="*/ 92689 w 206132"/>
                      <a:gd name="connsiteY28" fmla="*/ 158401 h 263326"/>
                      <a:gd name="connsiteX29" fmla="*/ 154411 w 206132"/>
                      <a:gd name="connsiteY29" fmla="*/ 254508 h 263326"/>
                      <a:gd name="connsiteX30" fmla="*/ 176033 w 206132"/>
                      <a:gd name="connsiteY30" fmla="*/ 260032 h 263326"/>
                      <a:gd name="connsiteX31" fmla="*/ 176033 w 206132"/>
                      <a:gd name="connsiteY31" fmla="*/ 260032 h 263326"/>
                      <a:gd name="connsiteX32" fmla="*/ 182129 w 206132"/>
                      <a:gd name="connsiteY32" fmla="*/ 237172 h 263326"/>
                      <a:gd name="connsiteX33" fmla="*/ 114025 w 206132"/>
                      <a:gd name="connsiteY33" fmla="*/ 125825 h 263326"/>
                      <a:gd name="connsiteX34" fmla="*/ 111072 w 206132"/>
                      <a:gd name="connsiteY34" fmla="*/ 106966 h 263326"/>
                      <a:gd name="connsiteX35" fmla="*/ 119359 w 206132"/>
                      <a:gd name="connsiteY35" fmla="*/ 71914 h 263326"/>
                      <a:gd name="connsiteX36" fmla="*/ 129646 w 206132"/>
                      <a:gd name="connsiteY36" fmla="*/ 87725 h 263326"/>
                      <a:gd name="connsiteX37" fmla="*/ 136123 w 206132"/>
                      <a:gd name="connsiteY37" fmla="*/ 93345 h 2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132" h="263326">
                        <a:moveTo>
                          <a:pt x="136123" y="93250"/>
                        </a:moveTo>
                        <a:lnTo>
                          <a:pt x="188225" y="118015"/>
                        </a:lnTo>
                        <a:cubicBezTo>
                          <a:pt x="194892" y="121158"/>
                          <a:pt x="202798" y="118015"/>
                          <a:pt x="205370" y="111062"/>
                        </a:cubicBezTo>
                        <a:lnTo>
                          <a:pt x="205370" y="111062"/>
                        </a:lnTo>
                        <a:cubicBezTo>
                          <a:pt x="207561" y="105061"/>
                          <a:pt x="204894" y="98298"/>
                          <a:pt x="199179" y="95536"/>
                        </a:cubicBezTo>
                        <a:lnTo>
                          <a:pt x="154602" y="73628"/>
                        </a:lnTo>
                        <a:cubicBezTo>
                          <a:pt x="151363" y="72009"/>
                          <a:pt x="148791" y="69437"/>
                          <a:pt x="147267" y="66199"/>
                        </a:cubicBezTo>
                        <a:lnTo>
                          <a:pt x="120026" y="8191"/>
                        </a:lnTo>
                        <a:cubicBezTo>
                          <a:pt x="117645" y="3143"/>
                          <a:pt x="112596" y="0"/>
                          <a:pt x="107072" y="0"/>
                        </a:cubicBezTo>
                        <a:lnTo>
                          <a:pt x="82212" y="0"/>
                        </a:lnTo>
                        <a:cubicBezTo>
                          <a:pt x="78783" y="0"/>
                          <a:pt x="75449" y="1238"/>
                          <a:pt x="72782" y="3524"/>
                        </a:cubicBezTo>
                        <a:lnTo>
                          <a:pt x="22299" y="47434"/>
                        </a:lnTo>
                        <a:cubicBezTo>
                          <a:pt x="20013" y="49435"/>
                          <a:pt x="18489" y="52197"/>
                          <a:pt x="18108" y="55150"/>
                        </a:cubicBezTo>
                        <a:lnTo>
                          <a:pt x="9250" y="117538"/>
                        </a:lnTo>
                        <a:cubicBezTo>
                          <a:pt x="8107" y="125254"/>
                          <a:pt x="14108" y="132112"/>
                          <a:pt x="21918" y="132112"/>
                        </a:cubicBezTo>
                        <a:lnTo>
                          <a:pt x="21918" y="132112"/>
                        </a:lnTo>
                        <a:cubicBezTo>
                          <a:pt x="28205" y="132112"/>
                          <a:pt x="33539" y="127540"/>
                          <a:pt x="34587" y="121444"/>
                        </a:cubicBezTo>
                        <a:lnTo>
                          <a:pt x="42873" y="71152"/>
                        </a:lnTo>
                        <a:cubicBezTo>
                          <a:pt x="43445" y="67913"/>
                          <a:pt x="45159" y="64961"/>
                          <a:pt x="47826" y="63055"/>
                        </a:cubicBezTo>
                        <a:lnTo>
                          <a:pt x="72020" y="45434"/>
                        </a:lnTo>
                        <a:lnTo>
                          <a:pt x="47160" y="159639"/>
                        </a:lnTo>
                        <a:cubicBezTo>
                          <a:pt x="43731" y="175355"/>
                          <a:pt x="37254" y="190309"/>
                          <a:pt x="28014" y="203454"/>
                        </a:cubicBezTo>
                        <a:lnTo>
                          <a:pt x="2678" y="239839"/>
                        </a:lnTo>
                        <a:cubicBezTo>
                          <a:pt x="-1799" y="246316"/>
                          <a:pt x="-561" y="255175"/>
                          <a:pt x="5631" y="260032"/>
                        </a:cubicBezTo>
                        <a:lnTo>
                          <a:pt x="5631" y="260032"/>
                        </a:lnTo>
                        <a:cubicBezTo>
                          <a:pt x="12108" y="265271"/>
                          <a:pt x="21633" y="264128"/>
                          <a:pt x="26776" y="257556"/>
                        </a:cubicBezTo>
                        <a:lnTo>
                          <a:pt x="56970" y="218694"/>
                        </a:lnTo>
                        <a:cubicBezTo>
                          <a:pt x="64305" y="209169"/>
                          <a:pt x="70877" y="199072"/>
                          <a:pt x="76592" y="188500"/>
                        </a:cubicBezTo>
                        <a:lnTo>
                          <a:pt x="92689" y="158401"/>
                        </a:lnTo>
                        <a:lnTo>
                          <a:pt x="154411" y="254508"/>
                        </a:lnTo>
                        <a:cubicBezTo>
                          <a:pt x="159078" y="261747"/>
                          <a:pt x="168508" y="264128"/>
                          <a:pt x="176033" y="260032"/>
                        </a:cubicBezTo>
                        <a:lnTo>
                          <a:pt x="176033" y="260032"/>
                        </a:lnTo>
                        <a:cubicBezTo>
                          <a:pt x="184224" y="255556"/>
                          <a:pt x="186987" y="245173"/>
                          <a:pt x="182129" y="237172"/>
                        </a:cubicBezTo>
                        <a:lnTo>
                          <a:pt x="114025" y="125825"/>
                        </a:lnTo>
                        <a:cubicBezTo>
                          <a:pt x="110596" y="120205"/>
                          <a:pt x="109548" y="113443"/>
                          <a:pt x="111072" y="106966"/>
                        </a:cubicBezTo>
                        <a:lnTo>
                          <a:pt x="119359" y="71914"/>
                        </a:lnTo>
                        <a:lnTo>
                          <a:pt x="129646" y="87725"/>
                        </a:lnTo>
                        <a:cubicBezTo>
                          <a:pt x="131265" y="90202"/>
                          <a:pt x="133456" y="92107"/>
                          <a:pt x="136123" y="93345"/>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174591B8-11CC-A31B-CF60-AD0E8C053B41}"/>
                      </a:ext>
                    </a:extLst>
                  </p:cNvPr>
                  <p:cNvSpPr/>
                  <p:nvPr/>
                </p:nvSpPr>
                <p:spPr>
                  <a:xfrm>
                    <a:off x="5931693" y="3667600"/>
                    <a:ext cx="67436" cy="67437"/>
                  </a:xfrm>
                  <a:custGeom>
                    <a:avLst/>
                    <a:gdLst>
                      <a:gd name="connsiteX0" fmla="*/ 67437 w 67436"/>
                      <a:gd name="connsiteY0" fmla="*/ 33718 h 67437"/>
                      <a:gd name="connsiteX1" fmla="*/ 33718 w 67436"/>
                      <a:gd name="connsiteY1" fmla="*/ 67437 h 67437"/>
                      <a:gd name="connsiteX2" fmla="*/ 0 w 67436"/>
                      <a:gd name="connsiteY2" fmla="*/ 33718 h 67437"/>
                      <a:gd name="connsiteX3" fmla="*/ 33718 w 67436"/>
                      <a:gd name="connsiteY3" fmla="*/ 0 h 67437"/>
                      <a:gd name="connsiteX4" fmla="*/ 67437 w 67436"/>
                      <a:gd name="connsiteY4" fmla="*/ 33718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6" h="67437">
                        <a:moveTo>
                          <a:pt x="67437" y="33718"/>
                        </a:moveTo>
                        <a:cubicBezTo>
                          <a:pt x="67437" y="52341"/>
                          <a:pt x="52341" y="67437"/>
                          <a:pt x="33718" y="67437"/>
                        </a:cubicBezTo>
                        <a:cubicBezTo>
                          <a:pt x="15096" y="67437"/>
                          <a:pt x="0" y="52341"/>
                          <a:pt x="0" y="33718"/>
                        </a:cubicBezTo>
                        <a:cubicBezTo>
                          <a:pt x="0" y="15096"/>
                          <a:pt x="15096" y="0"/>
                          <a:pt x="33718" y="0"/>
                        </a:cubicBezTo>
                        <a:cubicBezTo>
                          <a:pt x="52341" y="0"/>
                          <a:pt x="67437" y="15096"/>
                          <a:pt x="67437" y="33718"/>
                        </a:cubicBezTo>
                        <a:close/>
                      </a:path>
                    </a:pathLst>
                  </a:custGeom>
                  <a:grpFill/>
                  <a:ln w="9525" cap="flat">
                    <a:noFill/>
                    <a:prstDash val="solid"/>
                    <a:miter/>
                  </a:ln>
                </p:spPr>
                <p:txBody>
                  <a:bodyPr rtlCol="0" anchor="ctr"/>
                  <a:lstStyle/>
                  <a:p>
                    <a:endParaRPr lang="en-US" dirty="0"/>
                  </a:p>
                </p:txBody>
              </p:sp>
            </p:grpSp>
          </p:grpSp>
        </p:grpSp>
        <p:grpSp>
          <p:nvGrpSpPr>
            <p:cNvPr id="128" name="Graphic 23">
              <a:extLst>
                <a:ext uri="{FF2B5EF4-FFF2-40B4-BE49-F238E27FC236}">
                  <a16:creationId xmlns:a16="http://schemas.microsoft.com/office/drawing/2014/main" id="{97DB700E-6516-EAEA-C4BE-1EC3799C6405}"/>
                </a:ext>
              </a:extLst>
            </p:cNvPr>
            <p:cNvGrpSpPr/>
            <p:nvPr/>
          </p:nvGrpSpPr>
          <p:grpSpPr>
            <a:xfrm>
              <a:off x="10559486" y="1123755"/>
              <a:ext cx="320040" cy="320040"/>
              <a:chOff x="5753100" y="4289869"/>
              <a:chExt cx="685800" cy="685800"/>
            </a:xfrm>
            <a:solidFill>
              <a:schemeClr val="bg1">
                <a:lumMod val="85000"/>
              </a:schemeClr>
            </a:solidFill>
          </p:grpSpPr>
          <p:sp>
            <p:nvSpPr>
              <p:cNvPr id="129" name="Freeform: Shape 128">
                <a:extLst>
                  <a:ext uri="{FF2B5EF4-FFF2-40B4-BE49-F238E27FC236}">
                    <a16:creationId xmlns:a16="http://schemas.microsoft.com/office/drawing/2014/main" id="{8994102D-68D5-5D62-B549-B763199485EF}"/>
                  </a:ext>
                </a:extLst>
              </p:cNvPr>
              <p:cNvSpPr/>
              <p:nvPr/>
            </p:nvSpPr>
            <p:spPr>
              <a:xfrm>
                <a:off x="5753100" y="428986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30" name="Graphic 23">
                <a:extLst>
                  <a:ext uri="{FF2B5EF4-FFF2-40B4-BE49-F238E27FC236}">
                    <a16:creationId xmlns:a16="http://schemas.microsoft.com/office/drawing/2014/main" id="{0DD66CEF-65FA-D4EC-8694-EA14E0A8E805}"/>
                  </a:ext>
                </a:extLst>
              </p:cNvPr>
              <p:cNvGrpSpPr/>
              <p:nvPr/>
            </p:nvGrpSpPr>
            <p:grpSpPr>
              <a:xfrm>
                <a:off x="5873311" y="4384166"/>
                <a:ext cx="395662" cy="475107"/>
                <a:chOff x="5873311" y="4384166"/>
                <a:chExt cx="395662" cy="475107"/>
              </a:xfrm>
              <a:grpFill/>
            </p:grpSpPr>
            <p:sp>
              <p:nvSpPr>
                <p:cNvPr id="131" name="Freeform: Shape 130">
                  <a:extLst>
                    <a:ext uri="{FF2B5EF4-FFF2-40B4-BE49-F238E27FC236}">
                      <a16:creationId xmlns:a16="http://schemas.microsoft.com/office/drawing/2014/main" id="{94B6037C-210A-2ACA-AA1E-1DF3FF331E32}"/>
                    </a:ext>
                  </a:extLst>
                </p:cNvPr>
                <p:cNvSpPr/>
                <p:nvPr/>
              </p:nvSpPr>
              <p:spPr>
                <a:xfrm>
                  <a:off x="6023514" y="4602860"/>
                  <a:ext cx="147447" cy="147447"/>
                </a:xfrm>
                <a:custGeom>
                  <a:avLst/>
                  <a:gdLst>
                    <a:gd name="connsiteX0" fmla="*/ 147447 w 147447"/>
                    <a:gd name="connsiteY0" fmla="*/ 73724 h 147447"/>
                    <a:gd name="connsiteX1" fmla="*/ 73723 w 147447"/>
                    <a:gd name="connsiteY1" fmla="*/ 147447 h 147447"/>
                    <a:gd name="connsiteX2" fmla="*/ 0 w 147447"/>
                    <a:gd name="connsiteY2" fmla="*/ 73724 h 147447"/>
                    <a:gd name="connsiteX3" fmla="*/ 73723 w 147447"/>
                    <a:gd name="connsiteY3" fmla="*/ 0 h 147447"/>
                    <a:gd name="connsiteX4" fmla="*/ 147447 w 147447"/>
                    <a:gd name="connsiteY4" fmla="*/ 73724 h 14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47" h="147447">
                      <a:moveTo>
                        <a:pt x="147447" y="73724"/>
                      </a:moveTo>
                      <a:cubicBezTo>
                        <a:pt x="147447" y="114440"/>
                        <a:pt x="114440" y="147447"/>
                        <a:pt x="73723" y="147447"/>
                      </a:cubicBezTo>
                      <a:cubicBezTo>
                        <a:pt x="33007" y="147447"/>
                        <a:pt x="0" y="114440"/>
                        <a:pt x="0" y="73724"/>
                      </a:cubicBezTo>
                      <a:cubicBezTo>
                        <a:pt x="0" y="33007"/>
                        <a:pt x="33007" y="0"/>
                        <a:pt x="73723" y="0"/>
                      </a:cubicBezTo>
                      <a:cubicBezTo>
                        <a:pt x="114440" y="0"/>
                        <a:pt x="147447" y="33007"/>
                        <a:pt x="147447" y="73724"/>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42C74EF3-48EF-DC40-FFDD-33A6485AF334}"/>
                    </a:ext>
                  </a:extLst>
                </p:cNvPr>
                <p:cNvSpPr/>
                <p:nvPr/>
              </p:nvSpPr>
              <p:spPr>
                <a:xfrm>
                  <a:off x="5873311" y="4384166"/>
                  <a:ext cx="395662" cy="475107"/>
                </a:xfrm>
                <a:custGeom>
                  <a:avLst/>
                  <a:gdLst>
                    <a:gd name="connsiteX0" fmla="*/ 363087 w 395662"/>
                    <a:gd name="connsiteY0" fmla="*/ 410528 h 475107"/>
                    <a:gd name="connsiteX1" fmla="*/ 343275 w 395662"/>
                    <a:gd name="connsiteY1" fmla="*/ 417386 h 475107"/>
                    <a:gd name="connsiteX2" fmla="*/ 273076 w 395662"/>
                    <a:gd name="connsiteY2" fmla="*/ 347186 h 475107"/>
                    <a:gd name="connsiteX3" fmla="*/ 295269 w 395662"/>
                    <a:gd name="connsiteY3" fmla="*/ 310420 h 475107"/>
                    <a:gd name="connsiteX4" fmla="*/ 343656 w 395662"/>
                    <a:gd name="connsiteY4" fmla="*/ 316706 h 475107"/>
                    <a:gd name="connsiteX5" fmla="*/ 348324 w 395662"/>
                    <a:gd name="connsiteY5" fmla="*/ 328994 h 475107"/>
                    <a:gd name="connsiteX6" fmla="*/ 380518 w 395662"/>
                    <a:gd name="connsiteY6" fmla="*/ 333185 h 475107"/>
                    <a:gd name="connsiteX7" fmla="*/ 384709 w 395662"/>
                    <a:gd name="connsiteY7" fmla="*/ 300990 h 475107"/>
                    <a:gd name="connsiteX8" fmla="*/ 352515 w 395662"/>
                    <a:gd name="connsiteY8" fmla="*/ 296799 h 475107"/>
                    <a:gd name="connsiteX9" fmla="*/ 346323 w 395662"/>
                    <a:gd name="connsiteY9" fmla="*/ 304133 h 475107"/>
                    <a:gd name="connsiteX10" fmla="*/ 297270 w 395662"/>
                    <a:gd name="connsiteY10" fmla="*/ 297752 h 475107"/>
                    <a:gd name="connsiteX11" fmla="*/ 297460 w 395662"/>
                    <a:gd name="connsiteY11" fmla="*/ 292513 h 475107"/>
                    <a:gd name="connsiteX12" fmla="*/ 290031 w 395662"/>
                    <a:gd name="connsiteY12" fmla="*/ 260318 h 475107"/>
                    <a:gd name="connsiteX13" fmla="*/ 321749 w 395662"/>
                    <a:gd name="connsiteY13" fmla="*/ 228600 h 475107"/>
                    <a:gd name="connsiteX14" fmla="*/ 382233 w 395662"/>
                    <a:gd name="connsiteY14" fmla="*/ 224695 h 475107"/>
                    <a:gd name="connsiteX15" fmla="*/ 382233 w 395662"/>
                    <a:gd name="connsiteY15" fmla="*/ 159734 h 475107"/>
                    <a:gd name="connsiteX16" fmla="*/ 317272 w 395662"/>
                    <a:gd name="connsiteY16" fmla="*/ 159734 h 475107"/>
                    <a:gd name="connsiteX17" fmla="*/ 312795 w 395662"/>
                    <a:gd name="connsiteY17" fmla="*/ 219456 h 475107"/>
                    <a:gd name="connsiteX18" fmla="*/ 282982 w 395662"/>
                    <a:gd name="connsiteY18" fmla="*/ 249079 h 475107"/>
                    <a:gd name="connsiteX19" fmla="*/ 230880 w 395662"/>
                    <a:gd name="connsiteY19" fmla="*/ 219456 h 475107"/>
                    <a:gd name="connsiteX20" fmla="*/ 230880 w 395662"/>
                    <a:gd name="connsiteY20" fmla="*/ 91440 h 475107"/>
                    <a:gd name="connsiteX21" fmla="*/ 271076 w 395662"/>
                    <a:gd name="connsiteY21" fmla="*/ 45911 h 475107"/>
                    <a:gd name="connsiteX22" fmla="*/ 225261 w 395662"/>
                    <a:gd name="connsiteY22" fmla="*/ 0 h 475107"/>
                    <a:gd name="connsiteX23" fmla="*/ 179160 w 395662"/>
                    <a:gd name="connsiteY23" fmla="*/ 45911 h 475107"/>
                    <a:gd name="connsiteX24" fmla="*/ 218022 w 395662"/>
                    <a:gd name="connsiteY24" fmla="*/ 91345 h 475107"/>
                    <a:gd name="connsiteX25" fmla="*/ 218022 w 395662"/>
                    <a:gd name="connsiteY25" fmla="*/ 219361 h 475107"/>
                    <a:gd name="connsiteX26" fmla="*/ 169063 w 395662"/>
                    <a:gd name="connsiteY26" fmla="*/ 243554 h 475107"/>
                    <a:gd name="connsiteX27" fmla="*/ 122676 w 395662"/>
                    <a:gd name="connsiteY27" fmla="*/ 197072 h 475107"/>
                    <a:gd name="connsiteX28" fmla="*/ 126677 w 395662"/>
                    <a:gd name="connsiteY28" fmla="*/ 182975 h 475107"/>
                    <a:gd name="connsiteX29" fmla="*/ 99150 w 395662"/>
                    <a:gd name="connsiteY29" fmla="*/ 155448 h 475107"/>
                    <a:gd name="connsiteX30" fmla="*/ 71622 w 395662"/>
                    <a:gd name="connsiteY30" fmla="*/ 182975 h 475107"/>
                    <a:gd name="connsiteX31" fmla="*/ 99150 w 395662"/>
                    <a:gd name="connsiteY31" fmla="*/ 210503 h 475107"/>
                    <a:gd name="connsiteX32" fmla="*/ 113818 w 395662"/>
                    <a:gd name="connsiteY32" fmla="*/ 206216 h 475107"/>
                    <a:gd name="connsiteX33" fmla="*/ 161538 w 395662"/>
                    <a:gd name="connsiteY33" fmla="*/ 253937 h 475107"/>
                    <a:gd name="connsiteX34" fmla="*/ 150489 w 395662"/>
                    <a:gd name="connsiteY34" fmla="*/ 292608 h 475107"/>
                    <a:gd name="connsiteX35" fmla="*/ 151347 w 395662"/>
                    <a:gd name="connsiteY35" fmla="*/ 303467 h 475107"/>
                    <a:gd name="connsiteX36" fmla="*/ 87624 w 395662"/>
                    <a:gd name="connsiteY36" fmla="*/ 323469 h 475107"/>
                    <a:gd name="connsiteX37" fmla="*/ 32189 w 395662"/>
                    <a:gd name="connsiteY37" fmla="*/ 298990 h 475107"/>
                    <a:gd name="connsiteX38" fmla="*/ 2090 w 395662"/>
                    <a:gd name="connsiteY38" fmla="*/ 356616 h 475107"/>
                    <a:gd name="connsiteX39" fmla="*/ 59716 w 395662"/>
                    <a:gd name="connsiteY39" fmla="*/ 386715 h 475107"/>
                    <a:gd name="connsiteX40" fmla="*/ 91339 w 395662"/>
                    <a:gd name="connsiteY40" fmla="*/ 335852 h 475107"/>
                    <a:gd name="connsiteX41" fmla="*/ 154299 w 395662"/>
                    <a:gd name="connsiteY41" fmla="*/ 316039 h 475107"/>
                    <a:gd name="connsiteX42" fmla="*/ 199162 w 395662"/>
                    <a:gd name="connsiteY42" fmla="*/ 361855 h 475107"/>
                    <a:gd name="connsiteX43" fmla="*/ 189256 w 395662"/>
                    <a:gd name="connsiteY43" fmla="*/ 395954 h 475107"/>
                    <a:gd name="connsiteX44" fmla="*/ 176397 w 395662"/>
                    <a:gd name="connsiteY44" fmla="*/ 398717 h 475107"/>
                    <a:gd name="connsiteX45" fmla="*/ 167349 w 395662"/>
                    <a:gd name="connsiteY45" fmla="*/ 429863 h 475107"/>
                    <a:gd name="connsiteX46" fmla="*/ 198495 w 395662"/>
                    <a:gd name="connsiteY46" fmla="*/ 438912 h 475107"/>
                    <a:gd name="connsiteX47" fmla="*/ 207544 w 395662"/>
                    <a:gd name="connsiteY47" fmla="*/ 407765 h 475107"/>
                    <a:gd name="connsiteX48" fmla="*/ 201258 w 395662"/>
                    <a:gd name="connsiteY48" fmla="*/ 400526 h 475107"/>
                    <a:gd name="connsiteX49" fmla="*/ 211545 w 395662"/>
                    <a:gd name="connsiteY49" fmla="*/ 365093 h 475107"/>
                    <a:gd name="connsiteX50" fmla="*/ 223927 w 395662"/>
                    <a:gd name="connsiteY50" fmla="*/ 366141 h 475107"/>
                    <a:gd name="connsiteX51" fmla="*/ 262599 w 395662"/>
                    <a:gd name="connsiteY51" fmla="*/ 355092 h 475107"/>
                    <a:gd name="connsiteX52" fmla="*/ 334893 w 395662"/>
                    <a:gd name="connsiteY52" fmla="*/ 427387 h 475107"/>
                    <a:gd name="connsiteX53" fmla="*/ 330893 w 395662"/>
                    <a:gd name="connsiteY53" fmla="*/ 442913 h 475107"/>
                    <a:gd name="connsiteX54" fmla="*/ 363087 w 395662"/>
                    <a:gd name="connsiteY54" fmla="*/ 475107 h 475107"/>
                    <a:gd name="connsiteX55" fmla="*/ 395282 w 395662"/>
                    <a:gd name="connsiteY55" fmla="*/ 442913 h 475107"/>
                    <a:gd name="connsiteX56" fmla="*/ 363087 w 395662"/>
                    <a:gd name="connsiteY56" fmla="*/ 410718 h 475107"/>
                    <a:gd name="connsiteX57" fmla="*/ 374517 w 395662"/>
                    <a:gd name="connsiteY57" fmla="*/ 308705 h 475107"/>
                    <a:gd name="connsiteX58" fmla="*/ 372708 w 395662"/>
                    <a:gd name="connsiteY58" fmla="*/ 322897 h 475107"/>
                    <a:gd name="connsiteX59" fmla="*/ 358515 w 395662"/>
                    <a:gd name="connsiteY59" fmla="*/ 321088 h 475107"/>
                    <a:gd name="connsiteX60" fmla="*/ 360325 w 395662"/>
                    <a:gd name="connsiteY60" fmla="*/ 306896 h 475107"/>
                    <a:gd name="connsiteX61" fmla="*/ 374517 w 395662"/>
                    <a:gd name="connsiteY61" fmla="*/ 308705 h 475107"/>
                    <a:gd name="connsiteX62" fmla="*/ 326416 w 395662"/>
                    <a:gd name="connsiteY62" fmla="*/ 168688 h 475107"/>
                    <a:gd name="connsiteX63" fmla="*/ 373184 w 395662"/>
                    <a:gd name="connsiteY63" fmla="*/ 168688 h 475107"/>
                    <a:gd name="connsiteX64" fmla="*/ 373184 w 395662"/>
                    <a:gd name="connsiteY64" fmla="*/ 215455 h 475107"/>
                    <a:gd name="connsiteX65" fmla="*/ 326416 w 395662"/>
                    <a:gd name="connsiteY65" fmla="*/ 215455 h 475107"/>
                    <a:gd name="connsiteX66" fmla="*/ 326416 w 395662"/>
                    <a:gd name="connsiteY66" fmla="*/ 168688 h 475107"/>
                    <a:gd name="connsiteX67" fmla="*/ 99150 w 395662"/>
                    <a:gd name="connsiteY67" fmla="*/ 197358 h 475107"/>
                    <a:gd name="connsiteX68" fmla="*/ 84481 w 395662"/>
                    <a:gd name="connsiteY68" fmla="*/ 182689 h 475107"/>
                    <a:gd name="connsiteX69" fmla="*/ 99150 w 395662"/>
                    <a:gd name="connsiteY69" fmla="*/ 168021 h 475107"/>
                    <a:gd name="connsiteX70" fmla="*/ 113818 w 395662"/>
                    <a:gd name="connsiteY70" fmla="*/ 182689 h 475107"/>
                    <a:gd name="connsiteX71" fmla="*/ 99150 w 395662"/>
                    <a:gd name="connsiteY71" fmla="*/ 197358 h 475107"/>
                    <a:gd name="connsiteX72" fmla="*/ 55906 w 395662"/>
                    <a:gd name="connsiteY72" fmla="*/ 374142 h 475107"/>
                    <a:gd name="connsiteX73" fmla="*/ 14472 w 395662"/>
                    <a:gd name="connsiteY73" fmla="*/ 352520 h 475107"/>
                    <a:gd name="connsiteX74" fmla="*/ 36094 w 395662"/>
                    <a:gd name="connsiteY74" fmla="*/ 311087 h 475107"/>
                    <a:gd name="connsiteX75" fmla="*/ 77528 w 395662"/>
                    <a:gd name="connsiteY75" fmla="*/ 332708 h 475107"/>
                    <a:gd name="connsiteX76" fmla="*/ 55906 w 395662"/>
                    <a:gd name="connsiteY76" fmla="*/ 374142 h 475107"/>
                    <a:gd name="connsiteX77" fmla="*/ 192399 w 395662"/>
                    <a:gd name="connsiteY77" fmla="*/ 427387 h 475107"/>
                    <a:gd name="connsiteX78" fmla="*/ 178683 w 395662"/>
                    <a:gd name="connsiteY78" fmla="*/ 423386 h 475107"/>
                    <a:gd name="connsiteX79" fmla="*/ 182684 w 395662"/>
                    <a:gd name="connsiteY79" fmla="*/ 409670 h 475107"/>
                    <a:gd name="connsiteX80" fmla="*/ 196400 w 395662"/>
                    <a:gd name="connsiteY80" fmla="*/ 413671 h 475107"/>
                    <a:gd name="connsiteX81" fmla="*/ 192399 w 395662"/>
                    <a:gd name="connsiteY81" fmla="*/ 427387 h 475107"/>
                    <a:gd name="connsiteX82" fmla="*/ 192399 w 395662"/>
                    <a:gd name="connsiteY82" fmla="*/ 45625 h 475107"/>
                    <a:gd name="connsiteX83" fmla="*/ 225451 w 395662"/>
                    <a:gd name="connsiteY83" fmla="*/ 12573 h 475107"/>
                    <a:gd name="connsiteX84" fmla="*/ 258503 w 395662"/>
                    <a:gd name="connsiteY84" fmla="*/ 45625 h 475107"/>
                    <a:gd name="connsiteX85" fmla="*/ 225451 w 395662"/>
                    <a:gd name="connsiteY85" fmla="*/ 78677 h 475107"/>
                    <a:gd name="connsiteX86" fmla="*/ 192399 w 395662"/>
                    <a:gd name="connsiteY86" fmla="*/ 45625 h 475107"/>
                    <a:gd name="connsiteX87" fmla="*/ 224118 w 395662"/>
                    <a:gd name="connsiteY87" fmla="*/ 352996 h 475107"/>
                    <a:gd name="connsiteX88" fmla="*/ 163443 w 395662"/>
                    <a:gd name="connsiteY88" fmla="*/ 292322 h 475107"/>
                    <a:gd name="connsiteX89" fmla="*/ 224118 w 395662"/>
                    <a:gd name="connsiteY89" fmla="*/ 231648 h 475107"/>
                    <a:gd name="connsiteX90" fmla="*/ 284792 w 395662"/>
                    <a:gd name="connsiteY90" fmla="*/ 292322 h 475107"/>
                    <a:gd name="connsiteX91" fmla="*/ 224118 w 395662"/>
                    <a:gd name="connsiteY91" fmla="*/ 352996 h 475107"/>
                    <a:gd name="connsiteX92" fmla="*/ 363278 w 395662"/>
                    <a:gd name="connsiteY92" fmla="*/ 461867 h 475107"/>
                    <a:gd name="connsiteX93" fmla="*/ 343942 w 395662"/>
                    <a:gd name="connsiteY93" fmla="*/ 442531 h 475107"/>
                    <a:gd name="connsiteX94" fmla="*/ 363278 w 395662"/>
                    <a:gd name="connsiteY94" fmla="*/ 423196 h 475107"/>
                    <a:gd name="connsiteX95" fmla="*/ 382614 w 395662"/>
                    <a:gd name="connsiteY95" fmla="*/ 442531 h 475107"/>
                    <a:gd name="connsiteX96" fmla="*/ 363278 w 395662"/>
                    <a:gd name="connsiteY96" fmla="*/ 461867 h 4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5662" h="475107">
                      <a:moveTo>
                        <a:pt x="363087" y="410528"/>
                      </a:moveTo>
                      <a:cubicBezTo>
                        <a:pt x="355658" y="410528"/>
                        <a:pt x="348705" y="413099"/>
                        <a:pt x="343275" y="417386"/>
                      </a:cubicBezTo>
                      <a:lnTo>
                        <a:pt x="273076" y="347186"/>
                      </a:lnTo>
                      <a:cubicBezTo>
                        <a:pt x="283744" y="337566"/>
                        <a:pt x="291650" y="324898"/>
                        <a:pt x="295269" y="310420"/>
                      </a:cubicBezTo>
                      <a:lnTo>
                        <a:pt x="343656" y="316706"/>
                      </a:lnTo>
                      <a:cubicBezTo>
                        <a:pt x="343942" y="320993"/>
                        <a:pt x="345561" y="325279"/>
                        <a:pt x="348324" y="328994"/>
                      </a:cubicBezTo>
                      <a:cubicBezTo>
                        <a:pt x="356039" y="339090"/>
                        <a:pt x="370517" y="340900"/>
                        <a:pt x="380518" y="333185"/>
                      </a:cubicBezTo>
                      <a:cubicBezTo>
                        <a:pt x="390615" y="325469"/>
                        <a:pt x="392424" y="310991"/>
                        <a:pt x="384709" y="300990"/>
                      </a:cubicBezTo>
                      <a:cubicBezTo>
                        <a:pt x="376994" y="290989"/>
                        <a:pt x="362516" y="289084"/>
                        <a:pt x="352515" y="296799"/>
                      </a:cubicBezTo>
                      <a:cubicBezTo>
                        <a:pt x="349848" y="298799"/>
                        <a:pt x="347752" y="301371"/>
                        <a:pt x="346323" y="304133"/>
                      </a:cubicBezTo>
                      <a:lnTo>
                        <a:pt x="297270" y="297752"/>
                      </a:lnTo>
                      <a:cubicBezTo>
                        <a:pt x="297365" y="296037"/>
                        <a:pt x="297460" y="294227"/>
                        <a:pt x="297460" y="292513"/>
                      </a:cubicBezTo>
                      <a:cubicBezTo>
                        <a:pt x="297460" y="280988"/>
                        <a:pt x="294793" y="270034"/>
                        <a:pt x="290031" y="260318"/>
                      </a:cubicBezTo>
                      <a:lnTo>
                        <a:pt x="321749" y="228600"/>
                      </a:lnTo>
                      <a:cubicBezTo>
                        <a:pt x="339751" y="242506"/>
                        <a:pt x="365659" y="241173"/>
                        <a:pt x="382233" y="224695"/>
                      </a:cubicBezTo>
                      <a:cubicBezTo>
                        <a:pt x="400140" y="206788"/>
                        <a:pt x="400140" y="177641"/>
                        <a:pt x="382233" y="159734"/>
                      </a:cubicBezTo>
                      <a:cubicBezTo>
                        <a:pt x="364326" y="141827"/>
                        <a:pt x="335179" y="141827"/>
                        <a:pt x="317272" y="159734"/>
                      </a:cubicBezTo>
                      <a:cubicBezTo>
                        <a:pt x="300984" y="176022"/>
                        <a:pt x="299460" y="201454"/>
                        <a:pt x="312795" y="219456"/>
                      </a:cubicBezTo>
                      <a:lnTo>
                        <a:pt x="282982" y="249079"/>
                      </a:lnTo>
                      <a:cubicBezTo>
                        <a:pt x="270981" y="232696"/>
                        <a:pt x="252978" y="221552"/>
                        <a:pt x="230880" y="219456"/>
                      </a:cubicBezTo>
                      <a:lnTo>
                        <a:pt x="230880" y="91440"/>
                      </a:lnTo>
                      <a:cubicBezTo>
                        <a:pt x="252978" y="88487"/>
                        <a:pt x="271076" y="69247"/>
                        <a:pt x="271076" y="45911"/>
                      </a:cubicBezTo>
                      <a:cubicBezTo>
                        <a:pt x="271076" y="20574"/>
                        <a:pt x="250597" y="0"/>
                        <a:pt x="225261" y="0"/>
                      </a:cubicBezTo>
                      <a:cubicBezTo>
                        <a:pt x="199924" y="0"/>
                        <a:pt x="179160" y="20574"/>
                        <a:pt x="179160" y="45911"/>
                      </a:cubicBezTo>
                      <a:cubicBezTo>
                        <a:pt x="179160" y="68961"/>
                        <a:pt x="196019" y="88011"/>
                        <a:pt x="218022" y="91345"/>
                      </a:cubicBezTo>
                      <a:lnTo>
                        <a:pt x="218022" y="219361"/>
                      </a:lnTo>
                      <a:cubicBezTo>
                        <a:pt x="199638" y="220789"/>
                        <a:pt x="181350" y="229838"/>
                        <a:pt x="169063" y="243554"/>
                      </a:cubicBezTo>
                      <a:lnTo>
                        <a:pt x="122676" y="197072"/>
                      </a:lnTo>
                      <a:cubicBezTo>
                        <a:pt x="125153" y="192977"/>
                        <a:pt x="126677" y="188119"/>
                        <a:pt x="126677" y="182975"/>
                      </a:cubicBezTo>
                      <a:cubicBezTo>
                        <a:pt x="126677" y="167735"/>
                        <a:pt x="114390" y="155448"/>
                        <a:pt x="99150" y="155448"/>
                      </a:cubicBezTo>
                      <a:cubicBezTo>
                        <a:pt x="83910" y="155448"/>
                        <a:pt x="71622" y="167830"/>
                        <a:pt x="71622" y="182975"/>
                      </a:cubicBezTo>
                      <a:cubicBezTo>
                        <a:pt x="71622" y="198120"/>
                        <a:pt x="84005" y="210503"/>
                        <a:pt x="99150" y="210503"/>
                      </a:cubicBezTo>
                      <a:cubicBezTo>
                        <a:pt x="104579" y="210503"/>
                        <a:pt x="109532" y="208883"/>
                        <a:pt x="113818" y="206216"/>
                      </a:cubicBezTo>
                      <a:lnTo>
                        <a:pt x="161538" y="253937"/>
                      </a:lnTo>
                      <a:cubicBezTo>
                        <a:pt x="154585" y="265176"/>
                        <a:pt x="150489" y="278416"/>
                        <a:pt x="150489" y="292608"/>
                      </a:cubicBezTo>
                      <a:cubicBezTo>
                        <a:pt x="150489" y="296323"/>
                        <a:pt x="150775" y="299942"/>
                        <a:pt x="151347" y="303467"/>
                      </a:cubicBezTo>
                      <a:lnTo>
                        <a:pt x="87624" y="323469"/>
                      </a:lnTo>
                      <a:cubicBezTo>
                        <a:pt x="78099" y="302800"/>
                        <a:pt x="54477" y="292037"/>
                        <a:pt x="32189" y="298990"/>
                      </a:cubicBezTo>
                      <a:cubicBezTo>
                        <a:pt x="7995" y="306610"/>
                        <a:pt x="-5435" y="332422"/>
                        <a:pt x="2090" y="356616"/>
                      </a:cubicBezTo>
                      <a:cubicBezTo>
                        <a:pt x="9710" y="380810"/>
                        <a:pt x="35523" y="394240"/>
                        <a:pt x="59716" y="386715"/>
                      </a:cubicBezTo>
                      <a:cubicBezTo>
                        <a:pt x="81719" y="379857"/>
                        <a:pt x="94768" y="357949"/>
                        <a:pt x="91339" y="335852"/>
                      </a:cubicBezTo>
                      <a:lnTo>
                        <a:pt x="154299" y="316039"/>
                      </a:lnTo>
                      <a:cubicBezTo>
                        <a:pt x="161443" y="337280"/>
                        <a:pt x="178112" y="354235"/>
                        <a:pt x="199162" y="361855"/>
                      </a:cubicBezTo>
                      <a:lnTo>
                        <a:pt x="189256" y="395954"/>
                      </a:lnTo>
                      <a:cubicBezTo>
                        <a:pt x="184970" y="395573"/>
                        <a:pt x="180493" y="396430"/>
                        <a:pt x="176397" y="398717"/>
                      </a:cubicBezTo>
                      <a:cubicBezTo>
                        <a:pt x="165253" y="404813"/>
                        <a:pt x="161253" y="418814"/>
                        <a:pt x="167349" y="429863"/>
                      </a:cubicBezTo>
                      <a:cubicBezTo>
                        <a:pt x="173445" y="441007"/>
                        <a:pt x="187446" y="445008"/>
                        <a:pt x="198495" y="438912"/>
                      </a:cubicBezTo>
                      <a:cubicBezTo>
                        <a:pt x="209640" y="432816"/>
                        <a:pt x="213640" y="418814"/>
                        <a:pt x="207544" y="407765"/>
                      </a:cubicBezTo>
                      <a:cubicBezTo>
                        <a:pt x="205925" y="404813"/>
                        <a:pt x="203734" y="402431"/>
                        <a:pt x="201258" y="400526"/>
                      </a:cubicBezTo>
                      <a:lnTo>
                        <a:pt x="211545" y="365093"/>
                      </a:lnTo>
                      <a:cubicBezTo>
                        <a:pt x="215545" y="365760"/>
                        <a:pt x="219736" y="366141"/>
                        <a:pt x="223927" y="366141"/>
                      </a:cubicBezTo>
                      <a:cubicBezTo>
                        <a:pt x="238119" y="366141"/>
                        <a:pt x="251359" y="362140"/>
                        <a:pt x="262599" y="355092"/>
                      </a:cubicBezTo>
                      <a:lnTo>
                        <a:pt x="334893" y="427387"/>
                      </a:lnTo>
                      <a:cubicBezTo>
                        <a:pt x="332322" y="431959"/>
                        <a:pt x="330893" y="437293"/>
                        <a:pt x="330893" y="442913"/>
                      </a:cubicBezTo>
                      <a:cubicBezTo>
                        <a:pt x="330893" y="460629"/>
                        <a:pt x="345276" y="475107"/>
                        <a:pt x="363087" y="475107"/>
                      </a:cubicBezTo>
                      <a:cubicBezTo>
                        <a:pt x="380899" y="475107"/>
                        <a:pt x="395282" y="460724"/>
                        <a:pt x="395282" y="442913"/>
                      </a:cubicBezTo>
                      <a:cubicBezTo>
                        <a:pt x="395282" y="425101"/>
                        <a:pt x="380899" y="410718"/>
                        <a:pt x="363087" y="410718"/>
                      </a:cubicBezTo>
                      <a:close/>
                      <a:moveTo>
                        <a:pt x="374517" y="308705"/>
                      </a:moveTo>
                      <a:cubicBezTo>
                        <a:pt x="377946" y="313087"/>
                        <a:pt x="377089" y="319469"/>
                        <a:pt x="372708" y="322897"/>
                      </a:cubicBezTo>
                      <a:cubicBezTo>
                        <a:pt x="368326" y="326327"/>
                        <a:pt x="361944" y="325469"/>
                        <a:pt x="358515" y="321088"/>
                      </a:cubicBezTo>
                      <a:cubicBezTo>
                        <a:pt x="355086" y="316706"/>
                        <a:pt x="355944" y="310324"/>
                        <a:pt x="360325" y="306896"/>
                      </a:cubicBezTo>
                      <a:cubicBezTo>
                        <a:pt x="364707" y="303467"/>
                        <a:pt x="371088" y="304324"/>
                        <a:pt x="374517" y="308705"/>
                      </a:cubicBezTo>
                      <a:close/>
                      <a:moveTo>
                        <a:pt x="326416" y="168688"/>
                      </a:moveTo>
                      <a:cubicBezTo>
                        <a:pt x="339275" y="155829"/>
                        <a:pt x="360325" y="155829"/>
                        <a:pt x="373184" y="168688"/>
                      </a:cubicBezTo>
                      <a:cubicBezTo>
                        <a:pt x="386043" y="181546"/>
                        <a:pt x="386043" y="202597"/>
                        <a:pt x="373184" y="215455"/>
                      </a:cubicBezTo>
                      <a:cubicBezTo>
                        <a:pt x="360325" y="228314"/>
                        <a:pt x="339275" y="228314"/>
                        <a:pt x="326416" y="215455"/>
                      </a:cubicBezTo>
                      <a:cubicBezTo>
                        <a:pt x="313557" y="202597"/>
                        <a:pt x="313557" y="181546"/>
                        <a:pt x="326416" y="168688"/>
                      </a:cubicBezTo>
                      <a:close/>
                      <a:moveTo>
                        <a:pt x="99150" y="197358"/>
                      </a:moveTo>
                      <a:cubicBezTo>
                        <a:pt x="91053" y="197358"/>
                        <a:pt x="84481" y="190786"/>
                        <a:pt x="84481" y="182689"/>
                      </a:cubicBezTo>
                      <a:cubicBezTo>
                        <a:pt x="84481" y="174593"/>
                        <a:pt x="91053" y="168021"/>
                        <a:pt x="99150" y="168021"/>
                      </a:cubicBezTo>
                      <a:cubicBezTo>
                        <a:pt x="107246" y="168021"/>
                        <a:pt x="113818" y="174593"/>
                        <a:pt x="113818" y="182689"/>
                      </a:cubicBezTo>
                      <a:cubicBezTo>
                        <a:pt x="113818" y="190786"/>
                        <a:pt x="107246" y="197358"/>
                        <a:pt x="99150" y="197358"/>
                      </a:cubicBezTo>
                      <a:close/>
                      <a:moveTo>
                        <a:pt x="55906" y="374142"/>
                      </a:moveTo>
                      <a:cubicBezTo>
                        <a:pt x="38475" y="379571"/>
                        <a:pt x="19902" y="369856"/>
                        <a:pt x="14472" y="352520"/>
                      </a:cubicBezTo>
                      <a:cubicBezTo>
                        <a:pt x="9043" y="335089"/>
                        <a:pt x="18759" y="316516"/>
                        <a:pt x="36094" y="311087"/>
                      </a:cubicBezTo>
                      <a:cubicBezTo>
                        <a:pt x="53525" y="305657"/>
                        <a:pt x="72099" y="315373"/>
                        <a:pt x="77528" y="332708"/>
                      </a:cubicBezTo>
                      <a:cubicBezTo>
                        <a:pt x="82957" y="350139"/>
                        <a:pt x="73242" y="368713"/>
                        <a:pt x="55906" y="374142"/>
                      </a:cubicBezTo>
                      <a:close/>
                      <a:moveTo>
                        <a:pt x="192399" y="427387"/>
                      </a:moveTo>
                      <a:cubicBezTo>
                        <a:pt x="187542" y="430054"/>
                        <a:pt x="181350" y="428244"/>
                        <a:pt x="178683" y="423386"/>
                      </a:cubicBezTo>
                      <a:cubicBezTo>
                        <a:pt x="176016" y="418529"/>
                        <a:pt x="177826" y="412337"/>
                        <a:pt x="182684" y="409670"/>
                      </a:cubicBezTo>
                      <a:cubicBezTo>
                        <a:pt x="187542" y="407003"/>
                        <a:pt x="193733" y="408813"/>
                        <a:pt x="196400" y="413671"/>
                      </a:cubicBezTo>
                      <a:cubicBezTo>
                        <a:pt x="199067" y="418529"/>
                        <a:pt x="197257" y="424720"/>
                        <a:pt x="192399" y="427387"/>
                      </a:cubicBezTo>
                      <a:close/>
                      <a:moveTo>
                        <a:pt x="192399" y="45625"/>
                      </a:moveTo>
                      <a:cubicBezTo>
                        <a:pt x="192399" y="27432"/>
                        <a:pt x="207258" y="12573"/>
                        <a:pt x="225451" y="12573"/>
                      </a:cubicBezTo>
                      <a:cubicBezTo>
                        <a:pt x="243644" y="12573"/>
                        <a:pt x="258503" y="27432"/>
                        <a:pt x="258503" y="45625"/>
                      </a:cubicBezTo>
                      <a:cubicBezTo>
                        <a:pt x="258503" y="63818"/>
                        <a:pt x="243644" y="78677"/>
                        <a:pt x="225451" y="78677"/>
                      </a:cubicBezTo>
                      <a:cubicBezTo>
                        <a:pt x="207258" y="78677"/>
                        <a:pt x="192399" y="63818"/>
                        <a:pt x="192399" y="45625"/>
                      </a:cubicBezTo>
                      <a:close/>
                      <a:moveTo>
                        <a:pt x="224118" y="352996"/>
                      </a:moveTo>
                      <a:cubicBezTo>
                        <a:pt x="190685" y="352996"/>
                        <a:pt x="163443" y="325755"/>
                        <a:pt x="163443" y="292322"/>
                      </a:cubicBezTo>
                      <a:cubicBezTo>
                        <a:pt x="163443" y="258889"/>
                        <a:pt x="190685" y="231648"/>
                        <a:pt x="224118" y="231648"/>
                      </a:cubicBezTo>
                      <a:cubicBezTo>
                        <a:pt x="257550" y="231648"/>
                        <a:pt x="284792" y="258889"/>
                        <a:pt x="284792" y="292322"/>
                      </a:cubicBezTo>
                      <a:cubicBezTo>
                        <a:pt x="284792" y="325755"/>
                        <a:pt x="257550" y="352996"/>
                        <a:pt x="224118" y="352996"/>
                      </a:cubicBezTo>
                      <a:close/>
                      <a:moveTo>
                        <a:pt x="363278" y="461867"/>
                      </a:moveTo>
                      <a:cubicBezTo>
                        <a:pt x="352610" y="461867"/>
                        <a:pt x="343942" y="453199"/>
                        <a:pt x="343942" y="442531"/>
                      </a:cubicBezTo>
                      <a:cubicBezTo>
                        <a:pt x="343942" y="431863"/>
                        <a:pt x="352610" y="423196"/>
                        <a:pt x="363278" y="423196"/>
                      </a:cubicBezTo>
                      <a:cubicBezTo>
                        <a:pt x="373946" y="423196"/>
                        <a:pt x="382614" y="431863"/>
                        <a:pt x="382614" y="442531"/>
                      </a:cubicBezTo>
                      <a:cubicBezTo>
                        <a:pt x="382614" y="453199"/>
                        <a:pt x="373946" y="461867"/>
                        <a:pt x="363278" y="461867"/>
                      </a:cubicBezTo>
                      <a:close/>
                    </a:path>
                  </a:pathLst>
                </a:custGeom>
                <a:grpFill/>
                <a:ln w="9525" cap="flat">
                  <a:noFill/>
                  <a:prstDash val="solid"/>
                  <a:miter/>
                </a:ln>
              </p:spPr>
              <p:txBody>
                <a:bodyPr rtlCol="0" anchor="ctr"/>
                <a:lstStyle/>
                <a:p>
                  <a:endParaRPr lang="en-US" dirty="0"/>
                </a:p>
              </p:txBody>
            </p:sp>
          </p:grpSp>
        </p:grpSp>
        <p:grpSp>
          <p:nvGrpSpPr>
            <p:cNvPr id="133" name="Graphic 23">
              <a:extLst>
                <a:ext uri="{FF2B5EF4-FFF2-40B4-BE49-F238E27FC236}">
                  <a16:creationId xmlns:a16="http://schemas.microsoft.com/office/drawing/2014/main" id="{C535557D-7664-B98E-7AE2-73864F2BD422}"/>
                </a:ext>
              </a:extLst>
            </p:cNvPr>
            <p:cNvGrpSpPr/>
            <p:nvPr/>
          </p:nvGrpSpPr>
          <p:grpSpPr>
            <a:xfrm>
              <a:off x="10879959" y="1123755"/>
              <a:ext cx="320040" cy="320040"/>
              <a:chOff x="5753100" y="5093493"/>
              <a:chExt cx="685800" cy="685800"/>
            </a:xfrm>
            <a:solidFill>
              <a:schemeClr val="bg1">
                <a:lumMod val="85000"/>
              </a:schemeClr>
            </a:solidFill>
          </p:grpSpPr>
          <p:sp>
            <p:nvSpPr>
              <p:cNvPr id="134" name="Freeform: Shape 133">
                <a:extLst>
                  <a:ext uri="{FF2B5EF4-FFF2-40B4-BE49-F238E27FC236}">
                    <a16:creationId xmlns:a16="http://schemas.microsoft.com/office/drawing/2014/main" id="{856CDE60-F6B5-495A-931C-158D8A4AFC51}"/>
                  </a:ext>
                </a:extLst>
              </p:cNvPr>
              <p:cNvSpPr/>
              <p:nvPr/>
            </p:nvSpPr>
            <p:spPr>
              <a:xfrm>
                <a:off x="5753100" y="5093493"/>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35" name="Graphic 23">
                <a:extLst>
                  <a:ext uri="{FF2B5EF4-FFF2-40B4-BE49-F238E27FC236}">
                    <a16:creationId xmlns:a16="http://schemas.microsoft.com/office/drawing/2014/main" id="{EE601D76-37C8-F9CA-9A39-3B74AC139F92}"/>
                  </a:ext>
                </a:extLst>
              </p:cNvPr>
              <p:cNvGrpSpPr/>
              <p:nvPr/>
            </p:nvGrpSpPr>
            <p:grpSpPr>
              <a:xfrm>
                <a:off x="5893403" y="5242845"/>
                <a:ext cx="449865" cy="431577"/>
                <a:chOff x="5893403" y="5242845"/>
                <a:chExt cx="449865" cy="431577"/>
              </a:xfrm>
              <a:grpFill/>
            </p:grpSpPr>
            <p:sp>
              <p:nvSpPr>
                <p:cNvPr id="136" name="Freeform: Shape 135">
                  <a:extLst>
                    <a:ext uri="{FF2B5EF4-FFF2-40B4-BE49-F238E27FC236}">
                      <a16:creationId xmlns:a16="http://schemas.microsoft.com/office/drawing/2014/main" id="{7A51BBEF-A4BE-7788-4A97-FE18923748D9}"/>
                    </a:ext>
                  </a:extLst>
                </p:cNvPr>
                <p:cNvSpPr/>
                <p:nvPr/>
              </p:nvSpPr>
              <p:spPr>
                <a:xfrm>
                  <a:off x="5896356" y="5242845"/>
                  <a:ext cx="284035" cy="77533"/>
                </a:xfrm>
                <a:custGeom>
                  <a:avLst/>
                  <a:gdLst>
                    <a:gd name="connsiteX0" fmla="*/ 284036 w 284035"/>
                    <a:gd name="connsiteY0" fmla="*/ 38767 h 77533"/>
                    <a:gd name="connsiteX1" fmla="*/ 142018 w 284035"/>
                    <a:gd name="connsiteY1" fmla="*/ 77534 h 77533"/>
                    <a:gd name="connsiteX2" fmla="*/ 0 w 284035"/>
                    <a:gd name="connsiteY2" fmla="*/ 38767 h 77533"/>
                    <a:gd name="connsiteX3" fmla="*/ 142018 w 284035"/>
                    <a:gd name="connsiteY3" fmla="*/ 0 h 77533"/>
                    <a:gd name="connsiteX4" fmla="*/ 284036 w 284035"/>
                    <a:gd name="connsiteY4" fmla="*/ 38767 h 7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35" h="77533">
                      <a:moveTo>
                        <a:pt x="284036" y="38767"/>
                      </a:moveTo>
                      <a:cubicBezTo>
                        <a:pt x="284036" y="60177"/>
                        <a:pt x="220452" y="77534"/>
                        <a:pt x="142018" y="77534"/>
                      </a:cubicBezTo>
                      <a:cubicBezTo>
                        <a:pt x="63584" y="77534"/>
                        <a:pt x="0" y="60177"/>
                        <a:pt x="0" y="38767"/>
                      </a:cubicBezTo>
                      <a:cubicBezTo>
                        <a:pt x="0" y="17356"/>
                        <a:pt x="63584" y="0"/>
                        <a:pt x="142018" y="0"/>
                      </a:cubicBezTo>
                      <a:cubicBezTo>
                        <a:pt x="220452" y="0"/>
                        <a:pt x="284036" y="17356"/>
                        <a:pt x="284036" y="38767"/>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EDC1C351-F586-64D5-F1FF-21141B9645EF}"/>
                    </a:ext>
                  </a:extLst>
                </p:cNvPr>
                <p:cNvSpPr/>
                <p:nvPr/>
              </p:nvSpPr>
              <p:spPr>
                <a:xfrm>
                  <a:off x="6059519" y="5390768"/>
                  <a:ext cx="259461" cy="259460"/>
                </a:xfrm>
                <a:custGeom>
                  <a:avLst/>
                  <a:gdLst>
                    <a:gd name="connsiteX0" fmla="*/ 25622 w 259461"/>
                    <a:gd name="connsiteY0" fmla="*/ 52292 h 259460"/>
                    <a:gd name="connsiteX1" fmla="*/ 117062 w 259461"/>
                    <a:gd name="connsiteY1" fmla="*/ 28956 h 259460"/>
                    <a:gd name="connsiteX2" fmla="*/ 123825 w 259461"/>
                    <a:gd name="connsiteY2" fmla="*/ 33147 h 259460"/>
                    <a:gd name="connsiteX3" fmla="*/ 123825 w 259461"/>
                    <a:gd name="connsiteY3" fmla="*/ 77057 h 259460"/>
                    <a:gd name="connsiteX4" fmla="*/ 667 w 259461"/>
                    <a:gd name="connsiteY4" fmla="*/ 116205 h 259460"/>
                    <a:gd name="connsiteX5" fmla="*/ 0 w 259461"/>
                    <a:gd name="connsiteY5" fmla="*/ 129635 h 259460"/>
                    <a:gd name="connsiteX6" fmla="*/ 1238 w 259461"/>
                    <a:gd name="connsiteY6" fmla="*/ 147447 h 259460"/>
                    <a:gd name="connsiteX7" fmla="*/ 117062 w 259461"/>
                    <a:gd name="connsiteY7" fmla="*/ 122587 h 259460"/>
                    <a:gd name="connsiteX8" fmla="*/ 123825 w 259461"/>
                    <a:gd name="connsiteY8" fmla="*/ 126778 h 259460"/>
                    <a:gd name="connsiteX9" fmla="*/ 123825 w 259461"/>
                    <a:gd name="connsiteY9" fmla="*/ 170688 h 259460"/>
                    <a:gd name="connsiteX10" fmla="*/ 26384 w 259461"/>
                    <a:gd name="connsiteY10" fmla="*/ 208121 h 259460"/>
                    <a:gd name="connsiteX11" fmla="*/ 129731 w 259461"/>
                    <a:gd name="connsiteY11" fmla="*/ 259461 h 259460"/>
                    <a:gd name="connsiteX12" fmla="*/ 259461 w 259461"/>
                    <a:gd name="connsiteY12" fmla="*/ 129730 h 259460"/>
                    <a:gd name="connsiteX13" fmla="*/ 129731 w 259461"/>
                    <a:gd name="connsiteY13" fmla="*/ 0 h 259460"/>
                    <a:gd name="connsiteX14" fmla="*/ 107156 w 259461"/>
                    <a:gd name="connsiteY14" fmla="*/ 2000 h 259460"/>
                    <a:gd name="connsiteX15" fmla="*/ 70866 w 259461"/>
                    <a:gd name="connsiteY15" fmla="*/ 14097 h 259460"/>
                    <a:gd name="connsiteX16" fmla="*/ 25622 w 259461"/>
                    <a:gd name="connsiteY16" fmla="*/ 52292 h 2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461" h="259460">
                      <a:moveTo>
                        <a:pt x="25622" y="52292"/>
                      </a:moveTo>
                      <a:cubicBezTo>
                        <a:pt x="67056" y="48482"/>
                        <a:pt x="100965" y="39910"/>
                        <a:pt x="117062" y="28956"/>
                      </a:cubicBezTo>
                      <a:cubicBezTo>
                        <a:pt x="120015" y="26955"/>
                        <a:pt x="123825" y="29337"/>
                        <a:pt x="123825" y="33147"/>
                      </a:cubicBezTo>
                      <a:lnTo>
                        <a:pt x="123825" y="77057"/>
                      </a:lnTo>
                      <a:cubicBezTo>
                        <a:pt x="123825" y="96869"/>
                        <a:pt x="70390" y="113347"/>
                        <a:pt x="667" y="116205"/>
                      </a:cubicBezTo>
                      <a:cubicBezTo>
                        <a:pt x="191" y="120586"/>
                        <a:pt x="0" y="125158"/>
                        <a:pt x="0" y="129635"/>
                      </a:cubicBezTo>
                      <a:cubicBezTo>
                        <a:pt x="0" y="135731"/>
                        <a:pt x="381" y="141637"/>
                        <a:pt x="1238" y="147447"/>
                      </a:cubicBezTo>
                      <a:cubicBezTo>
                        <a:pt x="53531" y="145256"/>
                        <a:pt x="97917" y="135541"/>
                        <a:pt x="117062" y="122587"/>
                      </a:cubicBezTo>
                      <a:cubicBezTo>
                        <a:pt x="120015" y="120586"/>
                        <a:pt x="123825" y="122967"/>
                        <a:pt x="123825" y="126778"/>
                      </a:cubicBezTo>
                      <a:lnTo>
                        <a:pt x="123825" y="170688"/>
                      </a:lnTo>
                      <a:cubicBezTo>
                        <a:pt x="123825" y="188023"/>
                        <a:pt x="83058" y="202787"/>
                        <a:pt x="26384" y="208121"/>
                      </a:cubicBezTo>
                      <a:cubicBezTo>
                        <a:pt x="50102" y="239268"/>
                        <a:pt x="87535" y="259461"/>
                        <a:pt x="129731" y="259461"/>
                      </a:cubicBezTo>
                      <a:cubicBezTo>
                        <a:pt x="201359" y="259461"/>
                        <a:pt x="259461" y="201358"/>
                        <a:pt x="259461" y="129730"/>
                      </a:cubicBezTo>
                      <a:cubicBezTo>
                        <a:pt x="259461" y="58102"/>
                        <a:pt x="201359" y="0"/>
                        <a:pt x="129731" y="0"/>
                      </a:cubicBezTo>
                      <a:cubicBezTo>
                        <a:pt x="122015" y="0"/>
                        <a:pt x="114491" y="667"/>
                        <a:pt x="107156" y="2000"/>
                      </a:cubicBezTo>
                      <a:cubicBezTo>
                        <a:pt x="98108" y="6667"/>
                        <a:pt x="85725" y="10763"/>
                        <a:pt x="70866" y="14097"/>
                      </a:cubicBezTo>
                      <a:cubicBezTo>
                        <a:pt x="52959" y="23241"/>
                        <a:pt x="37529" y="36386"/>
                        <a:pt x="25622" y="52292"/>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77CBCDC7-A956-BB90-961E-75E39E1622F3}"/>
                    </a:ext>
                  </a:extLst>
                </p:cNvPr>
                <p:cNvSpPr/>
                <p:nvPr/>
              </p:nvSpPr>
              <p:spPr>
                <a:xfrm>
                  <a:off x="5893498" y="5325368"/>
                  <a:ext cx="289941" cy="88450"/>
                </a:xfrm>
                <a:custGeom>
                  <a:avLst/>
                  <a:gdLst>
                    <a:gd name="connsiteX0" fmla="*/ 235839 w 289941"/>
                    <a:gd name="connsiteY0" fmla="*/ 53112 h 88450"/>
                    <a:gd name="connsiteX1" fmla="*/ 289941 w 289941"/>
                    <a:gd name="connsiteY1" fmla="*/ 41111 h 88450"/>
                    <a:gd name="connsiteX2" fmla="*/ 289941 w 289941"/>
                    <a:gd name="connsiteY2" fmla="*/ 4916 h 88450"/>
                    <a:gd name="connsiteX3" fmla="*/ 283178 w 289941"/>
                    <a:gd name="connsiteY3" fmla="*/ 725 h 88450"/>
                    <a:gd name="connsiteX4" fmla="*/ 144971 w 289941"/>
                    <a:gd name="connsiteY4" fmla="*/ 26061 h 88450"/>
                    <a:gd name="connsiteX5" fmla="*/ 6763 w 289941"/>
                    <a:gd name="connsiteY5" fmla="*/ 725 h 88450"/>
                    <a:gd name="connsiteX6" fmla="*/ 0 w 289941"/>
                    <a:gd name="connsiteY6" fmla="*/ 4916 h 88450"/>
                    <a:gd name="connsiteX7" fmla="*/ 0 w 289941"/>
                    <a:gd name="connsiteY7" fmla="*/ 48826 h 88450"/>
                    <a:gd name="connsiteX8" fmla="*/ 145066 w 289941"/>
                    <a:gd name="connsiteY8" fmla="*/ 88450 h 88450"/>
                    <a:gd name="connsiteX9" fmla="*/ 186309 w 289941"/>
                    <a:gd name="connsiteY9" fmla="*/ 86831 h 88450"/>
                    <a:gd name="connsiteX10" fmla="*/ 186976 w 289941"/>
                    <a:gd name="connsiteY10" fmla="*/ 86069 h 88450"/>
                    <a:gd name="connsiteX11" fmla="*/ 235934 w 289941"/>
                    <a:gd name="connsiteY11" fmla="*/ 53017 h 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41" h="88450">
                      <a:moveTo>
                        <a:pt x="235839" y="53112"/>
                      </a:moveTo>
                      <a:cubicBezTo>
                        <a:pt x="253079" y="45873"/>
                        <a:pt x="271272" y="41777"/>
                        <a:pt x="289941" y="41111"/>
                      </a:cubicBezTo>
                      <a:lnTo>
                        <a:pt x="289941" y="4916"/>
                      </a:lnTo>
                      <a:cubicBezTo>
                        <a:pt x="289941" y="1106"/>
                        <a:pt x="286131" y="-1275"/>
                        <a:pt x="283178" y="725"/>
                      </a:cubicBezTo>
                      <a:cubicBezTo>
                        <a:pt x="261271" y="15584"/>
                        <a:pt x="206597" y="26061"/>
                        <a:pt x="144971" y="26061"/>
                      </a:cubicBezTo>
                      <a:cubicBezTo>
                        <a:pt x="83344" y="26061"/>
                        <a:pt x="28575" y="15488"/>
                        <a:pt x="6763" y="725"/>
                      </a:cubicBezTo>
                      <a:cubicBezTo>
                        <a:pt x="3810" y="-1275"/>
                        <a:pt x="0" y="1106"/>
                        <a:pt x="0" y="4916"/>
                      </a:cubicBezTo>
                      <a:lnTo>
                        <a:pt x="0" y="48826"/>
                      </a:lnTo>
                      <a:cubicBezTo>
                        <a:pt x="0" y="70734"/>
                        <a:pt x="64960" y="88450"/>
                        <a:pt x="145066" y="88450"/>
                      </a:cubicBezTo>
                      <a:cubicBezTo>
                        <a:pt x="159353" y="88450"/>
                        <a:pt x="173260" y="87879"/>
                        <a:pt x="186309" y="86831"/>
                      </a:cubicBezTo>
                      <a:cubicBezTo>
                        <a:pt x="186500" y="86545"/>
                        <a:pt x="186785" y="86354"/>
                        <a:pt x="186976" y="86069"/>
                      </a:cubicBezTo>
                      <a:cubicBezTo>
                        <a:pt x="201168" y="71877"/>
                        <a:pt x="217646" y="60827"/>
                        <a:pt x="235934" y="53017"/>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138ADEFD-E71F-58AE-5764-5ABDDF927DD2}"/>
                    </a:ext>
                  </a:extLst>
                </p:cNvPr>
                <p:cNvSpPr/>
                <p:nvPr/>
              </p:nvSpPr>
              <p:spPr>
                <a:xfrm>
                  <a:off x="5893403" y="5419094"/>
                  <a:ext cx="161544" cy="88449"/>
                </a:xfrm>
                <a:custGeom>
                  <a:avLst/>
                  <a:gdLst>
                    <a:gd name="connsiteX0" fmla="*/ 161544 w 161544"/>
                    <a:gd name="connsiteY0" fmla="*/ 25776 h 88449"/>
                    <a:gd name="connsiteX1" fmla="*/ 144971 w 161544"/>
                    <a:gd name="connsiteY1" fmla="*/ 26061 h 88449"/>
                    <a:gd name="connsiteX2" fmla="*/ 6763 w 161544"/>
                    <a:gd name="connsiteY2" fmla="*/ 725 h 88449"/>
                    <a:gd name="connsiteX3" fmla="*/ 0 w 161544"/>
                    <a:gd name="connsiteY3" fmla="*/ 4916 h 88449"/>
                    <a:gd name="connsiteX4" fmla="*/ 0 w 161544"/>
                    <a:gd name="connsiteY4" fmla="*/ 48826 h 88449"/>
                    <a:gd name="connsiteX5" fmla="*/ 142304 w 161544"/>
                    <a:gd name="connsiteY5" fmla="*/ 88450 h 88449"/>
                    <a:gd name="connsiteX6" fmla="*/ 153924 w 161544"/>
                    <a:gd name="connsiteY6" fmla="*/ 41492 h 88449"/>
                    <a:gd name="connsiteX7" fmla="*/ 161544 w 161544"/>
                    <a:gd name="connsiteY7" fmla="*/ 2587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44" h="88449">
                      <a:moveTo>
                        <a:pt x="161544" y="25776"/>
                      </a:moveTo>
                      <a:cubicBezTo>
                        <a:pt x="156115" y="25966"/>
                        <a:pt x="150590" y="26061"/>
                        <a:pt x="144971" y="26061"/>
                      </a:cubicBezTo>
                      <a:cubicBezTo>
                        <a:pt x="83249" y="26061"/>
                        <a:pt x="28575" y="15489"/>
                        <a:pt x="6763" y="725"/>
                      </a:cubicBezTo>
                      <a:cubicBezTo>
                        <a:pt x="3810" y="-1276"/>
                        <a:pt x="0" y="1106"/>
                        <a:pt x="0" y="4916"/>
                      </a:cubicBezTo>
                      <a:lnTo>
                        <a:pt x="0" y="48826"/>
                      </a:lnTo>
                      <a:cubicBezTo>
                        <a:pt x="0" y="70448"/>
                        <a:pt x="63437" y="88069"/>
                        <a:pt x="142304" y="88450"/>
                      </a:cubicBezTo>
                      <a:cubicBezTo>
                        <a:pt x="143637" y="72258"/>
                        <a:pt x="147542" y="56446"/>
                        <a:pt x="153924" y="41492"/>
                      </a:cubicBezTo>
                      <a:cubicBezTo>
                        <a:pt x="156210" y="36158"/>
                        <a:pt x="158782" y="30919"/>
                        <a:pt x="161544" y="25871"/>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B8AAFD85-95B2-03B8-60F2-FE8421312093}"/>
                    </a:ext>
                  </a:extLst>
                </p:cNvPr>
                <p:cNvSpPr/>
                <p:nvPr/>
              </p:nvSpPr>
              <p:spPr>
                <a:xfrm>
                  <a:off x="5893403" y="5512725"/>
                  <a:ext cx="164401" cy="88449"/>
                </a:xfrm>
                <a:custGeom>
                  <a:avLst/>
                  <a:gdLst>
                    <a:gd name="connsiteX0" fmla="*/ 142875 w 164401"/>
                    <a:gd name="connsiteY0" fmla="*/ 26061 h 88449"/>
                    <a:gd name="connsiteX1" fmla="*/ 6763 w 164401"/>
                    <a:gd name="connsiteY1" fmla="*/ 725 h 88449"/>
                    <a:gd name="connsiteX2" fmla="*/ 0 w 164401"/>
                    <a:gd name="connsiteY2" fmla="*/ 4916 h 88449"/>
                    <a:gd name="connsiteX3" fmla="*/ 0 w 164401"/>
                    <a:gd name="connsiteY3" fmla="*/ 48826 h 88449"/>
                    <a:gd name="connsiteX4" fmla="*/ 145066 w 164401"/>
                    <a:gd name="connsiteY4" fmla="*/ 88450 h 88449"/>
                    <a:gd name="connsiteX5" fmla="*/ 164402 w 164401"/>
                    <a:gd name="connsiteY5" fmla="*/ 88069 h 88449"/>
                    <a:gd name="connsiteX6" fmla="*/ 154019 w 164401"/>
                    <a:gd name="connsiteY6" fmla="*/ 67781 h 88449"/>
                    <a:gd name="connsiteX7" fmla="*/ 142970 w 164401"/>
                    <a:gd name="connsiteY7" fmla="*/ 2606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401" h="88449">
                      <a:moveTo>
                        <a:pt x="142875" y="26061"/>
                      </a:moveTo>
                      <a:cubicBezTo>
                        <a:pt x="82010" y="25775"/>
                        <a:pt x="28384" y="15393"/>
                        <a:pt x="6763" y="725"/>
                      </a:cubicBezTo>
                      <a:cubicBezTo>
                        <a:pt x="3810" y="-1276"/>
                        <a:pt x="0" y="1106"/>
                        <a:pt x="0" y="4916"/>
                      </a:cubicBezTo>
                      <a:lnTo>
                        <a:pt x="0" y="48826"/>
                      </a:lnTo>
                      <a:cubicBezTo>
                        <a:pt x="0" y="70733"/>
                        <a:pt x="64960" y="88450"/>
                        <a:pt x="145066" y="88450"/>
                      </a:cubicBezTo>
                      <a:cubicBezTo>
                        <a:pt x="151638" y="88450"/>
                        <a:pt x="158020" y="88354"/>
                        <a:pt x="164402" y="88069"/>
                      </a:cubicBezTo>
                      <a:cubicBezTo>
                        <a:pt x="160496" y="81592"/>
                        <a:pt x="156972" y="74829"/>
                        <a:pt x="154019" y="67781"/>
                      </a:cubicBezTo>
                      <a:cubicBezTo>
                        <a:pt x="148400" y="54350"/>
                        <a:pt x="144685" y="40444"/>
                        <a:pt x="142970" y="26061"/>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A8242BE1-8482-7CF9-DF64-76D02C82004B}"/>
                    </a:ext>
                  </a:extLst>
                </p:cNvPr>
                <p:cNvSpPr/>
                <p:nvPr/>
              </p:nvSpPr>
              <p:spPr>
                <a:xfrm>
                  <a:off x="6035135" y="5507068"/>
                  <a:ext cx="25622" cy="31813"/>
                </a:xfrm>
                <a:custGeom>
                  <a:avLst/>
                  <a:gdLst>
                    <a:gd name="connsiteX0" fmla="*/ 25622 w 25622"/>
                    <a:gd name="connsiteY0" fmla="*/ 31242 h 31813"/>
                    <a:gd name="connsiteX1" fmla="*/ 24384 w 25622"/>
                    <a:gd name="connsiteY1" fmla="*/ 13431 h 31813"/>
                    <a:gd name="connsiteX2" fmla="*/ 25051 w 25622"/>
                    <a:gd name="connsiteY2" fmla="*/ 0 h 31813"/>
                    <a:gd name="connsiteX3" fmla="*/ 3239 w 25622"/>
                    <a:gd name="connsiteY3" fmla="*/ 476 h 31813"/>
                    <a:gd name="connsiteX4" fmla="*/ 571 w 25622"/>
                    <a:gd name="connsiteY4" fmla="*/ 476 h 31813"/>
                    <a:gd name="connsiteX5" fmla="*/ 0 w 25622"/>
                    <a:gd name="connsiteY5" fmla="*/ 13526 h 31813"/>
                    <a:gd name="connsiteX6" fmla="*/ 1048 w 25622"/>
                    <a:gd name="connsiteY6" fmla="*/ 31814 h 31813"/>
                    <a:gd name="connsiteX7" fmla="*/ 3239 w 25622"/>
                    <a:gd name="connsiteY7" fmla="*/ 31814 h 31813"/>
                    <a:gd name="connsiteX8" fmla="*/ 25622 w 25622"/>
                    <a:gd name="connsiteY8" fmla="*/ 31338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2" h="31813">
                      <a:moveTo>
                        <a:pt x="25622" y="31242"/>
                      </a:moveTo>
                      <a:cubicBezTo>
                        <a:pt x="24860" y="25432"/>
                        <a:pt x="24384" y="19431"/>
                        <a:pt x="24384" y="13431"/>
                      </a:cubicBezTo>
                      <a:cubicBezTo>
                        <a:pt x="24384" y="8858"/>
                        <a:pt x="24574" y="4382"/>
                        <a:pt x="25051" y="0"/>
                      </a:cubicBezTo>
                      <a:cubicBezTo>
                        <a:pt x="17907" y="286"/>
                        <a:pt x="10668" y="476"/>
                        <a:pt x="3239" y="476"/>
                      </a:cubicBezTo>
                      <a:cubicBezTo>
                        <a:pt x="2381" y="476"/>
                        <a:pt x="1429" y="476"/>
                        <a:pt x="571" y="476"/>
                      </a:cubicBezTo>
                      <a:cubicBezTo>
                        <a:pt x="190" y="4763"/>
                        <a:pt x="0" y="9144"/>
                        <a:pt x="0" y="13526"/>
                      </a:cubicBezTo>
                      <a:cubicBezTo>
                        <a:pt x="0" y="19717"/>
                        <a:pt x="381" y="25813"/>
                        <a:pt x="1048" y="31814"/>
                      </a:cubicBezTo>
                      <a:cubicBezTo>
                        <a:pt x="1810" y="31814"/>
                        <a:pt x="2477" y="31814"/>
                        <a:pt x="3239" y="31814"/>
                      </a:cubicBezTo>
                      <a:cubicBezTo>
                        <a:pt x="10858" y="31814"/>
                        <a:pt x="18288" y="31623"/>
                        <a:pt x="25622" y="3133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3176E6A4-E657-BBC4-2C10-808FB1BAE083}"/>
                    </a:ext>
                  </a:extLst>
                </p:cNvPr>
                <p:cNvSpPr/>
                <p:nvPr/>
              </p:nvSpPr>
              <p:spPr>
                <a:xfrm>
                  <a:off x="6054947" y="5404865"/>
                  <a:ext cx="75438" cy="40005"/>
                </a:xfrm>
                <a:custGeom>
                  <a:avLst/>
                  <a:gdLst>
                    <a:gd name="connsiteX0" fmla="*/ 75438 w 75438"/>
                    <a:gd name="connsiteY0" fmla="*/ 0 h 40005"/>
                    <a:gd name="connsiteX1" fmla="*/ 24670 w 75438"/>
                    <a:gd name="connsiteY1" fmla="*/ 7334 h 40005"/>
                    <a:gd name="connsiteX2" fmla="*/ 0 w 75438"/>
                    <a:gd name="connsiteY2" fmla="*/ 40005 h 40005"/>
                    <a:gd name="connsiteX3" fmla="*/ 30194 w 75438"/>
                    <a:gd name="connsiteY3" fmla="*/ 38195 h 40005"/>
                    <a:gd name="connsiteX4" fmla="*/ 75438 w 75438"/>
                    <a:gd name="connsiteY4" fmla="*/ 0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8" h="40005">
                      <a:moveTo>
                        <a:pt x="75438" y="0"/>
                      </a:moveTo>
                      <a:cubicBezTo>
                        <a:pt x="60674" y="3334"/>
                        <a:pt x="43434" y="5810"/>
                        <a:pt x="24670" y="7334"/>
                      </a:cubicBezTo>
                      <a:cubicBezTo>
                        <a:pt x="14954" y="17145"/>
                        <a:pt x="6667" y="28099"/>
                        <a:pt x="0" y="40005"/>
                      </a:cubicBezTo>
                      <a:cubicBezTo>
                        <a:pt x="10382" y="39719"/>
                        <a:pt x="20479" y="39052"/>
                        <a:pt x="30194" y="38195"/>
                      </a:cubicBezTo>
                      <a:cubicBezTo>
                        <a:pt x="42101" y="22193"/>
                        <a:pt x="57531" y="9049"/>
                        <a:pt x="75438" y="0"/>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8647AF05-0265-CB00-7A66-1A5437923581}"/>
                    </a:ext>
                  </a:extLst>
                </p:cNvPr>
                <p:cNvSpPr/>
                <p:nvPr/>
              </p:nvSpPr>
              <p:spPr>
                <a:xfrm>
                  <a:off x="6057614" y="5366384"/>
                  <a:ext cx="285654" cy="308038"/>
                </a:xfrm>
                <a:custGeom>
                  <a:avLst/>
                  <a:gdLst>
                    <a:gd name="connsiteX0" fmla="*/ 273749 w 285654"/>
                    <a:gd name="connsiteY0" fmla="*/ 94107 h 308038"/>
                    <a:gd name="connsiteX1" fmla="*/ 240697 w 285654"/>
                    <a:gd name="connsiteY1" fmla="*/ 45148 h 308038"/>
                    <a:gd name="connsiteX2" fmla="*/ 191738 w 285654"/>
                    <a:gd name="connsiteY2" fmla="*/ 12096 h 308038"/>
                    <a:gd name="connsiteX3" fmla="*/ 131731 w 285654"/>
                    <a:gd name="connsiteY3" fmla="*/ 0 h 308038"/>
                    <a:gd name="connsiteX4" fmla="*/ 125825 w 285654"/>
                    <a:gd name="connsiteY4" fmla="*/ 95 h 308038"/>
                    <a:gd name="connsiteX5" fmla="*/ 125825 w 285654"/>
                    <a:gd name="connsiteY5" fmla="*/ 7810 h 308038"/>
                    <a:gd name="connsiteX6" fmla="*/ 109061 w 285654"/>
                    <a:gd name="connsiteY6" fmla="*/ 26289 h 308038"/>
                    <a:gd name="connsiteX7" fmla="*/ 131636 w 285654"/>
                    <a:gd name="connsiteY7" fmla="*/ 24289 h 308038"/>
                    <a:gd name="connsiteX8" fmla="*/ 261366 w 285654"/>
                    <a:gd name="connsiteY8" fmla="*/ 154019 h 308038"/>
                    <a:gd name="connsiteX9" fmla="*/ 131636 w 285654"/>
                    <a:gd name="connsiteY9" fmla="*/ 283750 h 308038"/>
                    <a:gd name="connsiteX10" fmla="*/ 28289 w 285654"/>
                    <a:gd name="connsiteY10" fmla="*/ 232410 h 308038"/>
                    <a:gd name="connsiteX11" fmla="*/ 0 w 285654"/>
                    <a:gd name="connsiteY11" fmla="*/ 234219 h 308038"/>
                    <a:gd name="connsiteX12" fmla="*/ 22574 w 285654"/>
                    <a:gd name="connsiteY12" fmla="*/ 262890 h 308038"/>
                    <a:gd name="connsiteX13" fmla="*/ 71533 w 285654"/>
                    <a:gd name="connsiteY13" fmla="*/ 295941 h 308038"/>
                    <a:gd name="connsiteX14" fmla="*/ 131540 w 285654"/>
                    <a:gd name="connsiteY14" fmla="*/ 308038 h 308038"/>
                    <a:gd name="connsiteX15" fmla="*/ 191548 w 285654"/>
                    <a:gd name="connsiteY15" fmla="*/ 295941 h 308038"/>
                    <a:gd name="connsiteX16" fmla="*/ 240506 w 285654"/>
                    <a:gd name="connsiteY16" fmla="*/ 262890 h 308038"/>
                    <a:gd name="connsiteX17" fmla="*/ 273558 w 285654"/>
                    <a:gd name="connsiteY17" fmla="*/ 213931 h 308038"/>
                    <a:gd name="connsiteX18" fmla="*/ 285655 w 285654"/>
                    <a:gd name="connsiteY18" fmla="*/ 153924 h 308038"/>
                    <a:gd name="connsiteX19" fmla="*/ 273558 w 285654"/>
                    <a:gd name="connsiteY19" fmla="*/ 93916 h 30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654" h="308038">
                      <a:moveTo>
                        <a:pt x="273749" y="94107"/>
                      </a:moveTo>
                      <a:cubicBezTo>
                        <a:pt x="265938" y="75723"/>
                        <a:pt x="254889" y="59245"/>
                        <a:pt x="240697" y="45148"/>
                      </a:cubicBezTo>
                      <a:cubicBezTo>
                        <a:pt x="226505" y="30956"/>
                        <a:pt x="210026" y="19907"/>
                        <a:pt x="191738" y="12096"/>
                      </a:cubicBezTo>
                      <a:cubicBezTo>
                        <a:pt x="172688" y="4096"/>
                        <a:pt x="152495" y="0"/>
                        <a:pt x="131731" y="0"/>
                      </a:cubicBezTo>
                      <a:cubicBezTo>
                        <a:pt x="129731" y="0"/>
                        <a:pt x="127826" y="0"/>
                        <a:pt x="125825" y="95"/>
                      </a:cubicBezTo>
                      <a:lnTo>
                        <a:pt x="125825" y="7810"/>
                      </a:lnTo>
                      <a:cubicBezTo>
                        <a:pt x="125825" y="14478"/>
                        <a:pt x="119825" y="20764"/>
                        <a:pt x="109061" y="26289"/>
                      </a:cubicBezTo>
                      <a:cubicBezTo>
                        <a:pt x="116395" y="24955"/>
                        <a:pt x="123920" y="24289"/>
                        <a:pt x="131636" y="24289"/>
                      </a:cubicBezTo>
                      <a:cubicBezTo>
                        <a:pt x="203264" y="24289"/>
                        <a:pt x="261366" y="82391"/>
                        <a:pt x="261366" y="154019"/>
                      </a:cubicBezTo>
                      <a:cubicBezTo>
                        <a:pt x="261366" y="225647"/>
                        <a:pt x="203264" y="283750"/>
                        <a:pt x="131636" y="283750"/>
                      </a:cubicBezTo>
                      <a:cubicBezTo>
                        <a:pt x="89440" y="283750"/>
                        <a:pt x="52007" y="263652"/>
                        <a:pt x="28289" y="232410"/>
                      </a:cubicBezTo>
                      <a:cubicBezTo>
                        <a:pt x="19241" y="233267"/>
                        <a:pt x="9811" y="233934"/>
                        <a:pt x="0" y="234219"/>
                      </a:cubicBezTo>
                      <a:cubicBezTo>
                        <a:pt x="6382" y="244602"/>
                        <a:pt x="13907" y="254222"/>
                        <a:pt x="22574" y="262890"/>
                      </a:cubicBezTo>
                      <a:cubicBezTo>
                        <a:pt x="36767" y="277082"/>
                        <a:pt x="53245" y="288131"/>
                        <a:pt x="71533" y="295941"/>
                      </a:cubicBezTo>
                      <a:cubicBezTo>
                        <a:pt x="90583" y="303943"/>
                        <a:pt x="110776" y="308038"/>
                        <a:pt x="131540" y="308038"/>
                      </a:cubicBezTo>
                      <a:cubicBezTo>
                        <a:pt x="152305" y="308038"/>
                        <a:pt x="172498" y="303943"/>
                        <a:pt x="191548" y="295941"/>
                      </a:cubicBezTo>
                      <a:cubicBezTo>
                        <a:pt x="209931" y="288131"/>
                        <a:pt x="226409" y="277082"/>
                        <a:pt x="240506" y="262890"/>
                      </a:cubicBezTo>
                      <a:cubicBezTo>
                        <a:pt x="254603" y="248698"/>
                        <a:pt x="265748" y="232220"/>
                        <a:pt x="273558" y="213931"/>
                      </a:cubicBezTo>
                      <a:cubicBezTo>
                        <a:pt x="281559" y="194881"/>
                        <a:pt x="285655" y="174688"/>
                        <a:pt x="285655" y="153924"/>
                      </a:cubicBezTo>
                      <a:cubicBezTo>
                        <a:pt x="285655" y="133159"/>
                        <a:pt x="281559" y="112966"/>
                        <a:pt x="273558" y="93916"/>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E72A84D2-21C0-3A9E-EC45-ECAEBEE8588E}"/>
                    </a:ext>
                  </a:extLst>
                </p:cNvPr>
                <p:cNvSpPr/>
                <p:nvPr/>
              </p:nvSpPr>
              <p:spPr>
                <a:xfrm>
                  <a:off x="6079712" y="5366479"/>
                  <a:ext cx="103727" cy="45815"/>
                </a:xfrm>
                <a:custGeom>
                  <a:avLst/>
                  <a:gdLst>
                    <a:gd name="connsiteX0" fmla="*/ 86963 w 103727"/>
                    <a:gd name="connsiteY0" fmla="*/ 26194 h 45815"/>
                    <a:gd name="connsiteX1" fmla="*/ 103727 w 103727"/>
                    <a:gd name="connsiteY1" fmla="*/ 7715 h 45815"/>
                    <a:gd name="connsiteX2" fmla="*/ 103727 w 103727"/>
                    <a:gd name="connsiteY2" fmla="*/ 0 h 45815"/>
                    <a:gd name="connsiteX3" fmla="*/ 49625 w 103727"/>
                    <a:gd name="connsiteY3" fmla="*/ 12002 h 45815"/>
                    <a:gd name="connsiteX4" fmla="*/ 667 w 103727"/>
                    <a:gd name="connsiteY4" fmla="*/ 45054 h 45815"/>
                    <a:gd name="connsiteX5" fmla="*/ 0 w 103727"/>
                    <a:gd name="connsiteY5" fmla="*/ 45815 h 45815"/>
                    <a:gd name="connsiteX6" fmla="*/ 50768 w 103727"/>
                    <a:gd name="connsiteY6" fmla="*/ 38481 h 45815"/>
                    <a:gd name="connsiteX7" fmla="*/ 87058 w 103727"/>
                    <a:gd name="connsiteY7" fmla="*/ 26384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27" h="45815">
                      <a:moveTo>
                        <a:pt x="86963" y="26194"/>
                      </a:moveTo>
                      <a:cubicBezTo>
                        <a:pt x="97631" y="20670"/>
                        <a:pt x="103727" y="14383"/>
                        <a:pt x="103727" y="7715"/>
                      </a:cubicBezTo>
                      <a:lnTo>
                        <a:pt x="103727" y="0"/>
                      </a:lnTo>
                      <a:cubicBezTo>
                        <a:pt x="84963" y="667"/>
                        <a:pt x="66866" y="4763"/>
                        <a:pt x="49625" y="12002"/>
                      </a:cubicBezTo>
                      <a:cubicBezTo>
                        <a:pt x="31242" y="19812"/>
                        <a:pt x="14764" y="30861"/>
                        <a:pt x="667" y="45054"/>
                      </a:cubicBezTo>
                      <a:cubicBezTo>
                        <a:pt x="476" y="45244"/>
                        <a:pt x="191" y="45530"/>
                        <a:pt x="0" y="45815"/>
                      </a:cubicBezTo>
                      <a:cubicBezTo>
                        <a:pt x="18764" y="44291"/>
                        <a:pt x="36004" y="41720"/>
                        <a:pt x="50768" y="38481"/>
                      </a:cubicBezTo>
                      <a:cubicBezTo>
                        <a:pt x="62008" y="32766"/>
                        <a:pt x="74200" y="28575"/>
                        <a:pt x="87058" y="26384"/>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A7AA59D2-654E-1418-142E-CCD3834ECC9A}"/>
                    </a:ext>
                  </a:extLst>
                </p:cNvPr>
                <p:cNvSpPr/>
                <p:nvPr/>
              </p:nvSpPr>
              <p:spPr>
                <a:xfrm>
                  <a:off x="6035802" y="5443156"/>
                  <a:ext cx="49434" cy="64388"/>
                </a:xfrm>
                <a:custGeom>
                  <a:avLst/>
                  <a:gdLst>
                    <a:gd name="connsiteX0" fmla="*/ 24479 w 49434"/>
                    <a:gd name="connsiteY0" fmla="*/ 63912 h 64388"/>
                    <a:gd name="connsiteX1" fmla="*/ 49435 w 49434"/>
                    <a:gd name="connsiteY1" fmla="*/ 0 h 64388"/>
                    <a:gd name="connsiteX2" fmla="*/ 19241 w 49434"/>
                    <a:gd name="connsiteY2" fmla="*/ 1810 h 64388"/>
                    <a:gd name="connsiteX3" fmla="*/ 11620 w 49434"/>
                    <a:gd name="connsiteY3" fmla="*/ 17430 h 64388"/>
                    <a:gd name="connsiteX4" fmla="*/ 0 w 49434"/>
                    <a:gd name="connsiteY4" fmla="*/ 64389 h 64388"/>
                    <a:gd name="connsiteX5" fmla="*/ 2667 w 49434"/>
                    <a:gd name="connsiteY5" fmla="*/ 64389 h 64388"/>
                    <a:gd name="connsiteX6" fmla="*/ 24479 w 49434"/>
                    <a:gd name="connsiteY6" fmla="*/ 63912 h 6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4" h="64388">
                      <a:moveTo>
                        <a:pt x="24479" y="63912"/>
                      </a:moveTo>
                      <a:cubicBezTo>
                        <a:pt x="26956" y="40100"/>
                        <a:pt x="35814" y="18192"/>
                        <a:pt x="49435" y="0"/>
                      </a:cubicBezTo>
                      <a:cubicBezTo>
                        <a:pt x="39719" y="857"/>
                        <a:pt x="29623" y="1524"/>
                        <a:pt x="19241" y="1810"/>
                      </a:cubicBezTo>
                      <a:cubicBezTo>
                        <a:pt x="16383" y="6858"/>
                        <a:pt x="13811" y="12001"/>
                        <a:pt x="11620" y="17430"/>
                      </a:cubicBezTo>
                      <a:cubicBezTo>
                        <a:pt x="5239" y="32480"/>
                        <a:pt x="1429" y="48196"/>
                        <a:pt x="0" y="64389"/>
                      </a:cubicBezTo>
                      <a:cubicBezTo>
                        <a:pt x="857" y="64389"/>
                        <a:pt x="1810" y="64389"/>
                        <a:pt x="2667" y="64389"/>
                      </a:cubicBezTo>
                      <a:cubicBezTo>
                        <a:pt x="10096" y="64389"/>
                        <a:pt x="17431" y="64198"/>
                        <a:pt x="24479" y="63912"/>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B718C661-4265-1D8D-8074-66B6691D77BA}"/>
                    </a:ext>
                  </a:extLst>
                </p:cNvPr>
                <p:cNvSpPr/>
                <p:nvPr/>
              </p:nvSpPr>
              <p:spPr>
                <a:xfrm>
                  <a:off x="6036182" y="5538310"/>
                  <a:ext cx="49720" cy="62483"/>
                </a:xfrm>
                <a:custGeom>
                  <a:avLst/>
                  <a:gdLst>
                    <a:gd name="connsiteX0" fmla="*/ 24575 w 49720"/>
                    <a:gd name="connsiteY0" fmla="*/ 0 h 62483"/>
                    <a:gd name="connsiteX1" fmla="*/ 2191 w 49720"/>
                    <a:gd name="connsiteY1" fmla="*/ 476 h 62483"/>
                    <a:gd name="connsiteX2" fmla="*/ 0 w 49720"/>
                    <a:gd name="connsiteY2" fmla="*/ 476 h 62483"/>
                    <a:gd name="connsiteX3" fmla="*/ 11049 w 49720"/>
                    <a:gd name="connsiteY3" fmla="*/ 42196 h 62483"/>
                    <a:gd name="connsiteX4" fmla="*/ 21431 w 49720"/>
                    <a:gd name="connsiteY4" fmla="*/ 62484 h 62483"/>
                    <a:gd name="connsiteX5" fmla="*/ 49720 w 49720"/>
                    <a:gd name="connsiteY5" fmla="*/ 60674 h 62483"/>
                    <a:gd name="connsiteX6" fmla="*/ 24575 w 49720"/>
                    <a:gd name="connsiteY6" fmla="*/ 95 h 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0" h="62483">
                      <a:moveTo>
                        <a:pt x="24575" y="0"/>
                      </a:moveTo>
                      <a:cubicBezTo>
                        <a:pt x="17240" y="285"/>
                        <a:pt x="9811" y="476"/>
                        <a:pt x="2191" y="476"/>
                      </a:cubicBezTo>
                      <a:cubicBezTo>
                        <a:pt x="1429" y="476"/>
                        <a:pt x="762" y="476"/>
                        <a:pt x="0" y="476"/>
                      </a:cubicBezTo>
                      <a:cubicBezTo>
                        <a:pt x="1715" y="14859"/>
                        <a:pt x="5429" y="28765"/>
                        <a:pt x="11049" y="42196"/>
                      </a:cubicBezTo>
                      <a:cubicBezTo>
                        <a:pt x="14002" y="49244"/>
                        <a:pt x="17526" y="56007"/>
                        <a:pt x="21431" y="62484"/>
                      </a:cubicBezTo>
                      <a:cubicBezTo>
                        <a:pt x="31147" y="62103"/>
                        <a:pt x="40672" y="61531"/>
                        <a:pt x="49720" y="60674"/>
                      </a:cubicBezTo>
                      <a:cubicBezTo>
                        <a:pt x="36576" y="43339"/>
                        <a:pt x="27622" y="22670"/>
                        <a:pt x="24575" y="95"/>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61ECD19B-9807-ABDF-1F48-73237B7C1324}"/>
                    </a:ext>
                  </a:extLst>
                </p:cNvPr>
                <p:cNvSpPr/>
                <p:nvPr/>
              </p:nvSpPr>
              <p:spPr>
                <a:xfrm>
                  <a:off x="6137910" y="5436393"/>
                  <a:ext cx="101250" cy="167830"/>
                </a:xfrm>
                <a:custGeom>
                  <a:avLst/>
                  <a:gdLst>
                    <a:gd name="connsiteX0" fmla="*/ 42958 w 101250"/>
                    <a:gd name="connsiteY0" fmla="*/ 158305 h 167830"/>
                    <a:gd name="connsiteX1" fmla="*/ 42958 w 101250"/>
                    <a:gd name="connsiteY1" fmla="*/ 148685 h 167830"/>
                    <a:gd name="connsiteX2" fmla="*/ 41815 w 101250"/>
                    <a:gd name="connsiteY2" fmla="*/ 148685 h 167830"/>
                    <a:gd name="connsiteX3" fmla="*/ 0 w 101250"/>
                    <a:gd name="connsiteY3" fmla="*/ 131540 h 167830"/>
                    <a:gd name="connsiteX4" fmla="*/ 13240 w 101250"/>
                    <a:gd name="connsiteY4" fmla="*/ 110871 h 167830"/>
                    <a:gd name="connsiteX5" fmla="*/ 53816 w 101250"/>
                    <a:gd name="connsiteY5" fmla="*/ 124492 h 167830"/>
                    <a:gd name="connsiteX6" fmla="*/ 71914 w 101250"/>
                    <a:gd name="connsiteY6" fmla="*/ 112776 h 167830"/>
                    <a:gd name="connsiteX7" fmla="*/ 47434 w 101250"/>
                    <a:gd name="connsiteY7" fmla="*/ 95059 h 167830"/>
                    <a:gd name="connsiteX8" fmla="*/ 19240 w 101250"/>
                    <a:gd name="connsiteY8" fmla="*/ 81439 h 167830"/>
                    <a:gd name="connsiteX9" fmla="*/ 5524 w 101250"/>
                    <a:gd name="connsiteY9" fmla="*/ 55245 h 167830"/>
                    <a:gd name="connsiteX10" fmla="*/ 41815 w 101250"/>
                    <a:gd name="connsiteY10" fmla="*/ 19621 h 167830"/>
                    <a:gd name="connsiteX11" fmla="*/ 42958 w 101250"/>
                    <a:gd name="connsiteY11" fmla="*/ 19431 h 167830"/>
                    <a:gd name="connsiteX12" fmla="*/ 42958 w 101250"/>
                    <a:gd name="connsiteY12" fmla="*/ 9716 h 167830"/>
                    <a:gd name="connsiteX13" fmla="*/ 52673 w 101250"/>
                    <a:gd name="connsiteY13" fmla="*/ 0 h 167830"/>
                    <a:gd name="connsiteX14" fmla="*/ 52673 w 101250"/>
                    <a:gd name="connsiteY14" fmla="*/ 0 h 167830"/>
                    <a:gd name="connsiteX15" fmla="*/ 62389 w 101250"/>
                    <a:gd name="connsiteY15" fmla="*/ 9716 h 167830"/>
                    <a:gd name="connsiteX16" fmla="*/ 62389 w 101250"/>
                    <a:gd name="connsiteY16" fmla="*/ 19050 h 167830"/>
                    <a:gd name="connsiteX17" fmla="*/ 63532 w 101250"/>
                    <a:gd name="connsiteY17" fmla="*/ 19241 h 167830"/>
                    <a:gd name="connsiteX18" fmla="*/ 98393 w 101250"/>
                    <a:gd name="connsiteY18" fmla="*/ 36671 h 167830"/>
                    <a:gd name="connsiteX19" fmla="*/ 83439 w 101250"/>
                    <a:gd name="connsiteY19" fmla="*/ 54007 h 167830"/>
                    <a:gd name="connsiteX20" fmla="*/ 52006 w 101250"/>
                    <a:gd name="connsiteY20" fmla="*/ 42958 h 167830"/>
                    <a:gd name="connsiteX21" fmla="*/ 34862 w 101250"/>
                    <a:gd name="connsiteY21" fmla="*/ 54769 h 167830"/>
                    <a:gd name="connsiteX22" fmla="*/ 57626 w 101250"/>
                    <a:gd name="connsiteY22" fmla="*/ 70104 h 167830"/>
                    <a:gd name="connsiteX23" fmla="*/ 86773 w 101250"/>
                    <a:gd name="connsiteY23" fmla="*/ 83725 h 167830"/>
                    <a:gd name="connsiteX24" fmla="*/ 101251 w 101250"/>
                    <a:gd name="connsiteY24" fmla="*/ 110395 h 167830"/>
                    <a:gd name="connsiteX25" fmla="*/ 91630 w 101250"/>
                    <a:gd name="connsiteY25" fmla="*/ 134302 h 167830"/>
                    <a:gd name="connsiteX26" fmla="*/ 63437 w 101250"/>
                    <a:gd name="connsiteY26" fmla="*/ 147638 h 167830"/>
                    <a:gd name="connsiteX27" fmla="*/ 62293 w 101250"/>
                    <a:gd name="connsiteY27" fmla="*/ 147828 h 167830"/>
                    <a:gd name="connsiteX28" fmla="*/ 62293 w 101250"/>
                    <a:gd name="connsiteY28" fmla="*/ 158115 h 167830"/>
                    <a:gd name="connsiteX29" fmla="*/ 52578 w 101250"/>
                    <a:gd name="connsiteY29" fmla="*/ 167830 h 167830"/>
                    <a:gd name="connsiteX30" fmla="*/ 52578 w 101250"/>
                    <a:gd name="connsiteY30" fmla="*/ 167830 h 167830"/>
                    <a:gd name="connsiteX31" fmla="*/ 42863 w 101250"/>
                    <a:gd name="connsiteY31" fmla="*/ 158115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250" h="167830">
                      <a:moveTo>
                        <a:pt x="42958" y="158305"/>
                      </a:moveTo>
                      <a:lnTo>
                        <a:pt x="42958" y="148685"/>
                      </a:lnTo>
                      <a:lnTo>
                        <a:pt x="41815" y="148685"/>
                      </a:lnTo>
                      <a:cubicBezTo>
                        <a:pt x="26479" y="146875"/>
                        <a:pt x="10573" y="140398"/>
                        <a:pt x="0" y="131540"/>
                      </a:cubicBezTo>
                      <a:lnTo>
                        <a:pt x="13240" y="110871"/>
                      </a:lnTo>
                      <a:cubicBezTo>
                        <a:pt x="29051" y="120586"/>
                        <a:pt x="40862" y="124492"/>
                        <a:pt x="53816" y="124492"/>
                      </a:cubicBezTo>
                      <a:cubicBezTo>
                        <a:pt x="65341" y="124492"/>
                        <a:pt x="71914" y="120205"/>
                        <a:pt x="71914" y="112776"/>
                      </a:cubicBezTo>
                      <a:cubicBezTo>
                        <a:pt x="71914" y="104204"/>
                        <a:pt x="60579" y="99917"/>
                        <a:pt x="47434" y="95059"/>
                      </a:cubicBezTo>
                      <a:cubicBezTo>
                        <a:pt x="38005" y="91535"/>
                        <a:pt x="27432" y="87535"/>
                        <a:pt x="19240" y="81439"/>
                      </a:cubicBezTo>
                      <a:cubicBezTo>
                        <a:pt x="10001" y="74486"/>
                        <a:pt x="5524" y="66008"/>
                        <a:pt x="5524" y="55245"/>
                      </a:cubicBezTo>
                      <a:cubicBezTo>
                        <a:pt x="5524" y="36481"/>
                        <a:pt x="19050" y="23146"/>
                        <a:pt x="41815" y="19621"/>
                      </a:cubicBezTo>
                      <a:lnTo>
                        <a:pt x="42958" y="19431"/>
                      </a:lnTo>
                      <a:lnTo>
                        <a:pt x="42958" y="9716"/>
                      </a:lnTo>
                      <a:cubicBezTo>
                        <a:pt x="42958" y="4286"/>
                        <a:pt x="47339" y="0"/>
                        <a:pt x="52673" y="0"/>
                      </a:cubicBezTo>
                      <a:lnTo>
                        <a:pt x="52673" y="0"/>
                      </a:lnTo>
                      <a:cubicBezTo>
                        <a:pt x="58102" y="0"/>
                        <a:pt x="62389" y="4382"/>
                        <a:pt x="62389" y="9716"/>
                      </a:cubicBezTo>
                      <a:lnTo>
                        <a:pt x="62389" y="19050"/>
                      </a:lnTo>
                      <a:lnTo>
                        <a:pt x="63532" y="19241"/>
                      </a:lnTo>
                      <a:cubicBezTo>
                        <a:pt x="76867" y="20955"/>
                        <a:pt x="88011" y="26575"/>
                        <a:pt x="98393" y="36671"/>
                      </a:cubicBezTo>
                      <a:lnTo>
                        <a:pt x="83439" y="54007"/>
                      </a:lnTo>
                      <a:cubicBezTo>
                        <a:pt x="73342" y="46958"/>
                        <a:pt x="64770" y="42958"/>
                        <a:pt x="52006" y="42958"/>
                      </a:cubicBezTo>
                      <a:cubicBezTo>
                        <a:pt x="36576" y="42958"/>
                        <a:pt x="34862" y="51245"/>
                        <a:pt x="34862" y="54769"/>
                      </a:cubicBezTo>
                      <a:cubicBezTo>
                        <a:pt x="34862" y="61913"/>
                        <a:pt x="44863" y="65532"/>
                        <a:pt x="57626" y="70104"/>
                      </a:cubicBezTo>
                      <a:cubicBezTo>
                        <a:pt x="67246" y="73628"/>
                        <a:pt x="78200" y="77534"/>
                        <a:pt x="86773" y="83725"/>
                      </a:cubicBezTo>
                      <a:cubicBezTo>
                        <a:pt x="96488" y="90774"/>
                        <a:pt x="101251" y="99536"/>
                        <a:pt x="101251" y="110395"/>
                      </a:cubicBezTo>
                      <a:cubicBezTo>
                        <a:pt x="101251" y="119634"/>
                        <a:pt x="97917" y="127825"/>
                        <a:pt x="91630" y="134302"/>
                      </a:cubicBezTo>
                      <a:cubicBezTo>
                        <a:pt x="85058" y="141065"/>
                        <a:pt x="75343" y="145637"/>
                        <a:pt x="63437" y="147638"/>
                      </a:cubicBezTo>
                      <a:lnTo>
                        <a:pt x="62293" y="147828"/>
                      </a:lnTo>
                      <a:lnTo>
                        <a:pt x="62293" y="158115"/>
                      </a:lnTo>
                      <a:cubicBezTo>
                        <a:pt x="62293" y="163544"/>
                        <a:pt x="57912" y="167830"/>
                        <a:pt x="52578" y="167830"/>
                      </a:cubicBezTo>
                      <a:lnTo>
                        <a:pt x="52578" y="167830"/>
                      </a:lnTo>
                      <a:cubicBezTo>
                        <a:pt x="47149" y="167830"/>
                        <a:pt x="42863" y="163449"/>
                        <a:pt x="42863" y="158115"/>
                      </a:cubicBezTo>
                      <a:close/>
                    </a:path>
                  </a:pathLst>
                </a:custGeom>
                <a:grpFill/>
                <a:ln w="9525" cap="flat">
                  <a:noFill/>
                  <a:prstDash val="solid"/>
                  <a:miter/>
                </a:ln>
              </p:spPr>
              <p:txBody>
                <a:bodyPr rtlCol="0" anchor="ctr"/>
                <a:lstStyle/>
                <a:p>
                  <a:endParaRPr lang="en-US" dirty="0"/>
                </a:p>
              </p:txBody>
            </p:sp>
          </p:grpSp>
        </p:grpSp>
        <p:grpSp>
          <p:nvGrpSpPr>
            <p:cNvPr id="171" name="Graphic 23">
              <a:extLst>
                <a:ext uri="{FF2B5EF4-FFF2-40B4-BE49-F238E27FC236}">
                  <a16:creationId xmlns:a16="http://schemas.microsoft.com/office/drawing/2014/main" id="{356D5C47-3979-8777-A69A-E918E1B94339}"/>
                </a:ext>
              </a:extLst>
            </p:cNvPr>
            <p:cNvGrpSpPr>
              <a:grpSpLocks noChangeAspect="1"/>
            </p:cNvGrpSpPr>
            <p:nvPr/>
          </p:nvGrpSpPr>
          <p:grpSpPr>
            <a:xfrm>
              <a:off x="11200429" y="1123755"/>
              <a:ext cx="320040" cy="320040"/>
              <a:chOff x="5753100" y="5897117"/>
              <a:chExt cx="685800" cy="685800"/>
            </a:xfrm>
            <a:solidFill>
              <a:schemeClr val="bg1">
                <a:lumMod val="85000"/>
              </a:schemeClr>
            </a:solidFill>
          </p:grpSpPr>
          <p:sp>
            <p:nvSpPr>
              <p:cNvPr id="229" name="Freeform: Shape 228">
                <a:extLst>
                  <a:ext uri="{FF2B5EF4-FFF2-40B4-BE49-F238E27FC236}">
                    <a16:creationId xmlns:a16="http://schemas.microsoft.com/office/drawing/2014/main" id="{EBEE6DDC-0756-C9AF-D335-41B7ECF7EDEC}"/>
                  </a:ext>
                </a:extLst>
              </p:cNvPr>
              <p:cNvSpPr/>
              <p:nvPr/>
            </p:nvSpPr>
            <p:spPr>
              <a:xfrm>
                <a:off x="5753100" y="5897117"/>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230" name="Graphic 23">
                <a:extLst>
                  <a:ext uri="{FF2B5EF4-FFF2-40B4-BE49-F238E27FC236}">
                    <a16:creationId xmlns:a16="http://schemas.microsoft.com/office/drawing/2014/main" id="{B760CE12-D40F-7D9B-03F1-08E4085A3724}"/>
                  </a:ext>
                </a:extLst>
              </p:cNvPr>
              <p:cNvGrpSpPr/>
              <p:nvPr/>
            </p:nvGrpSpPr>
            <p:grpSpPr>
              <a:xfrm>
                <a:off x="5897975" y="6140385"/>
                <a:ext cx="426339" cy="237268"/>
                <a:chOff x="5897975" y="6140385"/>
                <a:chExt cx="426339" cy="237268"/>
              </a:xfrm>
              <a:grpFill/>
            </p:grpSpPr>
            <p:sp>
              <p:nvSpPr>
                <p:cNvPr id="231" name="Freeform: Shape 230">
                  <a:extLst>
                    <a:ext uri="{FF2B5EF4-FFF2-40B4-BE49-F238E27FC236}">
                      <a16:creationId xmlns:a16="http://schemas.microsoft.com/office/drawing/2014/main" id="{F27F0BF0-B9C2-ECE4-4D9E-50E690389B61}"/>
                    </a:ext>
                  </a:extLst>
                </p:cNvPr>
                <p:cNvSpPr/>
                <p:nvPr/>
              </p:nvSpPr>
              <p:spPr>
                <a:xfrm>
                  <a:off x="5941694" y="6309835"/>
                  <a:ext cx="67818" cy="67817"/>
                </a:xfrm>
                <a:custGeom>
                  <a:avLst/>
                  <a:gdLst>
                    <a:gd name="connsiteX0" fmla="*/ 67818 w 67818"/>
                    <a:gd name="connsiteY0" fmla="*/ 33909 h 67817"/>
                    <a:gd name="connsiteX1" fmla="*/ 33909 w 67818"/>
                    <a:gd name="connsiteY1" fmla="*/ 67818 h 67817"/>
                    <a:gd name="connsiteX2" fmla="*/ 0 w 67818"/>
                    <a:gd name="connsiteY2" fmla="*/ 33909 h 67817"/>
                    <a:gd name="connsiteX3" fmla="*/ 33909 w 67818"/>
                    <a:gd name="connsiteY3" fmla="*/ 0 h 67817"/>
                    <a:gd name="connsiteX4" fmla="*/ 67818 w 67818"/>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8"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043F51C5-4934-1903-4698-157A83A458AA}"/>
                    </a:ext>
                  </a:extLst>
                </p:cNvPr>
                <p:cNvSpPr/>
                <p:nvPr/>
              </p:nvSpPr>
              <p:spPr>
                <a:xfrm>
                  <a:off x="6222587" y="6309835"/>
                  <a:ext cx="67817" cy="67817"/>
                </a:xfrm>
                <a:custGeom>
                  <a:avLst/>
                  <a:gdLst>
                    <a:gd name="connsiteX0" fmla="*/ 67818 w 67817"/>
                    <a:gd name="connsiteY0" fmla="*/ 33909 h 67817"/>
                    <a:gd name="connsiteX1" fmla="*/ 33909 w 67817"/>
                    <a:gd name="connsiteY1" fmla="*/ 67818 h 67817"/>
                    <a:gd name="connsiteX2" fmla="*/ 0 w 67817"/>
                    <a:gd name="connsiteY2" fmla="*/ 33909 h 67817"/>
                    <a:gd name="connsiteX3" fmla="*/ 33909 w 67817"/>
                    <a:gd name="connsiteY3" fmla="*/ 0 h 67817"/>
                    <a:gd name="connsiteX4" fmla="*/ 67818 w 67817"/>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F5E84062-2E17-81AA-334F-DB2E3DAE59B0}"/>
                    </a:ext>
                  </a:extLst>
                </p:cNvPr>
                <p:cNvSpPr/>
                <p:nvPr/>
              </p:nvSpPr>
              <p:spPr>
                <a:xfrm>
                  <a:off x="5898070" y="6140385"/>
                  <a:ext cx="271272" cy="116205"/>
                </a:xfrm>
                <a:custGeom>
                  <a:avLst/>
                  <a:gdLst>
                    <a:gd name="connsiteX0" fmla="*/ 0 w 271272"/>
                    <a:gd name="connsiteY0" fmla="*/ 0 h 116205"/>
                    <a:gd name="connsiteX1" fmla="*/ 271272 w 271272"/>
                    <a:gd name="connsiteY1" fmla="*/ 0 h 116205"/>
                    <a:gd name="connsiteX2" fmla="*/ 271272 w 271272"/>
                    <a:gd name="connsiteY2" fmla="*/ 116205 h 116205"/>
                    <a:gd name="connsiteX3" fmla="*/ 0 w 271272"/>
                    <a:gd name="connsiteY3" fmla="*/ 116205 h 116205"/>
                    <a:gd name="connsiteX4" fmla="*/ 0 w 271272"/>
                    <a:gd name="connsiteY4" fmla="*/ 0 h 1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2" h="116205">
                      <a:moveTo>
                        <a:pt x="0" y="0"/>
                      </a:moveTo>
                      <a:lnTo>
                        <a:pt x="271272" y="0"/>
                      </a:lnTo>
                      <a:lnTo>
                        <a:pt x="271272" y="116205"/>
                      </a:lnTo>
                      <a:lnTo>
                        <a:pt x="0" y="116205"/>
                      </a:lnTo>
                      <a:lnTo>
                        <a:pt x="0" y="0"/>
                      </a:lnTo>
                      <a:close/>
                    </a:path>
                  </a:pathLst>
                </a:custGeom>
                <a:grpFill/>
                <a:ln w="9525"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73841440-05EB-F1AB-0D12-72FCAD872659}"/>
                    </a:ext>
                  </a:extLst>
                </p:cNvPr>
                <p:cNvSpPr/>
                <p:nvPr/>
              </p:nvSpPr>
              <p:spPr>
                <a:xfrm>
                  <a:off x="6188678" y="6169437"/>
                  <a:ext cx="135636" cy="174402"/>
                </a:xfrm>
                <a:custGeom>
                  <a:avLst/>
                  <a:gdLst>
                    <a:gd name="connsiteX0" fmla="*/ 19431 w 135636"/>
                    <a:gd name="connsiteY0" fmla="*/ 19335 h 174402"/>
                    <a:gd name="connsiteX1" fmla="*/ 48482 w 135636"/>
                    <a:gd name="connsiteY1" fmla="*/ 19335 h 174402"/>
                    <a:gd name="connsiteX2" fmla="*/ 66866 w 135636"/>
                    <a:gd name="connsiteY2" fmla="*/ 33338 h 174402"/>
                    <a:gd name="connsiteX3" fmla="*/ 76581 w 135636"/>
                    <a:gd name="connsiteY3" fmla="*/ 66770 h 174402"/>
                    <a:gd name="connsiteX4" fmla="*/ 77057 w 135636"/>
                    <a:gd name="connsiteY4" fmla="*/ 67723 h 174402"/>
                    <a:gd name="connsiteX5" fmla="*/ 19431 w 135636"/>
                    <a:gd name="connsiteY5" fmla="*/ 67723 h 174402"/>
                    <a:gd name="connsiteX6" fmla="*/ 19431 w 135636"/>
                    <a:gd name="connsiteY6" fmla="*/ 19240 h 174402"/>
                    <a:gd name="connsiteX7" fmla="*/ 48482 w 135636"/>
                    <a:gd name="connsiteY7" fmla="*/ 0 h 174402"/>
                    <a:gd name="connsiteX8" fmla="*/ 0 w 135636"/>
                    <a:gd name="connsiteY8" fmla="*/ 0 h 174402"/>
                    <a:gd name="connsiteX9" fmla="*/ 0 w 135636"/>
                    <a:gd name="connsiteY9" fmla="*/ 174403 h 174402"/>
                    <a:gd name="connsiteX10" fmla="*/ 19336 w 135636"/>
                    <a:gd name="connsiteY10" fmla="*/ 174403 h 174402"/>
                    <a:gd name="connsiteX11" fmla="*/ 67818 w 135636"/>
                    <a:gd name="connsiteY11" fmla="*/ 125920 h 174402"/>
                    <a:gd name="connsiteX12" fmla="*/ 116300 w 135636"/>
                    <a:gd name="connsiteY12" fmla="*/ 174403 h 174402"/>
                    <a:gd name="connsiteX13" fmla="*/ 135636 w 135636"/>
                    <a:gd name="connsiteY13" fmla="*/ 155067 h 174402"/>
                    <a:gd name="connsiteX14" fmla="*/ 135636 w 135636"/>
                    <a:gd name="connsiteY14" fmla="*/ 106585 h 174402"/>
                    <a:gd name="connsiteX15" fmla="*/ 127921 w 135636"/>
                    <a:gd name="connsiteY15" fmla="*/ 91059 h 174402"/>
                    <a:gd name="connsiteX16" fmla="*/ 102203 w 135636"/>
                    <a:gd name="connsiteY16" fmla="*/ 71723 h 174402"/>
                    <a:gd name="connsiteX17" fmla="*/ 95441 w 135636"/>
                    <a:gd name="connsiteY17" fmla="*/ 61531 h 174402"/>
                    <a:gd name="connsiteX18" fmla="*/ 85725 w 135636"/>
                    <a:gd name="connsiteY18" fmla="*/ 28098 h 174402"/>
                    <a:gd name="connsiteX19" fmla="*/ 48387 w 135636"/>
                    <a:gd name="connsiteY19"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636" h="174402">
                      <a:moveTo>
                        <a:pt x="19431" y="19335"/>
                      </a:moveTo>
                      <a:lnTo>
                        <a:pt x="48482" y="19335"/>
                      </a:lnTo>
                      <a:cubicBezTo>
                        <a:pt x="57245" y="19335"/>
                        <a:pt x="64960" y="25146"/>
                        <a:pt x="66866" y="33338"/>
                      </a:cubicBezTo>
                      <a:lnTo>
                        <a:pt x="76581" y="66770"/>
                      </a:lnTo>
                      <a:cubicBezTo>
                        <a:pt x="76581" y="67246"/>
                        <a:pt x="77057" y="67246"/>
                        <a:pt x="77057" y="67723"/>
                      </a:cubicBezTo>
                      <a:lnTo>
                        <a:pt x="19431" y="67723"/>
                      </a:lnTo>
                      <a:lnTo>
                        <a:pt x="19431" y="19240"/>
                      </a:lnTo>
                      <a:close/>
                      <a:moveTo>
                        <a:pt x="48482" y="0"/>
                      </a:moveTo>
                      <a:lnTo>
                        <a:pt x="0" y="0"/>
                      </a:lnTo>
                      <a:lnTo>
                        <a:pt x="0" y="174403"/>
                      </a:lnTo>
                      <a:lnTo>
                        <a:pt x="19336" y="174403"/>
                      </a:lnTo>
                      <a:cubicBezTo>
                        <a:pt x="19336" y="147732"/>
                        <a:pt x="41148" y="125920"/>
                        <a:pt x="67818" y="125920"/>
                      </a:cubicBezTo>
                      <a:cubicBezTo>
                        <a:pt x="94488" y="125920"/>
                        <a:pt x="116300" y="147732"/>
                        <a:pt x="116300" y="174403"/>
                      </a:cubicBezTo>
                      <a:cubicBezTo>
                        <a:pt x="126968" y="174403"/>
                        <a:pt x="135636" y="165639"/>
                        <a:pt x="135636" y="155067"/>
                      </a:cubicBezTo>
                      <a:lnTo>
                        <a:pt x="135636" y="106585"/>
                      </a:lnTo>
                      <a:cubicBezTo>
                        <a:pt x="135636" y="100298"/>
                        <a:pt x="132683" y="94964"/>
                        <a:pt x="127921" y="91059"/>
                      </a:cubicBezTo>
                      <a:lnTo>
                        <a:pt x="102203" y="71723"/>
                      </a:lnTo>
                      <a:cubicBezTo>
                        <a:pt x="98774" y="69342"/>
                        <a:pt x="96393" y="65437"/>
                        <a:pt x="95441" y="61531"/>
                      </a:cubicBezTo>
                      <a:lnTo>
                        <a:pt x="85725" y="28098"/>
                      </a:lnTo>
                      <a:cubicBezTo>
                        <a:pt x="80867" y="11620"/>
                        <a:pt x="65342" y="0"/>
                        <a:pt x="48387" y="0"/>
                      </a:cubicBezTo>
                      <a:close/>
                    </a:path>
                  </a:pathLst>
                </a:custGeom>
                <a:grpFill/>
                <a:ln w="9525"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CF912621-D41A-CBCE-E325-64FCA57E781F}"/>
                    </a:ext>
                  </a:extLst>
                </p:cNvPr>
                <p:cNvSpPr/>
                <p:nvPr/>
              </p:nvSpPr>
              <p:spPr>
                <a:xfrm>
                  <a:off x="5897975" y="6275926"/>
                  <a:ext cx="271367" cy="67817"/>
                </a:xfrm>
                <a:custGeom>
                  <a:avLst/>
                  <a:gdLst>
                    <a:gd name="connsiteX0" fmla="*/ 271367 w 271367"/>
                    <a:gd name="connsiteY0" fmla="*/ 67818 h 67817"/>
                    <a:gd name="connsiteX1" fmla="*/ 126016 w 271367"/>
                    <a:gd name="connsiteY1" fmla="*/ 67818 h 67817"/>
                    <a:gd name="connsiteX2" fmla="*/ 77534 w 271367"/>
                    <a:gd name="connsiteY2" fmla="*/ 19335 h 67817"/>
                    <a:gd name="connsiteX3" fmla="*/ 29051 w 271367"/>
                    <a:gd name="connsiteY3" fmla="*/ 67818 h 67817"/>
                    <a:gd name="connsiteX4" fmla="*/ 0 w 271367"/>
                    <a:gd name="connsiteY4" fmla="*/ 67818 h 67817"/>
                    <a:gd name="connsiteX5" fmla="*/ 0 w 271367"/>
                    <a:gd name="connsiteY5" fmla="*/ 0 h 67817"/>
                    <a:gd name="connsiteX6" fmla="*/ 271272 w 271367"/>
                    <a:gd name="connsiteY6" fmla="*/ 0 h 67817"/>
                    <a:gd name="connsiteX7" fmla="*/ 271272 w 271367"/>
                    <a:gd name="connsiteY7" fmla="*/ 67818 h 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367" h="67817">
                      <a:moveTo>
                        <a:pt x="271367" y="67818"/>
                      </a:moveTo>
                      <a:lnTo>
                        <a:pt x="126016" y="67818"/>
                      </a:lnTo>
                      <a:cubicBezTo>
                        <a:pt x="126016" y="41148"/>
                        <a:pt x="104203" y="19335"/>
                        <a:pt x="77534" y="19335"/>
                      </a:cubicBezTo>
                      <a:cubicBezTo>
                        <a:pt x="50863" y="19335"/>
                        <a:pt x="29051" y="41148"/>
                        <a:pt x="29051" y="67818"/>
                      </a:cubicBezTo>
                      <a:lnTo>
                        <a:pt x="0" y="67818"/>
                      </a:lnTo>
                      <a:lnTo>
                        <a:pt x="0" y="0"/>
                      </a:lnTo>
                      <a:lnTo>
                        <a:pt x="271272" y="0"/>
                      </a:lnTo>
                      <a:lnTo>
                        <a:pt x="271272" y="67818"/>
                      </a:lnTo>
                      <a:close/>
                    </a:path>
                  </a:pathLst>
                </a:custGeom>
                <a:grpFill/>
                <a:ln w="9525" cap="flat">
                  <a:noFill/>
                  <a:prstDash val="solid"/>
                  <a:miter/>
                </a:ln>
              </p:spPr>
              <p:txBody>
                <a:bodyPr rtlCol="0" anchor="ctr"/>
                <a:lstStyle/>
                <a:p>
                  <a:endParaRPr lang="en-US" dirty="0"/>
                </a:p>
              </p:txBody>
            </p:sp>
          </p:grpSp>
        </p:grpSp>
      </p:grpSp>
      <p:grpSp>
        <p:nvGrpSpPr>
          <p:cNvPr id="239" name="Group 238">
            <a:extLst>
              <a:ext uri="{FF2B5EF4-FFF2-40B4-BE49-F238E27FC236}">
                <a16:creationId xmlns:a16="http://schemas.microsoft.com/office/drawing/2014/main" id="{69DBA436-B6AC-600F-2929-EA2433225B7E}"/>
              </a:ext>
            </a:extLst>
          </p:cNvPr>
          <p:cNvGrpSpPr>
            <a:grpSpLocks noChangeAspect="1"/>
          </p:cNvGrpSpPr>
          <p:nvPr/>
        </p:nvGrpSpPr>
        <p:grpSpPr>
          <a:xfrm>
            <a:off x="8978296" y="3019021"/>
            <a:ext cx="2354709" cy="293991"/>
            <a:chOff x="8957121" y="1123755"/>
            <a:chExt cx="2563348" cy="320040"/>
          </a:xfrm>
        </p:grpSpPr>
        <p:grpSp>
          <p:nvGrpSpPr>
            <p:cNvPr id="240" name="Graphic 23">
              <a:extLst>
                <a:ext uri="{FF2B5EF4-FFF2-40B4-BE49-F238E27FC236}">
                  <a16:creationId xmlns:a16="http://schemas.microsoft.com/office/drawing/2014/main" id="{7DFFF2BD-9B97-7E3B-B881-F55209884553}"/>
                </a:ext>
              </a:extLst>
            </p:cNvPr>
            <p:cNvGrpSpPr/>
            <p:nvPr/>
          </p:nvGrpSpPr>
          <p:grpSpPr>
            <a:xfrm>
              <a:off x="8957121" y="1123755"/>
              <a:ext cx="320040" cy="320040"/>
              <a:chOff x="5753100" y="271462"/>
              <a:chExt cx="685800" cy="685800"/>
            </a:xfrm>
            <a:solidFill>
              <a:schemeClr val="bg1">
                <a:lumMod val="85000"/>
              </a:schemeClr>
            </a:solidFill>
          </p:grpSpPr>
          <p:sp>
            <p:nvSpPr>
              <p:cNvPr id="310" name="Freeform: Shape 309">
                <a:extLst>
                  <a:ext uri="{FF2B5EF4-FFF2-40B4-BE49-F238E27FC236}">
                    <a16:creationId xmlns:a16="http://schemas.microsoft.com/office/drawing/2014/main" id="{73A1BBB6-7AA2-1A6F-E0A9-CAEA27927A34}"/>
                  </a:ext>
                </a:extLst>
              </p:cNvPr>
              <p:cNvSpPr/>
              <p:nvPr/>
            </p:nvSpPr>
            <p:spPr>
              <a:xfrm>
                <a:off x="5753100" y="271462"/>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334" name="Graphic 23">
                <a:extLst>
                  <a:ext uri="{FF2B5EF4-FFF2-40B4-BE49-F238E27FC236}">
                    <a16:creationId xmlns:a16="http://schemas.microsoft.com/office/drawing/2014/main" id="{F4029DB7-956D-DDC9-7736-216F24F9690D}"/>
                  </a:ext>
                </a:extLst>
              </p:cNvPr>
              <p:cNvGrpSpPr/>
              <p:nvPr/>
            </p:nvGrpSpPr>
            <p:grpSpPr>
              <a:xfrm>
                <a:off x="5807678" y="410336"/>
                <a:ext cx="557498" cy="408050"/>
                <a:chOff x="5807678" y="410336"/>
                <a:chExt cx="557498" cy="408050"/>
              </a:xfrm>
              <a:grpFill/>
            </p:grpSpPr>
            <p:sp>
              <p:nvSpPr>
                <p:cNvPr id="345" name="Freeform: Shape 344">
                  <a:extLst>
                    <a:ext uri="{FF2B5EF4-FFF2-40B4-BE49-F238E27FC236}">
                      <a16:creationId xmlns:a16="http://schemas.microsoft.com/office/drawing/2014/main" id="{FF1C9B6B-0D13-57F1-826C-5EDEBCBA1C2C}"/>
                    </a:ext>
                  </a:extLst>
                </p:cNvPr>
                <p:cNvSpPr/>
                <p:nvPr/>
              </p:nvSpPr>
              <p:spPr>
                <a:xfrm>
                  <a:off x="5927597" y="580262"/>
                  <a:ext cx="149923" cy="238125"/>
                </a:xfrm>
                <a:custGeom>
                  <a:avLst/>
                  <a:gdLst>
                    <a:gd name="connsiteX0" fmla="*/ 87630 w 149923"/>
                    <a:gd name="connsiteY0" fmla="*/ 0 h 238125"/>
                    <a:gd name="connsiteX1" fmla="*/ 102489 w 149923"/>
                    <a:gd name="connsiteY1" fmla="*/ 90107 h 238125"/>
                    <a:gd name="connsiteX2" fmla="*/ 141542 w 149923"/>
                    <a:gd name="connsiteY2" fmla="*/ 53054 h 238125"/>
                    <a:gd name="connsiteX3" fmla="*/ 149924 w 149923"/>
                    <a:gd name="connsiteY3" fmla="*/ 67247 h 238125"/>
                    <a:gd name="connsiteX4" fmla="*/ 109157 w 149923"/>
                    <a:gd name="connsiteY4" fmla="*/ 130397 h 238125"/>
                    <a:gd name="connsiteX5" fmla="*/ 126968 w 149923"/>
                    <a:gd name="connsiteY5" fmla="*/ 238125 h 238125"/>
                    <a:gd name="connsiteX6" fmla="*/ 28384 w 149923"/>
                    <a:gd name="connsiteY6" fmla="*/ 238125 h 238125"/>
                    <a:gd name="connsiteX7" fmla="*/ 50387 w 149923"/>
                    <a:gd name="connsiteY7" fmla="*/ 111538 h 238125"/>
                    <a:gd name="connsiteX8" fmla="*/ 0 w 149923"/>
                    <a:gd name="connsiteY8" fmla="*/ 38291 h 238125"/>
                    <a:gd name="connsiteX9" fmla="*/ 11525 w 149923"/>
                    <a:gd name="connsiteY9" fmla="*/ 23051 h 238125"/>
                    <a:gd name="connsiteX10" fmla="*/ 58865 w 149923"/>
                    <a:gd name="connsiteY10" fmla="*/ 62484 h 238125"/>
                    <a:gd name="connsiteX11" fmla="*/ 69818 w 149923"/>
                    <a:gd name="connsiteY11" fmla="*/ 0 h 238125"/>
                    <a:gd name="connsiteX12" fmla="*/ 87630 w 149923"/>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23" h="238125">
                      <a:moveTo>
                        <a:pt x="87630" y="0"/>
                      </a:moveTo>
                      <a:lnTo>
                        <a:pt x="102489" y="90107"/>
                      </a:lnTo>
                      <a:lnTo>
                        <a:pt x="141542" y="53054"/>
                      </a:lnTo>
                      <a:lnTo>
                        <a:pt x="149924" y="67247"/>
                      </a:lnTo>
                      <a:lnTo>
                        <a:pt x="109157" y="130397"/>
                      </a:lnTo>
                      <a:lnTo>
                        <a:pt x="126968" y="238125"/>
                      </a:lnTo>
                      <a:lnTo>
                        <a:pt x="28384" y="238125"/>
                      </a:lnTo>
                      <a:lnTo>
                        <a:pt x="50387" y="111538"/>
                      </a:lnTo>
                      <a:lnTo>
                        <a:pt x="0" y="38291"/>
                      </a:lnTo>
                      <a:lnTo>
                        <a:pt x="11525" y="23051"/>
                      </a:lnTo>
                      <a:lnTo>
                        <a:pt x="58865" y="62484"/>
                      </a:lnTo>
                      <a:lnTo>
                        <a:pt x="69818" y="0"/>
                      </a:lnTo>
                      <a:lnTo>
                        <a:pt x="87630" y="0"/>
                      </a:lnTo>
                      <a:close/>
                    </a:path>
                  </a:pathLst>
                </a:custGeom>
                <a:grpFill/>
                <a:ln w="9525" cap="flat">
                  <a:noFill/>
                  <a:prstDash val="solid"/>
                  <a:miter/>
                </a:ln>
              </p:spPr>
              <p:txBody>
                <a:bodyPr rtlCol="0" anchor="ctr"/>
                <a:lstStyle/>
                <a:p>
                  <a:endParaRPr lang="en-US" dirty="0"/>
                </a:p>
              </p:txBody>
            </p:sp>
            <p:grpSp>
              <p:nvGrpSpPr>
                <p:cNvPr id="496" name="Graphic 23">
                  <a:extLst>
                    <a:ext uri="{FF2B5EF4-FFF2-40B4-BE49-F238E27FC236}">
                      <a16:creationId xmlns:a16="http://schemas.microsoft.com/office/drawing/2014/main" id="{C8A891AE-94EC-98BF-1EF5-7B08DEC6DFB9}"/>
                    </a:ext>
                  </a:extLst>
                </p:cNvPr>
                <p:cNvGrpSpPr/>
                <p:nvPr/>
              </p:nvGrpSpPr>
              <p:grpSpPr>
                <a:xfrm>
                  <a:off x="5807678" y="410336"/>
                  <a:ext cx="557498" cy="408050"/>
                  <a:chOff x="5807678" y="410336"/>
                  <a:chExt cx="557498" cy="408050"/>
                </a:xfrm>
                <a:grpFill/>
              </p:grpSpPr>
              <p:sp>
                <p:nvSpPr>
                  <p:cNvPr id="554" name="Freeform: Shape 553">
                    <a:extLst>
                      <a:ext uri="{FF2B5EF4-FFF2-40B4-BE49-F238E27FC236}">
                        <a16:creationId xmlns:a16="http://schemas.microsoft.com/office/drawing/2014/main" id="{4310D285-CF2F-2DE6-9CD5-95467229EAE5}"/>
                      </a:ext>
                    </a:extLst>
                  </p:cNvPr>
                  <p:cNvSpPr/>
                  <p:nvPr/>
                </p:nvSpPr>
                <p:spPr>
                  <a:xfrm>
                    <a:off x="6127718" y="655128"/>
                    <a:ext cx="19145" cy="18097"/>
                  </a:xfrm>
                  <a:custGeom>
                    <a:avLst/>
                    <a:gdLst>
                      <a:gd name="connsiteX0" fmla="*/ 19145 w 19145"/>
                      <a:gd name="connsiteY0" fmla="*/ 0 h 18097"/>
                      <a:gd name="connsiteX1" fmla="*/ 0 w 19145"/>
                      <a:gd name="connsiteY1" fmla="*/ 18098 h 18097"/>
                      <a:gd name="connsiteX2" fmla="*/ 19145 w 19145"/>
                      <a:gd name="connsiteY2" fmla="*/ 0 h 18097"/>
                    </a:gdLst>
                    <a:ahLst/>
                    <a:cxnLst>
                      <a:cxn ang="0">
                        <a:pos x="connsiteX0" y="connsiteY0"/>
                      </a:cxn>
                      <a:cxn ang="0">
                        <a:pos x="connsiteX1" y="connsiteY1"/>
                      </a:cxn>
                      <a:cxn ang="0">
                        <a:pos x="connsiteX2" y="connsiteY2"/>
                      </a:cxn>
                    </a:cxnLst>
                    <a:rect l="l" t="t" r="r" b="b"/>
                    <a:pathLst>
                      <a:path w="19145" h="18097">
                        <a:moveTo>
                          <a:pt x="19145" y="0"/>
                        </a:moveTo>
                        <a:lnTo>
                          <a:pt x="0" y="18098"/>
                        </a:lnTo>
                        <a:cubicBezTo>
                          <a:pt x="7620" y="13430"/>
                          <a:pt x="14192" y="7239"/>
                          <a:pt x="19145" y="0"/>
                        </a:cubicBezTo>
                        <a:close/>
                      </a:path>
                    </a:pathLst>
                  </a:custGeom>
                  <a:grpFill/>
                  <a:ln w="9525" cap="flat">
                    <a:noFill/>
                    <a:prstDash val="solid"/>
                    <a:miter/>
                  </a:ln>
                </p:spPr>
                <p:txBody>
                  <a:bodyPr rtlCol="0" anchor="ctr"/>
                  <a:lstStyle/>
                  <a:p>
                    <a:endParaRPr lang="en-US" dirty="0"/>
                  </a:p>
                </p:txBody>
              </p:sp>
              <p:sp>
                <p:nvSpPr>
                  <p:cNvPr id="555" name="Freeform: Shape 554">
                    <a:extLst>
                      <a:ext uri="{FF2B5EF4-FFF2-40B4-BE49-F238E27FC236}">
                        <a16:creationId xmlns:a16="http://schemas.microsoft.com/office/drawing/2014/main" id="{E27EA30E-2AE3-8FE0-21EA-50A5CC97F158}"/>
                      </a:ext>
                    </a:extLst>
                  </p:cNvPr>
                  <p:cNvSpPr/>
                  <p:nvPr/>
                </p:nvSpPr>
                <p:spPr>
                  <a:xfrm>
                    <a:off x="5807678" y="410336"/>
                    <a:ext cx="373856" cy="269557"/>
                  </a:xfrm>
                  <a:custGeom>
                    <a:avLst/>
                    <a:gdLst>
                      <a:gd name="connsiteX0" fmla="*/ 328898 w 373856"/>
                      <a:gd name="connsiteY0" fmla="*/ 138684 h 269557"/>
                      <a:gd name="connsiteX1" fmla="*/ 337090 w 373856"/>
                      <a:gd name="connsiteY1" fmla="*/ 100775 h 269557"/>
                      <a:gd name="connsiteX2" fmla="*/ 225647 w 373856"/>
                      <a:gd name="connsiteY2" fmla="*/ 0 h 269557"/>
                      <a:gd name="connsiteX3" fmla="*/ 143447 w 373856"/>
                      <a:gd name="connsiteY3" fmla="*/ 32766 h 269557"/>
                      <a:gd name="connsiteX4" fmla="*/ 132302 w 373856"/>
                      <a:gd name="connsiteY4" fmla="*/ 32099 h 269557"/>
                      <a:gd name="connsiteX5" fmla="*/ 53340 w 373856"/>
                      <a:gd name="connsiteY5" fmla="*/ 103537 h 269557"/>
                      <a:gd name="connsiteX6" fmla="*/ 56293 w 373856"/>
                      <a:gd name="connsiteY6" fmla="*/ 122873 h 269557"/>
                      <a:gd name="connsiteX7" fmla="*/ 0 w 373856"/>
                      <a:gd name="connsiteY7" fmla="*/ 194310 h 269557"/>
                      <a:gd name="connsiteX8" fmla="*/ 75724 w 373856"/>
                      <a:gd name="connsiteY8" fmla="*/ 269558 h 269557"/>
                      <a:gd name="connsiteX9" fmla="*/ 28099 w 373856"/>
                      <a:gd name="connsiteY9" fmla="*/ 204788 h 269557"/>
                      <a:gd name="connsiteX10" fmla="*/ 76105 w 373856"/>
                      <a:gd name="connsiteY10" fmla="*/ 139827 h 269557"/>
                      <a:gd name="connsiteX11" fmla="*/ 73628 w 373856"/>
                      <a:gd name="connsiteY11" fmla="*/ 122206 h 269557"/>
                      <a:gd name="connsiteX12" fmla="*/ 140970 w 373856"/>
                      <a:gd name="connsiteY12" fmla="*/ 57341 h 269557"/>
                      <a:gd name="connsiteX13" fmla="*/ 150400 w 373856"/>
                      <a:gd name="connsiteY13" fmla="*/ 58007 h 269557"/>
                      <a:gd name="connsiteX14" fmla="*/ 220504 w 373856"/>
                      <a:gd name="connsiteY14" fmla="*/ 28289 h 269557"/>
                      <a:gd name="connsiteX15" fmla="*/ 315563 w 373856"/>
                      <a:gd name="connsiteY15" fmla="*/ 119825 h 269557"/>
                      <a:gd name="connsiteX16" fmla="*/ 308610 w 373856"/>
                      <a:gd name="connsiteY16" fmla="*/ 154305 h 269557"/>
                      <a:gd name="connsiteX17" fmla="*/ 349187 w 373856"/>
                      <a:gd name="connsiteY17" fmla="*/ 206312 h 269557"/>
                      <a:gd name="connsiteX18" fmla="*/ 373856 w 373856"/>
                      <a:gd name="connsiteY18" fmla="*/ 182880 h 269557"/>
                      <a:gd name="connsiteX19" fmla="*/ 328898 w 373856"/>
                      <a:gd name="connsiteY19" fmla="*/ 138779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856" h="269557">
                        <a:moveTo>
                          <a:pt x="328898" y="138684"/>
                        </a:moveTo>
                        <a:cubicBezTo>
                          <a:pt x="334137" y="126968"/>
                          <a:pt x="337090" y="114205"/>
                          <a:pt x="337090" y="100775"/>
                        </a:cubicBezTo>
                        <a:cubicBezTo>
                          <a:pt x="337090" y="45148"/>
                          <a:pt x="287179" y="0"/>
                          <a:pt x="225647" y="0"/>
                        </a:cubicBezTo>
                        <a:cubicBezTo>
                          <a:pt x="193072" y="0"/>
                          <a:pt x="163830" y="12573"/>
                          <a:pt x="143447" y="32766"/>
                        </a:cubicBezTo>
                        <a:cubicBezTo>
                          <a:pt x="139827" y="32290"/>
                          <a:pt x="136112" y="32099"/>
                          <a:pt x="132302" y="32099"/>
                        </a:cubicBezTo>
                        <a:cubicBezTo>
                          <a:pt x="88678" y="32099"/>
                          <a:pt x="53340" y="64103"/>
                          <a:pt x="53340" y="103537"/>
                        </a:cubicBezTo>
                        <a:cubicBezTo>
                          <a:pt x="53340" y="110204"/>
                          <a:pt x="54388" y="116777"/>
                          <a:pt x="56293" y="122873"/>
                        </a:cubicBezTo>
                        <a:cubicBezTo>
                          <a:pt x="23527" y="133064"/>
                          <a:pt x="0" y="161258"/>
                          <a:pt x="0" y="194310"/>
                        </a:cubicBezTo>
                        <a:cubicBezTo>
                          <a:pt x="0" y="233648"/>
                          <a:pt x="33242" y="265938"/>
                          <a:pt x="75724" y="269558"/>
                        </a:cubicBezTo>
                        <a:cubicBezTo>
                          <a:pt x="48006" y="260128"/>
                          <a:pt x="28099" y="234696"/>
                          <a:pt x="28099" y="204788"/>
                        </a:cubicBezTo>
                        <a:cubicBezTo>
                          <a:pt x="28099" y="174879"/>
                          <a:pt x="48197" y="149162"/>
                          <a:pt x="76105" y="139827"/>
                        </a:cubicBezTo>
                        <a:cubicBezTo>
                          <a:pt x="74486" y="134207"/>
                          <a:pt x="73628" y="128302"/>
                          <a:pt x="73628" y="122206"/>
                        </a:cubicBezTo>
                        <a:cubicBezTo>
                          <a:pt x="73628" y="86392"/>
                          <a:pt x="103822" y="57341"/>
                          <a:pt x="140970" y="57341"/>
                        </a:cubicBezTo>
                        <a:cubicBezTo>
                          <a:pt x="144209" y="57341"/>
                          <a:pt x="147352" y="57531"/>
                          <a:pt x="150400" y="58007"/>
                        </a:cubicBezTo>
                        <a:cubicBezTo>
                          <a:pt x="167735" y="39719"/>
                          <a:pt x="192786" y="28289"/>
                          <a:pt x="220504" y="28289"/>
                        </a:cubicBezTo>
                        <a:cubicBezTo>
                          <a:pt x="272987" y="28289"/>
                          <a:pt x="315563" y="69342"/>
                          <a:pt x="315563" y="119825"/>
                        </a:cubicBezTo>
                        <a:cubicBezTo>
                          <a:pt x="315563" y="132017"/>
                          <a:pt x="313087" y="143637"/>
                          <a:pt x="308610" y="154305"/>
                        </a:cubicBezTo>
                        <a:cubicBezTo>
                          <a:pt x="330994" y="162401"/>
                          <a:pt x="347091" y="182404"/>
                          <a:pt x="349187" y="206312"/>
                        </a:cubicBezTo>
                        <a:lnTo>
                          <a:pt x="373856" y="182880"/>
                        </a:lnTo>
                        <a:cubicBezTo>
                          <a:pt x="367284" y="162592"/>
                          <a:pt x="350615" y="146209"/>
                          <a:pt x="328898" y="138779"/>
                        </a:cubicBezTo>
                        <a:close/>
                      </a:path>
                    </a:pathLst>
                  </a:custGeom>
                  <a:grpFill/>
                  <a:ln w="9525" cap="flat">
                    <a:noFill/>
                    <a:prstDash val="solid"/>
                    <a:miter/>
                  </a:ln>
                </p:spPr>
                <p:txBody>
                  <a:bodyPr rtlCol="0" anchor="ctr"/>
                  <a:lstStyle/>
                  <a:p>
                    <a:endParaRPr lang="en-US" dirty="0"/>
                  </a:p>
                </p:txBody>
              </p:sp>
              <p:sp>
                <p:nvSpPr>
                  <p:cNvPr id="556" name="Freeform: Shape 555">
                    <a:extLst>
                      <a:ext uri="{FF2B5EF4-FFF2-40B4-BE49-F238E27FC236}">
                        <a16:creationId xmlns:a16="http://schemas.microsoft.com/office/drawing/2014/main" id="{1B9ADDCD-62A7-FD12-16C0-41ECC14D6655}"/>
                      </a:ext>
                    </a:extLst>
                  </p:cNvPr>
                  <p:cNvSpPr/>
                  <p:nvPr/>
                </p:nvSpPr>
                <p:spPr>
                  <a:xfrm>
                    <a:off x="6065234" y="616648"/>
                    <a:ext cx="92106" cy="100679"/>
                  </a:xfrm>
                  <a:custGeom>
                    <a:avLst/>
                    <a:gdLst>
                      <a:gd name="connsiteX0" fmla="*/ 62484 w 92106"/>
                      <a:gd name="connsiteY0" fmla="*/ 56578 h 100679"/>
                      <a:gd name="connsiteX1" fmla="*/ 81629 w 92106"/>
                      <a:gd name="connsiteY1" fmla="*/ 38481 h 100679"/>
                      <a:gd name="connsiteX2" fmla="*/ 92107 w 92106"/>
                      <a:gd name="connsiteY2" fmla="*/ 5143 h 100679"/>
                      <a:gd name="connsiteX3" fmla="*/ 91726 w 92106"/>
                      <a:gd name="connsiteY3" fmla="*/ 0 h 100679"/>
                      <a:gd name="connsiteX4" fmla="*/ 0 w 92106"/>
                      <a:gd name="connsiteY4" fmla="*/ 87154 h 100679"/>
                      <a:gd name="connsiteX5" fmla="*/ 16097 w 92106"/>
                      <a:gd name="connsiteY5" fmla="*/ 100679 h 100679"/>
                      <a:gd name="connsiteX6" fmla="*/ 57245 w 92106"/>
                      <a:gd name="connsiteY6" fmla="*/ 61722 h 100679"/>
                      <a:gd name="connsiteX7" fmla="*/ 50959 w 92106"/>
                      <a:gd name="connsiteY7" fmla="*/ 62484 h 100679"/>
                      <a:gd name="connsiteX8" fmla="*/ 62579 w 92106"/>
                      <a:gd name="connsiteY8" fmla="*/ 56674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06" h="100679">
                        <a:moveTo>
                          <a:pt x="62484" y="56578"/>
                        </a:moveTo>
                        <a:lnTo>
                          <a:pt x="81629" y="38481"/>
                        </a:lnTo>
                        <a:cubicBezTo>
                          <a:pt x="88201" y="28861"/>
                          <a:pt x="92107" y="17431"/>
                          <a:pt x="92107" y="5143"/>
                        </a:cubicBezTo>
                        <a:cubicBezTo>
                          <a:pt x="92107" y="3429"/>
                          <a:pt x="91821" y="1714"/>
                          <a:pt x="91726" y="0"/>
                        </a:cubicBezTo>
                        <a:lnTo>
                          <a:pt x="0" y="87154"/>
                        </a:lnTo>
                        <a:lnTo>
                          <a:pt x="16097" y="100679"/>
                        </a:lnTo>
                        <a:lnTo>
                          <a:pt x="57245" y="61722"/>
                        </a:lnTo>
                        <a:cubicBezTo>
                          <a:pt x="55150" y="62008"/>
                          <a:pt x="53054" y="62293"/>
                          <a:pt x="50959" y="62484"/>
                        </a:cubicBezTo>
                        <a:cubicBezTo>
                          <a:pt x="55054" y="60960"/>
                          <a:pt x="58960" y="58960"/>
                          <a:pt x="62579" y="56674"/>
                        </a:cubicBezTo>
                        <a:close/>
                      </a:path>
                    </a:pathLst>
                  </a:custGeom>
                  <a:grpFill/>
                  <a:ln w="9525" cap="flat">
                    <a:noFill/>
                    <a:prstDash val="solid"/>
                    <a:miter/>
                  </a:ln>
                </p:spPr>
                <p:txBody>
                  <a:bodyPr rtlCol="0" anchor="ctr"/>
                  <a:lstStyle/>
                  <a:p>
                    <a:endParaRPr lang="en-US" dirty="0"/>
                  </a:p>
                </p:txBody>
              </p:sp>
              <p:sp>
                <p:nvSpPr>
                  <p:cNvPr id="557" name="Freeform: Shape 556">
                    <a:extLst>
                      <a:ext uri="{FF2B5EF4-FFF2-40B4-BE49-F238E27FC236}">
                        <a16:creationId xmlns:a16="http://schemas.microsoft.com/office/drawing/2014/main" id="{852C68F7-8E0D-A867-C23D-0C23A4EB7850}"/>
                      </a:ext>
                    </a:extLst>
                  </p:cNvPr>
                  <p:cNvSpPr/>
                  <p:nvPr/>
                </p:nvSpPr>
                <p:spPr>
                  <a:xfrm>
                    <a:off x="6181534" y="561212"/>
                    <a:ext cx="183642" cy="156019"/>
                  </a:xfrm>
                  <a:custGeom>
                    <a:avLst/>
                    <a:gdLst>
                      <a:gd name="connsiteX0" fmla="*/ 33623 w 183642"/>
                      <a:gd name="connsiteY0" fmla="*/ 0 h 156019"/>
                      <a:gd name="connsiteX1" fmla="*/ 0 w 183642"/>
                      <a:gd name="connsiteY1" fmla="*/ 32004 h 156019"/>
                      <a:gd name="connsiteX2" fmla="*/ 3048 w 183642"/>
                      <a:gd name="connsiteY2" fmla="*/ 50768 h 156019"/>
                      <a:gd name="connsiteX3" fmla="*/ 2477 w 183642"/>
                      <a:gd name="connsiteY3" fmla="*/ 58769 h 156019"/>
                      <a:gd name="connsiteX4" fmla="*/ 33623 w 183642"/>
                      <a:gd name="connsiteY4" fmla="*/ 29242 h 156019"/>
                      <a:gd name="connsiteX5" fmla="*/ 167545 w 183642"/>
                      <a:gd name="connsiteY5" fmla="*/ 156019 h 156019"/>
                      <a:gd name="connsiteX6" fmla="*/ 183642 w 183642"/>
                      <a:gd name="connsiteY6" fmla="*/ 142494 h 156019"/>
                      <a:gd name="connsiteX7" fmla="*/ 33623 w 183642"/>
                      <a:gd name="connsiteY7"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42" h="156019">
                        <a:moveTo>
                          <a:pt x="33623" y="0"/>
                        </a:moveTo>
                        <a:lnTo>
                          <a:pt x="0" y="32004"/>
                        </a:lnTo>
                        <a:cubicBezTo>
                          <a:pt x="1905" y="38005"/>
                          <a:pt x="3048" y="44291"/>
                          <a:pt x="3048" y="50768"/>
                        </a:cubicBezTo>
                        <a:cubicBezTo>
                          <a:pt x="3048" y="53435"/>
                          <a:pt x="2857" y="56102"/>
                          <a:pt x="2477" y="58769"/>
                        </a:cubicBezTo>
                        <a:lnTo>
                          <a:pt x="33623" y="29242"/>
                        </a:lnTo>
                        <a:lnTo>
                          <a:pt x="167545" y="156019"/>
                        </a:lnTo>
                        <a:lnTo>
                          <a:pt x="183642" y="142494"/>
                        </a:lnTo>
                        <a:lnTo>
                          <a:pt x="33623" y="0"/>
                        </a:lnTo>
                        <a:close/>
                      </a:path>
                    </a:pathLst>
                  </a:custGeom>
                  <a:grpFill/>
                  <a:ln w="9525" cap="flat">
                    <a:noFill/>
                    <a:prstDash val="solid"/>
                    <a:miter/>
                  </a:ln>
                </p:spPr>
                <p:txBody>
                  <a:bodyPr rtlCol="0" anchor="ctr"/>
                  <a:lstStyle/>
                  <a:p>
                    <a:endParaRPr lang="en-US" dirty="0"/>
                  </a:p>
                </p:txBody>
              </p:sp>
              <p:sp>
                <p:nvSpPr>
                  <p:cNvPr id="558" name="Freeform: Shape 557">
                    <a:extLst>
                      <a:ext uri="{FF2B5EF4-FFF2-40B4-BE49-F238E27FC236}">
                        <a16:creationId xmlns:a16="http://schemas.microsoft.com/office/drawing/2014/main" id="{4BC72273-8611-9F69-3AD4-91C54403FAE4}"/>
                      </a:ext>
                    </a:extLst>
                  </p:cNvPr>
                  <p:cNvSpPr/>
                  <p:nvPr/>
                </p:nvSpPr>
                <p:spPr>
                  <a:xfrm>
                    <a:off x="6116097" y="673131"/>
                    <a:ext cx="11620" cy="5810"/>
                  </a:xfrm>
                  <a:custGeom>
                    <a:avLst/>
                    <a:gdLst>
                      <a:gd name="connsiteX0" fmla="*/ 0 w 11620"/>
                      <a:gd name="connsiteY0" fmla="*/ 5810 h 5810"/>
                      <a:gd name="connsiteX1" fmla="*/ 6286 w 11620"/>
                      <a:gd name="connsiteY1" fmla="*/ 5048 h 5810"/>
                      <a:gd name="connsiteX2" fmla="*/ 11621 w 11620"/>
                      <a:gd name="connsiteY2" fmla="*/ 0 h 5810"/>
                      <a:gd name="connsiteX3" fmla="*/ 0 w 11620"/>
                      <a:gd name="connsiteY3" fmla="*/ 5810 h 5810"/>
                    </a:gdLst>
                    <a:ahLst/>
                    <a:cxnLst>
                      <a:cxn ang="0">
                        <a:pos x="connsiteX0" y="connsiteY0"/>
                      </a:cxn>
                      <a:cxn ang="0">
                        <a:pos x="connsiteX1" y="connsiteY1"/>
                      </a:cxn>
                      <a:cxn ang="0">
                        <a:pos x="connsiteX2" y="connsiteY2"/>
                      </a:cxn>
                      <a:cxn ang="0">
                        <a:pos x="connsiteX3" y="connsiteY3"/>
                      </a:cxn>
                    </a:cxnLst>
                    <a:rect l="l" t="t" r="r" b="b"/>
                    <a:pathLst>
                      <a:path w="11620" h="5810">
                        <a:moveTo>
                          <a:pt x="0" y="5810"/>
                        </a:moveTo>
                        <a:cubicBezTo>
                          <a:pt x="2096" y="5620"/>
                          <a:pt x="4286" y="5429"/>
                          <a:pt x="6286" y="5048"/>
                        </a:cubicBezTo>
                        <a:lnTo>
                          <a:pt x="11621" y="0"/>
                        </a:lnTo>
                        <a:cubicBezTo>
                          <a:pt x="7906" y="2286"/>
                          <a:pt x="4096" y="4286"/>
                          <a:pt x="0" y="5810"/>
                        </a:cubicBezTo>
                        <a:close/>
                      </a:path>
                    </a:pathLst>
                  </a:custGeom>
                  <a:grpFill/>
                  <a:ln w="9525" cap="flat">
                    <a:noFill/>
                    <a:prstDash val="solid"/>
                    <a:miter/>
                  </a:ln>
                </p:spPr>
                <p:txBody>
                  <a:bodyPr rtlCol="0" anchor="ctr"/>
                  <a:lstStyle/>
                  <a:p>
                    <a:endParaRPr lang="en-US" dirty="0"/>
                  </a:p>
                </p:txBody>
              </p:sp>
              <p:sp>
                <p:nvSpPr>
                  <p:cNvPr id="559" name="Freeform: Shape 558">
                    <a:extLst>
                      <a:ext uri="{FF2B5EF4-FFF2-40B4-BE49-F238E27FC236}">
                        <a16:creationId xmlns:a16="http://schemas.microsoft.com/office/drawing/2014/main" id="{0378BDC7-0C57-17B4-214F-E5BA59CB3DFE}"/>
                      </a:ext>
                    </a:extLst>
                  </p:cNvPr>
                  <p:cNvSpPr/>
                  <p:nvPr/>
                </p:nvSpPr>
                <p:spPr>
                  <a:xfrm>
                    <a:off x="6146768" y="593216"/>
                    <a:ext cx="37718" cy="61912"/>
                  </a:xfrm>
                  <a:custGeom>
                    <a:avLst/>
                    <a:gdLst>
                      <a:gd name="connsiteX0" fmla="*/ 34766 w 37718"/>
                      <a:gd name="connsiteY0" fmla="*/ 0 h 61912"/>
                      <a:gd name="connsiteX1" fmla="*/ 10096 w 37718"/>
                      <a:gd name="connsiteY1" fmla="*/ 23432 h 61912"/>
                      <a:gd name="connsiteX2" fmla="*/ 10477 w 37718"/>
                      <a:gd name="connsiteY2" fmla="*/ 28575 h 61912"/>
                      <a:gd name="connsiteX3" fmla="*/ 0 w 37718"/>
                      <a:gd name="connsiteY3" fmla="*/ 61913 h 61912"/>
                      <a:gd name="connsiteX4" fmla="*/ 37147 w 37718"/>
                      <a:gd name="connsiteY4" fmla="*/ 26765 h 61912"/>
                      <a:gd name="connsiteX5" fmla="*/ 37719 w 37718"/>
                      <a:gd name="connsiteY5" fmla="*/ 18764 h 61912"/>
                      <a:gd name="connsiteX6" fmla="*/ 34671 w 37718"/>
                      <a:gd name="connsiteY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8" h="61912">
                        <a:moveTo>
                          <a:pt x="34766" y="0"/>
                        </a:moveTo>
                        <a:lnTo>
                          <a:pt x="10096" y="23432"/>
                        </a:lnTo>
                        <a:cubicBezTo>
                          <a:pt x="10287" y="25146"/>
                          <a:pt x="10477" y="26860"/>
                          <a:pt x="10477" y="28575"/>
                        </a:cubicBezTo>
                        <a:cubicBezTo>
                          <a:pt x="10477" y="40862"/>
                          <a:pt x="6572" y="52292"/>
                          <a:pt x="0" y="61913"/>
                        </a:cubicBezTo>
                        <a:lnTo>
                          <a:pt x="37147" y="26765"/>
                        </a:lnTo>
                        <a:cubicBezTo>
                          <a:pt x="37528" y="24194"/>
                          <a:pt x="37719" y="21527"/>
                          <a:pt x="37719" y="18764"/>
                        </a:cubicBezTo>
                        <a:cubicBezTo>
                          <a:pt x="37719" y="12192"/>
                          <a:pt x="36576" y="6001"/>
                          <a:pt x="34671" y="0"/>
                        </a:cubicBezTo>
                        <a:close/>
                      </a:path>
                    </a:pathLst>
                  </a:custGeom>
                  <a:grpFill/>
                  <a:ln w="9525" cap="flat">
                    <a:noFill/>
                    <a:prstDash val="solid"/>
                    <a:miter/>
                  </a:ln>
                </p:spPr>
                <p:txBody>
                  <a:bodyPr rtlCol="0" anchor="ctr"/>
                  <a:lstStyle/>
                  <a:p>
                    <a:endParaRPr lang="en-US" dirty="0"/>
                  </a:p>
                </p:txBody>
              </p:sp>
              <p:sp>
                <p:nvSpPr>
                  <p:cNvPr id="560" name="Freeform: Shape 559">
                    <a:extLst>
                      <a:ext uri="{FF2B5EF4-FFF2-40B4-BE49-F238E27FC236}">
                        <a16:creationId xmlns:a16="http://schemas.microsoft.com/office/drawing/2014/main" id="{A274CE15-21F3-C7EF-7414-447243E27BD9}"/>
                      </a:ext>
                    </a:extLst>
                  </p:cNvPr>
                  <p:cNvSpPr/>
                  <p:nvPr/>
                </p:nvSpPr>
                <p:spPr>
                  <a:xfrm>
                    <a:off x="6108001" y="610361"/>
                    <a:ext cx="214312" cy="208025"/>
                  </a:xfrm>
                  <a:custGeom>
                    <a:avLst/>
                    <a:gdLst>
                      <a:gd name="connsiteX0" fmla="*/ 0 w 214312"/>
                      <a:gd name="connsiteY0" fmla="*/ 101917 h 208025"/>
                      <a:gd name="connsiteX1" fmla="*/ 0 w 214312"/>
                      <a:gd name="connsiteY1" fmla="*/ 208026 h 208025"/>
                      <a:gd name="connsiteX2" fmla="*/ 85725 w 214312"/>
                      <a:gd name="connsiteY2" fmla="*/ 208026 h 208025"/>
                      <a:gd name="connsiteX3" fmla="*/ 85725 w 214312"/>
                      <a:gd name="connsiteY3" fmla="*/ 118681 h 208025"/>
                      <a:gd name="connsiteX4" fmla="*/ 128588 w 214312"/>
                      <a:gd name="connsiteY4" fmla="*/ 118681 h 208025"/>
                      <a:gd name="connsiteX5" fmla="*/ 128588 w 214312"/>
                      <a:gd name="connsiteY5" fmla="*/ 208026 h 208025"/>
                      <a:gd name="connsiteX6" fmla="*/ 214313 w 214312"/>
                      <a:gd name="connsiteY6" fmla="*/ 208026 h 208025"/>
                      <a:gd name="connsiteX7" fmla="*/ 214313 w 214312"/>
                      <a:gd name="connsiteY7" fmla="*/ 101917 h 208025"/>
                      <a:gd name="connsiteX8" fmla="*/ 107156 w 214312"/>
                      <a:gd name="connsiteY8" fmla="*/ 0 h 208025"/>
                      <a:gd name="connsiteX9" fmla="*/ 0 w 214312"/>
                      <a:gd name="connsiteY9" fmla="*/ 101917 h 2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08025">
                        <a:moveTo>
                          <a:pt x="0" y="101917"/>
                        </a:moveTo>
                        <a:lnTo>
                          <a:pt x="0" y="208026"/>
                        </a:lnTo>
                        <a:lnTo>
                          <a:pt x="85725" y="208026"/>
                        </a:lnTo>
                        <a:lnTo>
                          <a:pt x="85725" y="118681"/>
                        </a:lnTo>
                        <a:lnTo>
                          <a:pt x="128588" y="118681"/>
                        </a:lnTo>
                        <a:lnTo>
                          <a:pt x="128588" y="208026"/>
                        </a:lnTo>
                        <a:lnTo>
                          <a:pt x="214313" y="208026"/>
                        </a:lnTo>
                        <a:lnTo>
                          <a:pt x="214313" y="101917"/>
                        </a:lnTo>
                        <a:lnTo>
                          <a:pt x="107156" y="0"/>
                        </a:lnTo>
                        <a:lnTo>
                          <a:pt x="0" y="101917"/>
                        </a:lnTo>
                        <a:close/>
                      </a:path>
                    </a:pathLst>
                  </a:custGeom>
                  <a:grpFill/>
                  <a:ln w="9525" cap="flat">
                    <a:noFill/>
                    <a:prstDash val="solid"/>
                    <a:miter/>
                  </a:ln>
                </p:spPr>
                <p:txBody>
                  <a:bodyPr rtlCol="0" anchor="ctr"/>
                  <a:lstStyle/>
                  <a:p>
                    <a:endParaRPr lang="en-US" dirty="0"/>
                  </a:p>
                </p:txBody>
              </p:sp>
            </p:grpSp>
          </p:grpSp>
        </p:grpSp>
        <p:grpSp>
          <p:nvGrpSpPr>
            <p:cNvPr id="241" name="Graphic 23">
              <a:extLst>
                <a:ext uri="{FF2B5EF4-FFF2-40B4-BE49-F238E27FC236}">
                  <a16:creationId xmlns:a16="http://schemas.microsoft.com/office/drawing/2014/main" id="{F2F4CB26-A097-17C7-66CD-D7AFC9E40A96}"/>
                </a:ext>
              </a:extLst>
            </p:cNvPr>
            <p:cNvGrpSpPr/>
            <p:nvPr/>
          </p:nvGrpSpPr>
          <p:grpSpPr>
            <a:xfrm>
              <a:off x="9277594" y="1123755"/>
              <a:ext cx="320040" cy="320040"/>
              <a:chOff x="5753100" y="1075181"/>
              <a:chExt cx="685800" cy="685800"/>
            </a:xfrm>
            <a:solidFill>
              <a:schemeClr val="bg1">
                <a:lumMod val="85000"/>
              </a:schemeClr>
            </a:solidFill>
          </p:grpSpPr>
          <p:sp>
            <p:nvSpPr>
              <p:cNvPr id="305" name="Freeform: Shape 304">
                <a:extLst>
                  <a:ext uri="{FF2B5EF4-FFF2-40B4-BE49-F238E27FC236}">
                    <a16:creationId xmlns:a16="http://schemas.microsoft.com/office/drawing/2014/main" id="{1E15DC0D-9198-45E0-84F9-429B195991B0}"/>
                  </a:ext>
                </a:extLst>
              </p:cNvPr>
              <p:cNvSpPr/>
              <p:nvPr/>
            </p:nvSpPr>
            <p:spPr>
              <a:xfrm>
                <a:off x="5753100" y="1075181"/>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306" name="Graphic 23">
                <a:extLst>
                  <a:ext uri="{FF2B5EF4-FFF2-40B4-BE49-F238E27FC236}">
                    <a16:creationId xmlns:a16="http://schemas.microsoft.com/office/drawing/2014/main" id="{99F37B72-A740-CBC0-D156-6A8E4F5E4C0F}"/>
                  </a:ext>
                </a:extLst>
              </p:cNvPr>
              <p:cNvGrpSpPr/>
              <p:nvPr/>
            </p:nvGrpSpPr>
            <p:grpSpPr>
              <a:xfrm>
                <a:off x="5820346" y="1265300"/>
                <a:ext cx="551402" cy="258127"/>
                <a:chOff x="5820346" y="1265300"/>
                <a:chExt cx="551402" cy="258127"/>
              </a:xfrm>
              <a:grpFill/>
            </p:grpSpPr>
            <p:sp>
              <p:nvSpPr>
                <p:cNvPr id="307" name="Freeform: Shape 306">
                  <a:extLst>
                    <a:ext uri="{FF2B5EF4-FFF2-40B4-BE49-F238E27FC236}">
                      <a16:creationId xmlns:a16="http://schemas.microsoft.com/office/drawing/2014/main" id="{7FEE92D2-005F-5771-D5AB-1CE736B83C27}"/>
                    </a:ext>
                  </a:extLst>
                </p:cNvPr>
                <p:cNvSpPr/>
                <p:nvPr/>
              </p:nvSpPr>
              <p:spPr>
                <a:xfrm>
                  <a:off x="5859303" y="1265300"/>
                  <a:ext cx="453294" cy="258127"/>
                </a:xfrm>
                <a:custGeom>
                  <a:avLst/>
                  <a:gdLst>
                    <a:gd name="connsiteX0" fmla="*/ 20193 w 453294"/>
                    <a:gd name="connsiteY0" fmla="*/ 258128 h 258127"/>
                    <a:gd name="connsiteX1" fmla="*/ 0 w 453294"/>
                    <a:gd name="connsiteY1" fmla="*/ 258128 h 258127"/>
                    <a:gd name="connsiteX2" fmla="*/ 453295 w 453294"/>
                    <a:gd name="connsiteY2" fmla="*/ 258128 h 258127"/>
                    <a:gd name="connsiteX3" fmla="*/ 307658 w 453294"/>
                    <a:gd name="connsiteY3" fmla="*/ 29718 h 258127"/>
                    <a:gd name="connsiteX4" fmla="*/ 288703 w 453294"/>
                    <a:gd name="connsiteY4" fmla="*/ 0 h 258127"/>
                    <a:gd name="connsiteX5" fmla="*/ 184880 w 453294"/>
                    <a:gd name="connsiteY5" fmla="*/ 0 h 258127"/>
                    <a:gd name="connsiteX6" fmla="*/ 165926 w 453294"/>
                    <a:gd name="connsiteY6" fmla="*/ 29718 h 258127"/>
                    <a:gd name="connsiteX7" fmla="*/ 20288 w 453294"/>
                    <a:gd name="connsiteY7" fmla="*/ 258128 h 258127"/>
                    <a:gd name="connsiteX8" fmla="*/ 234220 w 453294"/>
                    <a:gd name="connsiteY8" fmla="*/ 10287 h 258127"/>
                    <a:gd name="connsiteX9" fmla="*/ 242792 w 453294"/>
                    <a:gd name="connsiteY9" fmla="*/ 10287 h 258127"/>
                    <a:gd name="connsiteX10" fmla="*/ 243078 w 453294"/>
                    <a:gd name="connsiteY10" fmla="*/ 22574 h 258127"/>
                    <a:gd name="connsiteX11" fmla="*/ 233934 w 453294"/>
                    <a:gd name="connsiteY11" fmla="*/ 22574 h 258127"/>
                    <a:gd name="connsiteX12" fmla="*/ 234220 w 453294"/>
                    <a:gd name="connsiteY12" fmla="*/ 10287 h 258127"/>
                    <a:gd name="connsiteX13" fmla="*/ 233553 w 453294"/>
                    <a:gd name="connsiteY13" fmla="*/ 37529 h 258127"/>
                    <a:gd name="connsiteX14" fmla="*/ 243364 w 453294"/>
                    <a:gd name="connsiteY14" fmla="*/ 37529 h 258127"/>
                    <a:gd name="connsiteX15" fmla="*/ 243840 w 453294"/>
                    <a:gd name="connsiteY15" fmla="*/ 56102 h 258127"/>
                    <a:gd name="connsiteX16" fmla="*/ 233172 w 453294"/>
                    <a:gd name="connsiteY16" fmla="*/ 56102 h 258127"/>
                    <a:gd name="connsiteX17" fmla="*/ 233648 w 453294"/>
                    <a:gd name="connsiteY17" fmla="*/ 37529 h 258127"/>
                    <a:gd name="connsiteX18" fmla="*/ 232601 w 453294"/>
                    <a:gd name="connsiteY18" fmla="*/ 79629 h 258127"/>
                    <a:gd name="connsiteX19" fmla="*/ 245174 w 453294"/>
                    <a:gd name="connsiteY19" fmla="*/ 79629 h 258127"/>
                    <a:gd name="connsiteX20" fmla="*/ 245936 w 453294"/>
                    <a:gd name="connsiteY20" fmla="*/ 110585 h 258127"/>
                    <a:gd name="connsiteX21" fmla="*/ 231934 w 453294"/>
                    <a:gd name="connsiteY21" fmla="*/ 110585 h 258127"/>
                    <a:gd name="connsiteX22" fmla="*/ 232696 w 453294"/>
                    <a:gd name="connsiteY22" fmla="*/ 79629 h 258127"/>
                    <a:gd name="connsiteX23" fmla="*/ 230886 w 453294"/>
                    <a:gd name="connsiteY23" fmla="*/ 153067 h 258127"/>
                    <a:gd name="connsiteX24" fmla="*/ 245936 w 453294"/>
                    <a:gd name="connsiteY24" fmla="*/ 153067 h 258127"/>
                    <a:gd name="connsiteX25" fmla="*/ 247364 w 453294"/>
                    <a:gd name="connsiteY25" fmla="*/ 215075 h 258127"/>
                    <a:gd name="connsiteX26" fmla="*/ 229457 w 453294"/>
                    <a:gd name="connsiteY26" fmla="*/ 215075 h 258127"/>
                    <a:gd name="connsiteX27" fmla="*/ 230886 w 453294"/>
                    <a:gd name="connsiteY27" fmla="*/ 153067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3294" h="258127">
                      <a:moveTo>
                        <a:pt x="20193" y="258128"/>
                      </a:moveTo>
                      <a:lnTo>
                        <a:pt x="0" y="258128"/>
                      </a:lnTo>
                      <a:cubicBezTo>
                        <a:pt x="0" y="258128"/>
                        <a:pt x="453295" y="258128"/>
                        <a:pt x="453295" y="258128"/>
                      </a:cubicBezTo>
                      <a:lnTo>
                        <a:pt x="307658" y="29718"/>
                      </a:lnTo>
                      <a:lnTo>
                        <a:pt x="288703" y="0"/>
                      </a:lnTo>
                      <a:lnTo>
                        <a:pt x="184880" y="0"/>
                      </a:lnTo>
                      <a:lnTo>
                        <a:pt x="165926" y="29718"/>
                      </a:lnTo>
                      <a:lnTo>
                        <a:pt x="20288" y="258128"/>
                      </a:lnTo>
                      <a:close/>
                      <a:moveTo>
                        <a:pt x="234220" y="10287"/>
                      </a:moveTo>
                      <a:lnTo>
                        <a:pt x="242792" y="10287"/>
                      </a:lnTo>
                      <a:lnTo>
                        <a:pt x="243078" y="22574"/>
                      </a:lnTo>
                      <a:lnTo>
                        <a:pt x="233934" y="22574"/>
                      </a:lnTo>
                      <a:lnTo>
                        <a:pt x="234220" y="10287"/>
                      </a:lnTo>
                      <a:close/>
                      <a:moveTo>
                        <a:pt x="233553" y="37529"/>
                      </a:moveTo>
                      <a:lnTo>
                        <a:pt x="243364" y="37529"/>
                      </a:lnTo>
                      <a:lnTo>
                        <a:pt x="243840" y="56102"/>
                      </a:lnTo>
                      <a:lnTo>
                        <a:pt x="233172" y="56102"/>
                      </a:lnTo>
                      <a:lnTo>
                        <a:pt x="233648" y="37529"/>
                      </a:lnTo>
                      <a:close/>
                      <a:moveTo>
                        <a:pt x="232601" y="79629"/>
                      </a:moveTo>
                      <a:lnTo>
                        <a:pt x="245174" y="79629"/>
                      </a:lnTo>
                      <a:lnTo>
                        <a:pt x="245936" y="110585"/>
                      </a:lnTo>
                      <a:lnTo>
                        <a:pt x="231934" y="110585"/>
                      </a:lnTo>
                      <a:lnTo>
                        <a:pt x="232696" y="79629"/>
                      </a:lnTo>
                      <a:close/>
                      <a:moveTo>
                        <a:pt x="230886" y="153067"/>
                      </a:moveTo>
                      <a:lnTo>
                        <a:pt x="245936" y="153067"/>
                      </a:lnTo>
                      <a:lnTo>
                        <a:pt x="247364" y="215075"/>
                      </a:lnTo>
                      <a:lnTo>
                        <a:pt x="229457" y="215075"/>
                      </a:lnTo>
                      <a:lnTo>
                        <a:pt x="230886" y="153067"/>
                      </a:lnTo>
                      <a:close/>
                    </a:path>
                  </a:pathLst>
                </a:custGeom>
                <a:grpFill/>
                <a:ln w="9525"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B4BC17C6-EA41-8B3F-F677-DE589D0491DE}"/>
                    </a:ext>
                  </a:extLst>
                </p:cNvPr>
                <p:cNvSpPr/>
                <p:nvPr/>
              </p:nvSpPr>
              <p:spPr>
                <a:xfrm>
                  <a:off x="5820346" y="1265300"/>
                  <a:ext cx="209740" cy="258127"/>
                </a:xfrm>
                <a:custGeom>
                  <a:avLst/>
                  <a:gdLst>
                    <a:gd name="connsiteX0" fmla="*/ 189357 w 209740"/>
                    <a:gd name="connsiteY0" fmla="*/ 29718 h 258127"/>
                    <a:gd name="connsiteX1" fmla="*/ 209741 w 209740"/>
                    <a:gd name="connsiteY1" fmla="*/ 0 h 258127"/>
                    <a:gd name="connsiteX2" fmla="*/ 200787 w 209740"/>
                    <a:gd name="connsiteY2" fmla="*/ 0 h 258127"/>
                    <a:gd name="connsiteX3" fmla="*/ 0 w 209740"/>
                    <a:gd name="connsiteY3" fmla="*/ 258128 h 258127"/>
                    <a:gd name="connsiteX4" fmla="*/ 33052 w 209740"/>
                    <a:gd name="connsiteY4" fmla="*/ 258128 h 258127"/>
                    <a:gd name="connsiteX5" fmla="*/ 189357 w 209740"/>
                    <a:gd name="connsiteY5" fmla="*/ 29718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40" h="258127">
                      <a:moveTo>
                        <a:pt x="189357" y="29718"/>
                      </a:moveTo>
                      <a:lnTo>
                        <a:pt x="209741" y="0"/>
                      </a:lnTo>
                      <a:lnTo>
                        <a:pt x="200787" y="0"/>
                      </a:lnTo>
                      <a:cubicBezTo>
                        <a:pt x="123444" y="99536"/>
                        <a:pt x="11430" y="243459"/>
                        <a:pt x="0" y="258128"/>
                      </a:cubicBezTo>
                      <a:lnTo>
                        <a:pt x="33052" y="258128"/>
                      </a:lnTo>
                      <a:cubicBezTo>
                        <a:pt x="33052" y="258128"/>
                        <a:pt x="189357" y="29718"/>
                        <a:pt x="189357" y="29718"/>
                      </a:cubicBezTo>
                      <a:close/>
                    </a:path>
                  </a:pathLst>
                </a:custGeom>
                <a:grpFill/>
                <a:ln w="9525"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79186E60-4B0B-E898-C47D-625E62594901}"/>
                    </a:ext>
                  </a:extLst>
                </p:cNvPr>
                <p:cNvSpPr/>
                <p:nvPr/>
              </p:nvSpPr>
              <p:spPr>
                <a:xfrm>
                  <a:off x="6161912" y="1265300"/>
                  <a:ext cx="209835" cy="258127"/>
                </a:xfrm>
                <a:custGeom>
                  <a:avLst/>
                  <a:gdLst>
                    <a:gd name="connsiteX0" fmla="*/ 0 w 209835"/>
                    <a:gd name="connsiteY0" fmla="*/ 0 h 258127"/>
                    <a:gd name="connsiteX1" fmla="*/ 20384 w 209835"/>
                    <a:gd name="connsiteY1" fmla="*/ 29718 h 258127"/>
                    <a:gd name="connsiteX2" fmla="*/ 176689 w 209835"/>
                    <a:gd name="connsiteY2" fmla="*/ 258128 h 258127"/>
                    <a:gd name="connsiteX3" fmla="*/ 170879 w 209835"/>
                    <a:gd name="connsiteY3" fmla="*/ 258128 h 258127"/>
                    <a:gd name="connsiteX4" fmla="*/ 209836 w 209835"/>
                    <a:gd name="connsiteY4" fmla="*/ 258128 h 258127"/>
                    <a:gd name="connsiteX5" fmla="*/ 9049 w 209835"/>
                    <a:gd name="connsiteY5" fmla="*/ 0 h 258127"/>
                    <a:gd name="connsiteX6" fmla="*/ 95 w 209835"/>
                    <a:gd name="connsiteY6" fmla="*/ 0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35" h="258127">
                      <a:moveTo>
                        <a:pt x="0" y="0"/>
                      </a:moveTo>
                      <a:lnTo>
                        <a:pt x="20384" y="29718"/>
                      </a:lnTo>
                      <a:lnTo>
                        <a:pt x="176689" y="258128"/>
                      </a:lnTo>
                      <a:lnTo>
                        <a:pt x="170879" y="258128"/>
                      </a:lnTo>
                      <a:cubicBezTo>
                        <a:pt x="170879" y="258128"/>
                        <a:pt x="209836" y="258128"/>
                        <a:pt x="209836" y="258128"/>
                      </a:cubicBezTo>
                      <a:cubicBezTo>
                        <a:pt x="182309" y="222695"/>
                        <a:pt x="80963" y="92393"/>
                        <a:pt x="9049" y="0"/>
                      </a:cubicBezTo>
                      <a:lnTo>
                        <a:pt x="95" y="0"/>
                      </a:lnTo>
                      <a:close/>
                    </a:path>
                  </a:pathLst>
                </a:custGeom>
                <a:grpFill/>
                <a:ln w="9525" cap="flat">
                  <a:noFill/>
                  <a:prstDash val="solid"/>
                  <a:miter/>
                </a:ln>
              </p:spPr>
              <p:txBody>
                <a:bodyPr rtlCol="0" anchor="ctr"/>
                <a:lstStyle/>
                <a:p>
                  <a:endParaRPr lang="en-US" dirty="0"/>
                </a:p>
              </p:txBody>
            </p:sp>
          </p:grpSp>
        </p:grpSp>
        <p:grpSp>
          <p:nvGrpSpPr>
            <p:cNvPr id="242" name="Graphic 23">
              <a:extLst>
                <a:ext uri="{FF2B5EF4-FFF2-40B4-BE49-F238E27FC236}">
                  <a16:creationId xmlns:a16="http://schemas.microsoft.com/office/drawing/2014/main" id="{81DCC7FF-283E-B9AF-20F1-9AE54CBD97CC}"/>
                </a:ext>
              </a:extLst>
            </p:cNvPr>
            <p:cNvGrpSpPr/>
            <p:nvPr/>
          </p:nvGrpSpPr>
          <p:grpSpPr>
            <a:xfrm>
              <a:off x="9598067" y="1123755"/>
              <a:ext cx="320040" cy="320040"/>
              <a:chOff x="5753100" y="1878805"/>
              <a:chExt cx="685800" cy="685800"/>
            </a:xfrm>
          </p:grpSpPr>
          <p:sp>
            <p:nvSpPr>
              <p:cNvPr id="289" name="Freeform: Shape 288">
                <a:extLst>
                  <a:ext uri="{FF2B5EF4-FFF2-40B4-BE49-F238E27FC236}">
                    <a16:creationId xmlns:a16="http://schemas.microsoft.com/office/drawing/2014/main" id="{10552DA3-ACAE-7952-8B3E-869C51A303E6}"/>
                  </a:ext>
                </a:extLst>
              </p:cNvPr>
              <p:cNvSpPr/>
              <p:nvPr/>
            </p:nvSpPr>
            <p:spPr>
              <a:xfrm>
                <a:off x="5753100" y="1878805"/>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73B643"/>
              </a:solidFill>
              <a:ln w="9525" cap="flat">
                <a:noFill/>
                <a:prstDash val="solid"/>
                <a:miter/>
              </a:ln>
            </p:spPr>
            <p:txBody>
              <a:bodyPr rtlCol="0" anchor="ctr"/>
              <a:lstStyle/>
              <a:p>
                <a:endParaRPr lang="en-US" dirty="0"/>
              </a:p>
            </p:txBody>
          </p:sp>
          <p:grpSp>
            <p:nvGrpSpPr>
              <p:cNvPr id="290" name="Graphic 23">
                <a:extLst>
                  <a:ext uri="{FF2B5EF4-FFF2-40B4-BE49-F238E27FC236}">
                    <a16:creationId xmlns:a16="http://schemas.microsoft.com/office/drawing/2014/main" id="{0ACA8E7E-AF01-78CE-35C0-D7640B8BB892}"/>
                  </a:ext>
                </a:extLst>
              </p:cNvPr>
              <p:cNvGrpSpPr/>
              <p:nvPr/>
            </p:nvGrpSpPr>
            <p:grpSpPr>
              <a:xfrm>
                <a:off x="5881592" y="2012479"/>
                <a:ext cx="424052" cy="413633"/>
                <a:chOff x="5881592" y="2012479"/>
                <a:chExt cx="424052" cy="413633"/>
              </a:xfrm>
            </p:grpSpPr>
            <p:grpSp>
              <p:nvGrpSpPr>
                <p:cNvPr id="291" name="Graphic 23">
                  <a:extLst>
                    <a:ext uri="{FF2B5EF4-FFF2-40B4-BE49-F238E27FC236}">
                      <a16:creationId xmlns:a16="http://schemas.microsoft.com/office/drawing/2014/main" id="{4A72E56B-635E-626A-0460-3B890744B054}"/>
                    </a:ext>
                  </a:extLst>
                </p:cNvPr>
                <p:cNvGrpSpPr/>
                <p:nvPr/>
              </p:nvGrpSpPr>
              <p:grpSpPr>
                <a:xfrm>
                  <a:off x="5881592" y="2039873"/>
                  <a:ext cx="424052" cy="386238"/>
                  <a:chOff x="5881592" y="2039873"/>
                  <a:chExt cx="424052" cy="386238"/>
                </a:xfrm>
                <a:solidFill>
                  <a:srgbClr val="FFFFFF"/>
                </a:solidFill>
              </p:grpSpPr>
              <p:sp>
                <p:nvSpPr>
                  <p:cNvPr id="299" name="Freeform: Shape 298">
                    <a:extLst>
                      <a:ext uri="{FF2B5EF4-FFF2-40B4-BE49-F238E27FC236}">
                        <a16:creationId xmlns:a16="http://schemas.microsoft.com/office/drawing/2014/main" id="{AA8BF068-9F73-5923-CB13-D53E30F95088}"/>
                      </a:ext>
                    </a:extLst>
                  </p:cNvPr>
                  <p:cNvSpPr/>
                  <p:nvPr/>
                </p:nvSpPr>
                <p:spPr>
                  <a:xfrm>
                    <a:off x="5881592" y="2281713"/>
                    <a:ext cx="54673" cy="144399"/>
                  </a:xfrm>
                  <a:custGeom>
                    <a:avLst/>
                    <a:gdLst>
                      <a:gd name="connsiteX0" fmla="*/ 47149 w 54673"/>
                      <a:gd name="connsiteY0" fmla="*/ 2381 h 144399"/>
                      <a:gd name="connsiteX1" fmla="*/ 0 w 54673"/>
                      <a:gd name="connsiteY1" fmla="*/ 0 h 144399"/>
                      <a:gd name="connsiteX2" fmla="*/ 0 w 54673"/>
                      <a:gd name="connsiteY2" fmla="*/ 144399 h 144399"/>
                      <a:gd name="connsiteX3" fmla="*/ 54673 w 54673"/>
                      <a:gd name="connsiteY3" fmla="*/ 144399 h 144399"/>
                      <a:gd name="connsiteX4" fmla="*/ 54673 w 54673"/>
                      <a:gd name="connsiteY4" fmla="*/ 2286 h 144399"/>
                      <a:gd name="connsiteX5" fmla="*/ 47149 w 54673"/>
                      <a:gd name="connsiteY5" fmla="*/ 2286 h 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4399">
                        <a:moveTo>
                          <a:pt x="47149" y="2381"/>
                        </a:moveTo>
                        <a:cubicBezTo>
                          <a:pt x="24479" y="2381"/>
                          <a:pt x="7715" y="857"/>
                          <a:pt x="0" y="0"/>
                        </a:cubicBezTo>
                        <a:lnTo>
                          <a:pt x="0" y="144399"/>
                        </a:lnTo>
                        <a:lnTo>
                          <a:pt x="54673" y="144399"/>
                        </a:lnTo>
                        <a:lnTo>
                          <a:pt x="54673" y="2286"/>
                        </a:lnTo>
                        <a:cubicBezTo>
                          <a:pt x="52102" y="2286"/>
                          <a:pt x="49530" y="2286"/>
                          <a:pt x="47149" y="2286"/>
                        </a:cubicBezTo>
                        <a:close/>
                      </a:path>
                    </a:pathLst>
                  </a:custGeom>
                  <a:solidFill>
                    <a:srgbClr val="FFFFFF"/>
                  </a:solidFill>
                  <a:ln w="9525"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1B854C08-26D2-AE58-622D-9E5F7B5F2B23}"/>
                      </a:ext>
                    </a:extLst>
                  </p:cNvPr>
                  <p:cNvSpPr/>
                  <p:nvPr/>
                </p:nvSpPr>
                <p:spPr>
                  <a:xfrm>
                    <a:off x="5966841" y="2276188"/>
                    <a:ext cx="54673" cy="149923"/>
                  </a:xfrm>
                  <a:custGeom>
                    <a:avLst/>
                    <a:gdLst>
                      <a:gd name="connsiteX0" fmla="*/ 27051 w 54673"/>
                      <a:gd name="connsiteY0" fmla="*/ 4000 h 149923"/>
                      <a:gd name="connsiteX1" fmla="*/ 0 w 54673"/>
                      <a:gd name="connsiteY1" fmla="*/ 6572 h 149923"/>
                      <a:gd name="connsiteX2" fmla="*/ 0 w 54673"/>
                      <a:gd name="connsiteY2" fmla="*/ 149924 h 149923"/>
                      <a:gd name="connsiteX3" fmla="*/ 54673 w 54673"/>
                      <a:gd name="connsiteY3" fmla="*/ 149924 h 149923"/>
                      <a:gd name="connsiteX4" fmla="*/ 54673 w 54673"/>
                      <a:gd name="connsiteY4" fmla="*/ 0 h 149923"/>
                      <a:gd name="connsiteX5" fmla="*/ 27051 w 54673"/>
                      <a:gd name="connsiteY5" fmla="*/ 4000 h 1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9923">
                        <a:moveTo>
                          <a:pt x="27051" y="4000"/>
                        </a:moveTo>
                        <a:cubicBezTo>
                          <a:pt x="18097" y="5048"/>
                          <a:pt x="9049" y="5905"/>
                          <a:pt x="0" y="6572"/>
                        </a:cubicBezTo>
                        <a:lnTo>
                          <a:pt x="0" y="149924"/>
                        </a:lnTo>
                        <a:lnTo>
                          <a:pt x="54673" y="149924"/>
                        </a:lnTo>
                        <a:lnTo>
                          <a:pt x="54673" y="0"/>
                        </a:lnTo>
                        <a:cubicBezTo>
                          <a:pt x="45529" y="1524"/>
                          <a:pt x="36290" y="2953"/>
                          <a:pt x="27051" y="4000"/>
                        </a:cubicBezTo>
                        <a:close/>
                      </a:path>
                    </a:pathLst>
                  </a:custGeom>
                  <a:solidFill>
                    <a:srgbClr val="FFFFFF"/>
                  </a:solidFill>
                  <a:ln w="9525"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F9745B02-20D8-7C15-28E2-F544CC15D813}"/>
                      </a:ext>
                    </a:extLst>
                  </p:cNvPr>
                  <p:cNvSpPr/>
                  <p:nvPr/>
                </p:nvSpPr>
                <p:spPr>
                  <a:xfrm>
                    <a:off x="6052280" y="2254186"/>
                    <a:ext cx="54673" cy="171926"/>
                  </a:xfrm>
                  <a:custGeom>
                    <a:avLst/>
                    <a:gdLst>
                      <a:gd name="connsiteX0" fmla="*/ 0 w 54673"/>
                      <a:gd name="connsiteY0" fmla="*/ 15812 h 171926"/>
                      <a:gd name="connsiteX1" fmla="*/ 0 w 54673"/>
                      <a:gd name="connsiteY1" fmla="*/ 171926 h 171926"/>
                      <a:gd name="connsiteX2" fmla="*/ 54674 w 54673"/>
                      <a:gd name="connsiteY2" fmla="*/ 171926 h 171926"/>
                      <a:gd name="connsiteX3" fmla="*/ 54674 w 54673"/>
                      <a:gd name="connsiteY3" fmla="*/ 0 h 171926"/>
                      <a:gd name="connsiteX4" fmla="*/ 0 w 54673"/>
                      <a:gd name="connsiteY4" fmla="*/ 15812 h 17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 h="171926">
                        <a:moveTo>
                          <a:pt x="0" y="15812"/>
                        </a:moveTo>
                        <a:lnTo>
                          <a:pt x="0" y="171926"/>
                        </a:lnTo>
                        <a:lnTo>
                          <a:pt x="54674" y="171926"/>
                        </a:lnTo>
                        <a:lnTo>
                          <a:pt x="54674" y="0"/>
                        </a:lnTo>
                        <a:cubicBezTo>
                          <a:pt x="36957" y="6191"/>
                          <a:pt x="18574" y="11525"/>
                          <a:pt x="0" y="15812"/>
                        </a:cubicBezTo>
                        <a:close/>
                      </a:path>
                    </a:pathLst>
                  </a:custGeom>
                  <a:solidFill>
                    <a:srgbClr val="FFFFFF"/>
                  </a:solidFill>
                  <a:ln w="9525"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B7E4C3FA-4321-608E-DE06-A3460BD88EFA}"/>
                      </a:ext>
                    </a:extLst>
                  </p:cNvPr>
                  <p:cNvSpPr/>
                  <p:nvPr/>
                </p:nvSpPr>
                <p:spPr>
                  <a:xfrm>
                    <a:off x="6137624" y="2214657"/>
                    <a:ext cx="54673" cy="211455"/>
                  </a:xfrm>
                  <a:custGeom>
                    <a:avLst/>
                    <a:gdLst>
                      <a:gd name="connsiteX0" fmla="*/ 19145 w 54673"/>
                      <a:gd name="connsiteY0" fmla="*/ 18955 h 211455"/>
                      <a:gd name="connsiteX1" fmla="*/ 0 w 54673"/>
                      <a:gd name="connsiteY1" fmla="*/ 27623 h 211455"/>
                      <a:gd name="connsiteX2" fmla="*/ 0 w 54673"/>
                      <a:gd name="connsiteY2" fmla="*/ 211455 h 211455"/>
                      <a:gd name="connsiteX3" fmla="*/ 54674 w 54673"/>
                      <a:gd name="connsiteY3" fmla="*/ 211455 h 211455"/>
                      <a:gd name="connsiteX4" fmla="*/ 54674 w 54673"/>
                      <a:gd name="connsiteY4" fmla="*/ 0 h 211455"/>
                      <a:gd name="connsiteX5" fmla="*/ 19145 w 54673"/>
                      <a:gd name="connsiteY5" fmla="*/ 18955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11455">
                        <a:moveTo>
                          <a:pt x="19145" y="18955"/>
                        </a:moveTo>
                        <a:cubicBezTo>
                          <a:pt x="12859" y="22003"/>
                          <a:pt x="6477" y="24860"/>
                          <a:pt x="0" y="27623"/>
                        </a:cubicBezTo>
                        <a:lnTo>
                          <a:pt x="0" y="211455"/>
                        </a:lnTo>
                        <a:lnTo>
                          <a:pt x="54674" y="211455"/>
                        </a:lnTo>
                        <a:lnTo>
                          <a:pt x="54674" y="0"/>
                        </a:lnTo>
                        <a:cubicBezTo>
                          <a:pt x="43148" y="6763"/>
                          <a:pt x="31242" y="13145"/>
                          <a:pt x="19145" y="18955"/>
                        </a:cubicBezTo>
                        <a:close/>
                      </a:path>
                    </a:pathLst>
                  </a:custGeom>
                  <a:solidFill>
                    <a:srgbClr val="FFFFFF"/>
                  </a:solidFill>
                  <a:ln w="9525"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9180A7C5-B8F2-A5D3-BF3F-658A243FD011}"/>
                      </a:ext>
                    </a:extLst>
                  </p:cNvPr>
                  <p:cNvSpPr/>
                  <p:nvPr/>
                </p:nvSpPr>
                <p:spPr>
                  <a:xfrm>
                    <a:off x="6222872" y="2166365"/>
                    <a:ext cx="54673" cy="259746"/>
                  </a:xfrm>
                  <a:custGeom>
                    <a:avLst/>
                    <a:gdLst>
                      <a:gd name="connsiteX0" fmla="*/ 36481 w 54673"/>
                      <a:gd name="connsiteY0" fmla="*/ 0 h 259746"/>
                      <a:gd name="connsiteX1" fmla="*/ 0 w 54673"/>
                      <a:gd name="connsiteY1" fmla="*/ 28480 h 259746"/>
                      <a:gd name="connsiteX2" fmla="*/ 0 w 54673"/>
                      <a:gd name="connsiteY2" fmla="*/ 259747 h 259746"/>
                      <a:gd name="connsiteX3" fmla="*/ 54674 w 54673"/>
                      <a:gd name="connsiteY3" fmla="*/ 259747 h 259746"/>
                      <a:gd name="connsiteX4" fmla="*/ 54674 w 54673"/>
                      <a:gd name="connsiteY4" fmla="*/ 0 h 259746"/>
                      <a:gd name="connsiteX5" fmla="*/ 36481 w 54673"/>
                      <a:gd name="connsiteY5"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59746">
                        <a:moveTo>
                          <a:pt x="36481" y="0"/>
                        </a:moveTo>
                        <a:cubicBezTo>
                          <a:pt x="24860" y="10096"/>
                          <a:pt x="12573" y="19621"/>
                          <a:pt x="0" y="28480"/>
                        </a:cubicBezTo>
                        <a:lnTo>
                          <a:pt x="0" y="259747"/>
                        </a:lnTo>
                        <a:lnTo>
                          <a:pt x="54674" y="259747"/>
                        </a:lnTo>
                        <a:lnTo>
                          <a:pt x="54674" y="0"/>
                        </a:lnTo>
                        <a:lnTo>
                          <a:pt x="36481" y="0"/>
                        </a:lnTo>
                        <a:close/>
                      </a:path>
                    </a:pathLst>
                  </a:custGeom>
                  <a:solidFill>
                    <a:srgbClr val="FFFFFF"/>
                  </a:solidFill>
                  <a:ln w="9525"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A1FAE416-4A78-4ED4-1350-BE264126884D}"/>
                      </a:ext>
                    </a:extLst>
                  </p:cNvPr>
                  <p:cNvSpPr/>
                  <p:nvPr/>
                </p:nvSpPr>
                <p:spPr>
                  <a:xfrm>
                    <a:off x="5882544" y="2039873"/>
                    <a:ext cx="423100" cy="206846"/>
                  </a:xfrm>
                  <a:custGeom>
                    <a:avLst/>
                    <a:gdLst>
                      <a:gd name="connsiteX0" fmla="*/ 39624 w 423100"/>
                      <a:gd name="connsiteY0" fmla="*/ 163925 h 206846"/>
                      <a:gd name="connsiteX1" fmla="*/ 14192 w 423100"/>
                      <a:gd name="connsiteY1" fmla="*/ 162782 h 206846"/>
                      <a:gd name="connsiteX2" fmla="*/ 0 w 423100"/>
                      <a:gd name="connsiteY2" fmla="*/ 204406 h 206846"/>
                      <a:gd name="connsiteX3" fmla="*/ 108109 w 423100"/>
                      <a:gd name="connsiteY3" fmla="*/ 203168 h 206846"/>
                      <a:gd name="connsiteX4" fmla="*/ 134398 w 423100"/>
                      <a:gd name="connsiteY4" fmla="*/ 199358 h 206846"/>
                      <a:gd name="connsiteX5" fmla="*/ 262128 w 423100"/>
                      <a:gd name="connsiteY5" fmla="*/ 159163 h 206846"/>
                      <a:gd name="connsiteX6" fmla="*/ 392525 w 423100"/>
                      <a:gd name="connsiteY6" fmla="*/ 63151 h 206846"/>
                      <a:gd name="connsiteX7" fmla="*/ 394145 w 423100"/>
                      <a:gd name="connsiteY7" fmla="*/ 61436 h 206846"/>
                      <a:gd name="connsiteX8" fmla="*/ 416719 w 423100"/>
                      <a:gd name="connsiteY8" fmla="*/ 82201 h 206846"/>
                      <a:gd name="connsiteX9" fmla="*/ 423100 w 423100"/>
                      <a:gd name="connsiteY9" fmla="*/ 0 h 206846"/>
                      <a:gd name="connsiteX10" fmla="*/ 340328 w 423100"/>
                      <a:gd name="connsiteY10" fmla="*/ 11906 h 206846"/>
                      <a:gd name="connsiteX11" fmla="*/ 362712 w 423100"/>
                      <a:gd name="connsiteY11" fmla="*/ 32480 h 206846"/>
                      <a:gd name="connsiteX12" fmla="*/ 361093 w 423100"/>
                      <a:gd name="connsiteY12" fmla="*/ 34195 h 206846"/>
                      <a:gd name="connsiteX13" fmla="*/ 244602 w 423100"/>
                      <a:gd name="connsiteY13" fmla="*/ 120205 h 206846"/>
                      <a:gd name="connsiteX14" fmla="*/ 128873 w 423100"/>
                      <a:gd name="connsiteY14" fmla="*/ 156972 h 206846"/>
                      <a:gd name="connsiteX15" fmla="*/ 39719 w 423100"/>
                      <a:gd name="connsiteY15" fmla="*/ 164116 h 2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100" h="206846">
                        <a:moveTo>
                          <a:pt x="39624" y="163925"/>
                        </a:moveTo>
                        <a:cubicBezTo>
                          <a:pt x="22860" y="163639"/>
                          <a:pt x="19050" y="163259"/>
                          <a:pt x="14192" y="162782"/>
                        </a:cubicBezTo>
                        <a:lnTo>
                          <a:pt x="0" y="204406"/>
                        </a:lnTo>
                        <a:cubicBezTo>
                          <a:pt x="10192" y="205645"/>
                          <a:pt x="51816" y="209836"/>
                          <a:pt x="108109" y="203168"/>
                        </a:cubicBezTo>
                        <a:cubicBezTo>
                          <a:pt x="116872" y="202121"/>
                          <a:pt x="125730" y="200882"/>
                          <a:pt x="134398" y="199358"/>
                        </a:cubicBezTo>
                        <a:cubicBezTo>
                          <a:pt x="179737" y="191643"/>
                          <a:pt x="222695" y="178117"/>
                          <a:pt x="262128" y="159163"/>
                        </a:cubicBezTo>
                        <a:cubicBezTo>
                          <a:pt x="311563" y="135446"/>
                          <a:pt x="355473" y="103156"/>
                          <a:pt x="392525" y="63151"/>
                        </a:cubicBezTo>
                        <a:lnTo>
                          <a:pt x="394145" y="61436"/>
                        </a:lnTo>
                        <a:lnTo>
                          <a:pt x="416719" y="82201"/>
                        </a:lnTo>
                        <a:lnTo>
                          <a:pt x="423100" y="0"/>
                        </a:lnTo>
                        <a:lnTo>
                          <a:pt x="340328" y="11906"/>
                        </a:lnTo>
                        <a:lnTo>
                          <a:pt x="362712" y="32480"/>
                        </a:lnTo>
                        <a:lnTo>
                          <a:pt x="361093" y="34195"/>
                        </a:lnTo>
                        <a:cubicBezTo>
                          <a:pt x="327946" y="69913"/>
                          <a:pt x="288703" y="98869"/>
                          <a:pt x="244602" y="120205"/>
                        </a:cubicBezTo>
                        <a:cubicBezTo>
                          <a:pt x="208978" y="137446"/>
                          <a:pt x="170117" y="149828"/>
                          <a:pt x="128873" y="156972"/>
                        </a:cubicBezTo>
                        <a:cubicBezTo>
                          <a:pt x="91916" y="163449"/>
                          <a:pt x="60007" y="164401"/>
                          <a:pt x="39719" y="164116"/>
                        </a:cubicBezTo>
                        <a:close/>
                      </a:path>
                    </a:pathLst>
                  </a:custGeom>
                  <a:solidFill>
                    <a:srgbClr val="FFFFFF"/>
                  </a:solidFill>
                  <a:ln w="9525" cap="flat">
                    <a:noFill/>
                    <a:prstDash val="solid"/>
                    <a:miter/>
                  </a:ln>
                </p:spPr>
                <p:txBody>
                  <a:bodyPr rtlCol="0" anchor="ctr"/>
                  <a:lstStyle/>
                  <a:p>
                    <a:endParaRPr lang="en-US" dirty="0"/>
                  </a:p>
                </p:txBody>
              </p:sp>
            </p:grpSp>
            <p:sp>
              <p:nvSpPr>
                <p:cNvPr id="292" name="Freeform: Shape 291">
                  <a:extLst>
                    <a:ext uri="{FF2B5EF4-FFF2-40B4-BE49-F238E27FC236}">
                      <a16:creationId xmlns:a16="http://schemas.microsoft.com/office/drawing/2014/main" id="{59F62E9A-23DC-ADB3-0230-7D31FD5D5FB4}"/>
                    </a:ext>
                  </a:extLst>
                </p:cNvPr>
                <p:cNvSpPr/>
                <p:nvPr/>
              </p:nvSpPr>
              <p:spPr>
                <a:xfrm>
                  <a:off x="5891307" y="2012479"/>
                  <a:ext cx="321468" cy="169301"/>
                </a:xfrm>
                <a:custGeom>
                  <a:avLst/>
                  <a:gdLst>
                    <a:gd name="connsiteX0" fmla="*/ 0 w 321468"/>
                    <a:gd name="connsiteY0" fmla="*/ 162840 h 169301"/>
                    <a:gd name="connsiteX1" fmla="*/ 198501 w 321468"/>
                    <a:gd name="connsiteY1" fmla="*/ 130836 h 169301"/>
                    <a:gd name="connsiteX2" fmla="*/ 321469 w 321468"/>
                    <a:gd name="connsiteY2" fmla="*/ 53493 h 169301"/>
                    <a:gd name="connsiteX3" fmla="*/ 154781 w 321468"/>
                    <a:gd name="connsiteY3" fmla="*/ 1391 h 169301"/>
                    <a:gd name="connsiteX4" fmla="*/ 0 w 321468"/>
                    <a:gd name="connsiteY4" fmla="*/ 162840 h 169301"/>
                    <a:gd name="connsiteX5" fmla="*/ 0 w 321468"/>
                    <a:gd name="connsiteY5" fmla="*/ 162840 h 16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 h="169301">
                      <a:moveTo>
                        <a:pt x="0" y="162840"/>
                      </a:moveTo>
                      <a:cubicBezTo>
                        <a:pt x="41053" y="165697"/>
                        <a:pt x="115538" y="165316"/>
                        <a:pt x="198501" y="130836"/>
                      </a:cubicBezTo>
                      <a:cubicBezTo>
                        <a:pt x="254413" y="107690"/>
                        <a:pt x="295180" y="76924"/>
                        <a:pt x="321469" y="53493"/>
                      </a:cubicBezTo>
                      <a:cubicBezTo>
                        <a:pt x="311372" y="44635"/>
                        <a:pt x="247460" y="-9277"/>
                        <a:pt x="154781" y="1391"/>
                      </a:cubicBezTo>
                      <a:cubicBezTo>
                        <a:pt x="57912" y="12440"/>
                        <a:pt x="7144" y="152267"/>
                        <a:pt x="0" y="162840"/>
                      </a:cubicBezTo>
                      <a:cubicBezTo>
                        <a:pt x="0" y="185224"/>
                        <a:pt x="0" y="140456"/>
                        <a:pt x="0" y="162840"/>
                      </a:cubicBezTo>
                      <a:close/>
                    </a:path>
                  </a:pathLst>
                </a:custGeom>
                <a:solidFill>
                  <a:srgbClr val="FFFFFF"/>
                </a:solidFill>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48B751C5-989C-382F-7914-C6450AF5C205}"/>
                    </a:ext>
                  </a:extLst>
                </p:cNvPr>
                <p:cNvSpPr/>
                <p:nvPr/>
              </p:nvSpPr>
              <p:spPr>
                <a:xfrm>
                  <a:off x="5882544" y="2069305"/>
                  <a:ext cx="235934" cy="112490"/>
                </a:xfrm>
                <a:custGeom>
                  <a:avLst/>
                  <a:gdLst>
                    <a:gd name="connsiteX0" fmla="*/ 0 w 235934"/>
                    <a:gd name="connsiteY0" fmla="*/ 112490 h 112490"/>
                    <a:gd name="connsiteX1" fmla="*/ 140018 w 235934"/>
                    <a:gd name="connsiteY1" fmla="*/ 20193 h 112490"/>
                    <a:gd name="connsiteX2" fmla="*/ 235934 w 235934"/>
                    <a:gd name="connsiteY2" fmla="*/ 0 h 112490"/>
                  </a:gdLst>
                  <a:ahLst/>
                  <a:cxnLst>
                    <a:cxn ang="0">
                      <a:pos x="connsiteX0" y="connsiteY0"/>
                    </a:cxn>
                    <a:cxn ang="0">
                      <a:pos x="connsiteX1" y="connsiteY1"/>
                    </a:cxn>
                    <a:cxn ang="0">
                      <a:pos x="connsiteX2" y="connsiteY2"/>
                    </a:cxn>
                  </a:cxnLst>
                  <a:rect l="l" t="t" r="r" b="b"/>
                  <a:pathLst>
                    <a:path w="235934" h="112490">
                      <a:moveTo>
                        <a:pt x="0" y="112490"/>
                      </a:moveTo>
                      <a:cubicBezTo>
                        <a:pt x="24479" y="86582"/>
                        <a:pt x="70485" y="45339"/>
                        <a:pt x="140018" y="20193"/>
                      </a:cubicBezTo>
                      <a:cubicBezTo>
                        <a:pt x="176594" y="6953"/>
                        <a:pt x="209931" y="1810"/>
                        <a:pt x="235934" y="0"/>
                      </a:cubicBezTo>
                    </a:path>
                  </a:pathLst>
                </a:custGeom>
                <a:noFill/>
                <a:ln w="9525" cap="flat">
                  <a:solidFill>
                    <a:srgbClr val="73B643"/>
                  </a:solid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77EE2680-80F0-C015-4404-07910D13E7B2}"/>
                    </a:ext>
                  </a:extLst>
                </p:cNvPr>
                <p:cNvSpPr/>
                <p:nvPr/>
              </p:nvSpPr>
              <p:spPr>
                <a:xfrm>
                  <a:off x="6192202" y="2166365"/>
                  <a:ext cx="97059" cy="259746"/>
                </a:xfrm>
                <a:custGeom>
                  <a:avLst/>
                  <a:gdLst>
                    <a:gd name="connsiteX0" fmla="*/ 96393 w 97059"/>
                    <a:gd name="connsiteY0" fmla="*/ 0 h 259746"/>
                    <a:gd name="connsiteX1" fmla="*/ 97060 w 97059"/>
                    <a:gd name="connsiteY1" fmla="*/ 82296 h 259746"/>
                    <a:gd name="connsiteX2" fmla="*/ 85344 w 97059"/>
                    <a:gd name="connsiteY2" fmla="*/ 82296 h 259746"/>
                    <a:gd name="connsiteX3" fmla="*/ 85344 w 97059"/>
                    <a:gd name="connsiteY3" fmla="*/ 259747 h 259746"/>
                    <a:gd name="connsiteX4" fmla="*/ 0 w 97059"/>
                    <a:gd name="connsiteY4" fmla="*/ 259747 h 259746"/>
                    <a:gd name="connsiteX5" fmla="*/ 0 w 97059"/>
                    <a:gd name="connsiteY5" fmla="*/ 48292 h 259746"/>
                    <a:gd name="connsiteX6" fmla="*/ 30671 w 97059"/>
                    <a:gd name="connsiteY6" fmla="*/ 28480 h 259746"/>
                    <a:gd name="connsiteX7" fmla="*/ 67151 w 97059"/>
                    <a:gd name="connsiteY7" fmla="*/ 0 h 259746"/>
                    <a:gd name="connsiteX8" fmla="*/ 96393 w 97059"/>
                    <a:gd name="connsiteY8"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9" h="259746">
                      <a:moveTo>
                        <a:pt x="96393" y="0"/>
                      </a:moveTo>
                      <a:lnTo>
                        <a:pt x="97060" y="82296"/>
                      </a:lnTo>
                      <a:lnTo>
                        <a:pt x="85344" y="82296"/>
                      </a:lnTo>
                      <a:lnTo>
                        <a:pt x="85344" y="259747"/>
                      </a:lnTo>
                      <a:lnTo>
                        <a:pt x="0" y="259747"/>
                      </a:lnTo>
                      <a:lnTo>
                        <a:pt x="0" y="48292"/>
                      </a:lnTo>
                      <a:lnTo>
                        <a:pt x="30671" y="28480"/>
                      </a:lnTo>
                      <a:lnTo>
                        <a:pt x="67151" y="0"/>
                      </a:lnTo>
                      <a:lnTo>
                        <a:pt x="96393" y="0"/>
                      </a:lnTo>
                      <a:close/>
                    </a:path>
                  </a:pathLst>
                </a:custGeom>
                <a:solidFill>
                  <a:srgbClr val="FFFFFF"/>
                </a:solidFill>
                <a:ln w="9525"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2BD70695-8726-9871-5302-E36165955F9B}"/>
                    </a:ext>
                  </a:extLst>
                </p:cNvPr>
                <p:cNvSpPr/>
                <p:nvPr/>
              </p:nvSpPr>
              <p:spPr>
                <a:xfrm>
                  <a:off x="6223444"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solidFill>
                  <a:srgbClr val="73B643"/>
                </a:solidFill>
                <a:ln w="9525"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7EACEFE8-B8BC-EE43-9CAE-A2312237D3C7}"/>
                    </a:ext>
                  </a:extLst>
                </p:cNvPr>
                <p:cNvSpPr/>
                <p:nvPr/>
              </p:nvSpPr>
              <p:spPr>
                <a:xfrm>
                  <a:off x="6161055"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solidFill>
                  <a:srgbClr val="73B643"/>
                </a:solidFill>
                <a:ln w="9525"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8A34CE3A-273E-DA98-35AD-3C5692AAC6C6}"/>
                    </a:ext>
                  </a:extLst>
                </p:cNvPr>
                <p:cNvSpPr/>
                <p:nvPr/>
              </p:nvSpPr>
              <p:spPr>
                <a:xfrm>
                  <a:off x="6223444"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solidFill>
                  <a:srgbClr val="73B643"/>
                </a:solidFill>
                <a:ln w="9525"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D830F0E6-60B1-20CD-A6D8-311CE2D03DB6}"/>
                    </a:ext>
                  </a:extLst>
                </p:cNvPr>
                <p:cNvSpPr/>
                <p:nvPr/>
              </p:nvSpPr>
              <p:spPr>
                <a:xfrm>
                  <a:off x="6161055"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solidFill>
                  <a:srgbClr val="73B643"/>
                </a:solidFill>
                <a:ln w="9525" cap="flat">
                  <a:noFill/>
                  <a:prstDash val="solid"/>
                  <a:miter/>
                </a:ln>
              </p:spPr>
              <p:txBody>
                <a:bodyPr rtlCol="0" anchor="ctr"/>
                <a:lstStyle/>
                <a:p>
                  <a:endParaRPr lang="en-US" dirty="0"/>
                </a:p>
              </p:txBody>
            </p:sp>
          </p:grpSp>
        </p:grpSp>
        <p:grpSp>
          <p:nvGrpSpPr>
            <p:cNvPr id="243" name="Graphic 23">
              <a:extLst>
                <a:ext uri="{FF2B5EF4-FFF2-40B4-BE49-F238E27FC236}">
                  <a16:creationId xmlns:a16="http://schemas.microsoft.com/office/drawing/2014/main" id="{BF71EBA6-80D2-6974-B9EB-E08A39E7A6B0}"/>
                </a:ext>
              </a:extLst>
            </p:cNvPr>
            <p:cNvGrpSpPr/>
            <p:nvPr/>
          </p:nvGrpSpPr>
          <p:grpSpPr>
            <a:xfrm>
              <a:off x="9918540" y="1123755"/>
              <a:ext cx="320040" cy="320040"/>
              <a:chOff x="5753100" y="2682429"/>
              <a:chExt cx="685800" cy="685800"/>
            </a:xfrm>
            <a:solidFill>
              <a:schemeClr val="bg1">
                <a:lumMod val="85000"/>
              </a:schemeClr>
            </a:solidFill>
          </p:grpSpPr>
          <p:sp>
            <p:nvSpPr>
              <p:cNvPr id="283" name="Freeform: Shape 282">
                <a:extLst>
                  <a:ext uri="{FF2B5EF4-FFF2-40B4-BE49-F238E27FC236}">
                    <a16:creationId xmlns:a16="http://schemas.microsoft.com/office/drawing/2014/main" id="{F43695E6-9D83-615A-440B-1DC379255105}"/>
                  </a:ext>
                </a:extLst>
              </p:cNvPr>
              <p:cNvSpPr/>
              <p:nvPr/>
            </p:nvSpPr>
            <p:spPr>
              <a:xfrm>
                <a:off x="5753100" y="268242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284" name="Graphic 23">
                <a:extLst>
                  <a:ext uri="{FF2B5EF4-FFF2-40B4-BE49-F238E27FC236}">
                    <a16:creationId xmlns:a16="http://schemas.microsoft.com/office/drawing/2014/main" id="{A402DB40-8861-1E40-2509-0145267C4F9D}"/>
                  </a:ext>
                </a:extLst>
              </p:cNvPr>
              <p:cNvGrpSpPr/>
              <p:nvPr/>
            </p:nvGrpSpPr>
            <p:grpSpPr>
              <a:xfrm>
                <a:off x="5914739" y="2819399"/>
                <a:ext cx="360045" cy="442150"/>
                <a:chOff x="5914739" y="2819399"/>
                <a:chExt cx="360045" cy="442150"/>
              </a:xfrm>
              <a:grpFill/>
            </p:grpSpPr>
            <p:grpSp>
              <p:nvGrpSpPr>
                <p:cNvPr id="285" name="Graphic 23">
                  <a:extLst>
                    <a:ext uri="{FF2B5EF4-FFF2-40B4-BE49-F238E27FC236}">
                      <a16:creationId xmlns:a16="http://schemas.microsoft.com/office/drawing/2014/main" id="{FB14C810-19CF-E432-588F-24DC483AF833}"/>
                    </a:ext>
                  </a:extLst>
                </p:cNvPr>
                <p:cNvGrpSpPr/>
                <p:nvPr/>
              </p:nvGrpSpPr>
              <p:grpSpPr>
                <a:xfrm>
                  <a:off x="5914739" y="2819399"/>
                  <a:ext cx="360045" cy="442150"/>
                  <a:chOff x="5914739" y="2819399"/>
                  <a:chExt cx="360045" cy="442150"/>
                </a:xfrm>
                <a:grpFill/>
              </p:grpSpPr>
              <p:sp>
                <p:nvSpPr>
                  <p:cNvPr id="287" name="Freeform: Shape 286">
                    <a:extLst>
                      <a:ext uri="{FF2B5EF4-FFF2-40B4-BE49-F238E27FC236}">
                        <a16:creationId xmlns:a16="http://schemas.microsoft.com/office/drawing/2014/main" id="{5E0A0D93-6FC9-1D99-F126-1BBB30BE3C23}"/>
                      </a:ext>
                    </a:extLst>
                  </p:cNvPr>
                  <p:cNvSpPr/>
                  <p:nvPr/>
                </p:nvSpPr>
                <p:spPr>
                  <a:xfrm>
                    <a:off x="5928741" y="2835687"/>
                    <a:ext cx="332041" cy="409575"/>
                  </a:xfrm>
                  <a:custGeom>
                    <a:avLst/>
                    <a:gdLst>
                      <a:gd name="connsiteX0" fmla="*/ 166021 w 332041"/>
                      <a:gd name="connsiteY0" fmla="*/ 409575 h 409575"/>
                      <a:gd name="connsiteX1" fmla="*/ 245269 w 332041"/>
                      <a:gd name="connsiteY1" fmla="*/ 356997 h 409575"/>
                      <a:gd name="connsiteX2" fmla="*/ 332042 w 332041"/>
                      <a:gd name="connsiteY2" fmla="*/ 180118 h 409575"/>
                      <a:gd name="connsiteX3" fmla="*/ 332042 w 332041"/>
                      <a:gd name="connsiteY3" fmla="*/ 64103 h 409575"/>
                      <a:gd name="connsiteX4" fmla="*/ 166021 w 332041"/>
                      <a:gd name="connsiteY4" fmla="*/ 0 h 409575"/>
                      <a:gd name="connsiteX5" fmla="*/ 0 w 332041"/>
                      <a:gd name="connsiteY5" fmla="*/ 64103 h 409575"/>
                      <a:gd name="connsiteX6" fmla="*/ 0 w 332041"/>
                      <a:gd name="connsiteY6" fmla="*/ 180118 h 409575"/>
                      <a:gd name="connsiteX7" fmla="*/ 86773 w 332041"/>
                      <a:gd name="connsiteY7" fmla="*/ 356997 h 409575"/>
                      <a:gd name="connsiteX8" fmla="*/ 166021 w 332041"/>
                      <a:gd name="connsiteY8"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41" h="409575">
                        <a:moveTo>
                          <a:pt x="166021" y="409575"/>
                        </a:moveTo>
                        <a:cubicBezTo>
                          <a:pt x="198215" y="390811"/>
                          <a:pt x="224218" y="373190"/>
                          <a:pt x="245269" y="356997"/>
                        </a:cubicBezTo>
                        <a:cubicBezTo>
                          <a:pt x="300037" y="314706"/>
                          <a:pt x="332042" y="249365"/>
                          <a:pt x="332042" y="180118"/>
                        </a:cubicBezTo>
                        <a:lnTo>
                          <a:pt x="332042" y="64103"/>
                        </a:lnTo>
                        <a:cubicBezTo>
                          <a:pt x="252127" y="51054"/>
                          <a:pt x="166021" y="0"/>
                          <a:pt x="166021" y="0"/>
                        </a:cubicBezTo>
                        <a:cubicBezTo>
                          <a:pt x="166021" y="0"/>
                          <a:pt x="79915" y="51054"/>
                          <a:pt x="0" y="64103"/>
                        </a:cubicBezTo>
                        <a:lnTo>
                          <a:pt x="0" y="180118"/>
                        </a:lnTo>
                        <a:cubicBezTo>
                          <a:pt x="0" y="249365"/>
                          <a:pt x="32004" y="314611"/>
                          <a:pt x="86773" y="356997"/>
                        </a:cubicBezTo>
                        <a:cubicBezTo>
                          <a:pt x="107728" y="373190"/>
                          <a:pt x="133731" y="390811"/>
                          <a:pt x="166021" y="409575"/>
                        </a:cubicBezTo>
                        <a:close/>
                      </a:path>
                    </a:pathLst>
                  </a:custGeom>
                  <a:grpFill/>
                  <a:ln w="9525"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0F1C36CD-D3E3-4117-2A65-6693CF8D693D}"/>
                      </a:ext>
                    </a:extLst>
                  </p:cNvPr>
                  <p:cNvSpPr/>
                  <p:nvPr/>
                </p:nvSpPr>
                <p:spPr>
                  <a:xfrm>
                    <a:off x="5914739" y="2819399"/>
                    <a:ext cx="360045" cy="442150"/>
                  </a:xfrm>
                  <a:custGeom>
                    <a:avLst/>
                    <a:gdLst>
                      <a:gd name="connsiteX0" fmla="*/ 180023 w 360045"/>
                      <a:gd name="connsiteY0" fmla="*/ 442151 h 442150"/>
                      <a:gd name="connsiteX1" fmla="*/ 172974 w 360045"/>
                      <a:gd name="connsiteY1" fmla="*/ 438055 h 442150"/>
                      <a:gd name="connsiteX2" fmla="*/ 92202 w 360045"/>
                      <a:gd name="connsiteY2" fmla="*/ 384429 h 442150"/>
                      <a:gd name="connsiteX3" fmla="*/ 24289 w 360045"/>
                      <a:gd name="connsiteY3" fmla="*/ 301180 h 442150"/>
                      <a:gd name="connsiteX4" fmla="*/ 0 w 360045"/>
                      <a:gd name="connsiteY4" fmla="*/ 196501 h 442150"/>
                      <a:gd name="connsiteX5" fmla="*/ 0 w 360045"/>
                      <a:gd name="connsiteY5" fmla="*/ 68485 h 442150"/>
                      <a:gd name="connsiteX6" fmla="*/ 11811 w 360045"/>
                      <a:gd name="connsiteY6" fmla="*/ 66580 h 442150"/>
                      <a:gd name="connsiteX7" fmla="*/ 172879 w 360045"/>
                      <a:gd name="connsiteY7" fmla="*/ 4286 h 442150"/>
                      <a:gd name="connsiteX8" fmla="*/ 180023 w 360045"/>
                      <a:gd name="connsiteY8" fmla="*/ 0 h 442150"/>
                      <a:gd name="connsiteX9" fmla="*/ 187166 w 360045"/>
                      <a:gd name="connsiteY9" fmla="*/ 4286 h 442150"/>
                      <a:gd name="connsiteX10" fmla="*/ 348234 w 360045"/>
                      <a:gd name="connsiteY10" fmla="*/ 66580 h 442150"/>
                      <a:gd name="connsiteX11" fmla="*/ 360045 w 360045"/>
                      <a:gd name="connsiteY11" fmla="*/ 68485 h 442150"/>
                      <a:gd name="connsiteX12" fmla="*/ 360045 w 360045"/>
                      <a:gd name="connsiteY12" fmla="*/ 196501 h 442150"/>
                      <a:gd name="connsiteX13" fmla="*/ 335756 w 360045"/>
                      <a:gd name="connsiteY13" fmla="*/ 301180 h 442150"/>
                      <a:gd name="connsiteX14" fmla="*/ 267843 w 360045"/>
                      <a:gd name="connsiteY14" fmla="*/ 384429 h 442150"/>
                      <a:gd name="connsiteX15" fmla="*/ 187071 w 360045"/>
                      <a:gd name="connsiteY15" fmla="*/ 438055 h 442150"/>
                      <a:gd name="connsiteX16" fmla="*/ 180023 w 360045"/>
                      <a:gd name="connsiteY16" fmla="*/ 442151 h 442150"/>
                      <a:gd name="connsiteX17" fmla="*/ 28099 w 360045"/>
                      <a:gd name="connsiteY17" fmla="*/ 92107 h 442150"/>
                      <a:gd name="connsiteX18" fmla="*/ 28099 w 360045"/>
                      <a:gd name="connsiteY18" fmla="*/ 196405 h 442150"/>
                      <a:gd name="connsiteX19" fmla="*/ 109442 w 360045"/>
                      <a:gd name="connsiteY19" fmla="*/ 362140 h 442150"/>
                      <a:gd name="connsiteX20" fmla="*/ 180023 w 360045"/>
                      <a:gd name="connsiteY20" fmla="*/ 409575 h 442150"/>
                      <a:gd name="connsiteX21" fmla="*/ 250603 w 360045"/>
                      <a:gd name="connsiteY21" fmla="*/ 362140 h 442150"/>
                      <a:gd name="connsiteX22" fmla="*/ 331946 w 360045"/>
                      <a:gd name="connsiteY22" fmla="*/ 196405 h 442150"/>
                      <a:gd name="connsiteX23" fmla="*/ 331946 w 360045"/>
                      <a:gd name="connsiteY23" fmla="*/ 92107 h 442150"/>
                      <a:gd name="connsiteX24" fmla="*/ 180023 w 360045"/>
                      <a:gd name="connsiteY24" fmla="*/ 32480 h 442150"/>
                      <a:gd name="connsiteX25" fmla="*/ 28099 w 360045"/>
                      <a:gd name="connsiteY25" fmla="*/ 92107 h 44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045" h="442150">
                        <a:moveTo>
                          <a:pt x="180023" y="442151"/>
                        </a:moveTo>
                        <a:lnTo>
                          <a:pt x="172974" y="438055"/>
                        </a:lnTo>
                        <a:cubicBezTo>
                          <a:pt x="142589" y="420338"/>
                          <a:pt x="115443" y="402336"/>
                          <a:pt x="92202" y="384429"/>
                        </a:cubicBezTo>
                        <a:cubicBezTo>
                          <a:pt x="63627" y="362331"/>
                          <a:pt x="40100" y="333565"/>
                          <a:pt x="24289" y="301180"/>
                        </a:cubicBezTo>
                        <a:cubicBezTo>
                          <a:pt x="8382" y="268796"/>
                          <a:pt x="0" y="232601"/>
                          <a:pt x="0" y="196501"/>
                        </a:cubicBezTo>
                        <a:lnTo>
                          <a:pt x="0" y="68485"/>
                        </a:lnTo>
                        <a:lnTo>
                          <a:pt x="11811" y="66580"/>
                        </a:lnTo>
                        <a:cubicBezTo>
                          <a:pt x="88011" y="54197"/>
                          <a:pt x="172022" y="4763"/>
                          <a:pt x="172879" y="4286"/>
                        </a:cubicBezTo>
                        <a:lnTo>
                          <a:pt x="180023" y="0"/>
                        </a:lnTo>
                        <a:lnTo>
                          <a:pt x="187166" y="4286"/>
                        </a:lnTo>
                        <a:cubicBezTo>
                          <a:pt x="188024" y="4763"/>
                          <a:pt x="272034" y="54197"/>
                          <a:pt x="348234" y="66580"/>
                        </a:cubicBezTo>
                        <a:lnTo>
                          <a:pt x="360045" y="68485"/>
                        </a:lnTo>
                        <a:lnTo>
                          <a:pt x="360045" y="196501"/>
                        </a:lnTo>
                        <a:cubicBezTo>
                          <a:pt x="360045" y="232601"/>
                          <a:pt x="351663" y="268796"/>
                          <a:pt x="335756" y="301180"/>
                        </a:cubicBezTo>
                        <a:cubicBezTo>
                          <a:pt x="319850" y="333565"/>
                          <a:pt x="296323" y="362426"/>
                          <a:pt x="267843" y="384429"/>
                        </a:cubicBezTo>
                        <a:cubicBezTo>
                          <a:pt x="244697" y="402336"/>
                          <a:pt x="217551" y="420338"/>
                          <a:pt x="187071" y="438055"/>
                        </a:cubicBezTo>
                        <a:lnTo>
                          <a:pt x="180023" y="442151"/>
                        </a:lnTo>
                        <a:close/>
                        <a:moveTo>
                          <a:pt x="28099" y="92107"/>
                        </a:moveTo>
                        <a:lnTo>
                          <a:pt x="28099" y="196405"/>
                        </a:lnTo>
                        <a:cubicBezTo>
                          <a:pt x="28099" y="260795"/>
                          <a:pt x="58484" y="322802"/>
                          <a:pt x="109442" y="362140"/>
                        </a:cubicBezTo>
                        <a:cubicBezTo>
                          <a:pt x="129826" y="377857"/>
                          <a:pt x="153543" y="393859"/>
                          <a:pt x="180023" y="409575"/>
                        </a:cubicBezTo>
                        <a:cubicBezTo>
                          <a:pt x="206502" y="393859"/>
                          <a:pt x="230219" y="377952"/>
                          <a:pt x="250603" y="362140"/>
                        </a:cubicBezTo>
                        <a:cubicBezTo>
                          <a:pt x="301562" y="322802"/>
                          <a:pt x="331946" y="260890"/>
                          <a:pt x="331946" y="196405"/>
                        </a:cubicBezTo>
                        <a:lnTo>
                          <a:pt x="331946" y="92107"/>
                        </a:lnTo>
                        <a:cubicBezTo>
                          <a:pt x="266700" y="78772"/>
                          <a:pt x="201454" y="44482"/>
                          <a:pt x="180023" y="32480"/>
                        </a:cubicBezTo>
                        <a:cubicBezTo>
                          <a:pt x="158591" y="44387"/>
                          <a:pt x="93345" y="78772"/>
                          <a:pt x="28099" y="92107"/>
                        </a:cubicBezTo>
                        <a:close/>
                      </a:path>
                    </a:pathLst>
                  </a:custGeom>
                  <a:grpFill/>
                  <a:ln w="9525" cap="flat">
                    <a:noFill/>
                    <a:prstDash val="solid"/>
                    <a:miter/>
                  </a:ln>
                </p:spPr>
                <p:txBody>
                  <a:bodyPr rtlCol="0" anchor="ctr"/>
                  <a:lstStyle/>
                  <a:p>
                    <a:endParaRPr lang="en-US" dirty="0"/>
                  </a:p>
                </p:txBody>
              </p:sp>
            </p:grpSp>
            <p:sp>
              <p:nvSpPr>
                <p:cNvPr id="286" name="Freeform: Shape 285">
                  <a:extLst>
                    <a:ext uri="{FF2B5EF4-FFF2-40B4-BE49-F238E27FC236}">
                      <a16:creationId xmlns:a16="http://schemas.microsoft.com/office/drawing/2014/main" id="{F5D1964B-2C49-89C7-0722-5436F93DCA2C}"/>
                    </a:ext>
                  </a:extLst>
                </p:cNvPr>
                <p:cNvSpPr/>
                <p:nvPr/>
              </p:nvSpPr>
              <p:spPr>
                <a:xfrm>
                  <a:off x="6004464" y="2977133"/>
                  <a:ext cx="180403" cy="132873"/>
                </a:xfrm>
                <a:custGeom>
                  <a:avLst/>
                  <a:gdLst>
                    <a:gd name="connsiteX0" fmla="*/ 159734 w 180403"/>
                    <a:gd name="connsiteY0" fmla="*/ 0 h 132873"/>
                    <a:gd name="connsiteX1" fmla="*/ 68294 w 180403"/>
                    <a:gd name="connsiteY1" fmla="*/ 91440 h 132873"/>
                    <a:gd name="connsiteX2" fmla="*/ 20765 w 180403"/>
                    <a:gd name="connsiteY2" fmla="*/ 43910 h 132873"/>
                    <a:gd name="connsiteX3" fmla="*/ 0 w 180403"/>
                    <a:gd name="connsiteY3" fmla="*/ 64579 h 132873"/>
                    <a:gd name="connsiteX4" fmla="*/ 68294 w 180403"/>
                    <a:gd name="connsiteY4" fmla="*/ 132874 h 132873"/>
                    <a:gd name="connsiteX5" fmla="*/ 68294 w 180403"/>
                    <a:gd name="connsiteY5" fmla="*/ 132779 h 132873"/>
                    <a:gd name="connsiteX6" fmla="*/ 68294 w 180403"/>
                    <a:gd name="connsiteY6" fmla="*/ 132874 h 132873"/>
                    <a:gd name="connsiteX7" fmla="*/ 180404 w 180403"/>
                    <a:gd name="connsiteY7" fmla="*/ 20764 h 132873"/>
                    <a:gd name="connsiteX8" fmla="*/ 159734 w 180403"/>
                    <a:gd name="connsiteY8" fmla="*/ 0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03" h="132873">
                      <a:moveTo>
                        <a:pt x="159734" y="0"/>
                      </a:moveTo>
                      <a:lnTo>
                        <a:pt x="68294" y="91440"/>
                      </a:lnTo>
                      <a:lnTo>
                        <a:pt x="20765" y="43910"/>
                      </a:lnTo>
                      <a:lnTo>
                        <a:pt x="0" y="64579"/>
                      </a:lnTo>
                      <a:lnTo>
                        <a:pt x="68294" y="132874"/>
                      </a:lnTo>
                      <a:lnTo>
                        <a:pt x="68294" y="132779"/>
                      </a:lnTo>
                      <a:lnTo>
                        <a:pt x="68294" y="132874"/>
                      </a:lnTo>
                      <a:lnTo>
                        <a:pt x="180404" y="20764"/>
                      </a:lnTo>
                      <a:lnTo>
                        <a:pt x="159734" y="0"/>
                      </a:lnTo>
                      <a:close/>
                    </a:path>
                  </a:pathLst>
                </a:custGeom>
                <a:grpFill/>
                <a:ln w="9525" cap="flat">
                  <a:noFill/>
                  <a:prstDash val="solid"/>
                  <a:miter/>
                </a:ln>
              </p:spPr>
              <p:txBody>
                <a:bodyPr rtlCol="0" anchor="ctr"/>
                <a:lstStyle/>
                <a:p>
                  <a:endParaRPr lang="en-US" dirty="0"/>
                </a:p>
              </p:txBody>
            </p:sp>
          </p:grpSp>
        </p:grpSp>
        <p:grpSp>
          <p:nvGrpSpPr>
            <p:cNvPr id="244" name="Graphic 23">
              <a:extLst>
                <a:ext uri="{FF2B5EF4-FFF2-40B4-BE49-F238E27FC236}">
                  <a16:creationId xmlns:a16="http://schemas.microsoft.com/office/drawing/2014/main" id="{00E2D506-84B4-6947-E2A9-747C4CA8B682}"/>
                </a:ext>
              </a:extLst>
            </p:cNvPr>
            <p:cNvGrpSpPr/>
            <p:nvPr/>
          </p:nvGrpSpPr>
          <p:grpSpPr>
            <a:xfrm>
              <a:off x="10239013" y="1123755"/>
              <a:ext cx="320040" cy="320040"/>
              <a:chOff x="5753100" y="3486149"/>
              <a:chExt cx="685800" cy="685800"/>
            </a:xfrm>
            <a:solidFill>
              <a:schemeClr val="bg1">
                <a:lumMod val="85000"/>
              </a:schemeClr>
            </a:solidFill>
          </p:grpSpPr>
          <p:sp>
            <p:nvSpPr>
              <p:cNvPr id="273" name="Freeform: Shape 272">
                <a:extLst>
                  <a:ext uri="{FF2B5EF4-FFF2-40B4-BE49-F238E27FC236}">
                    <a16:creationId xmlns:a16="http://schemas.microsoft.com/office/drawing/2014/main" id="{2D63AA3B-C7B8-8C81-00F3-1A0C02CE524E}"/>
                  </a:ext>
                </a:extLst>
              </p:cNvPr>
              <p:cNvSpPr/>
              <p:nvPr/>
            </p:nvSpPr>
            <p:spPr>
              <a:xfrm>
                <a:off x="5753100" y="348614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274" name="Graphic 23">
                <a:extLst>
                  <a:ext uri="{FF2B5EF4-FFF2-40B4-BE49-F238E27FC236}">
                    <a16:creationId xmlns:a16="http://schemas.microsoft.com/office/drawing/2014/main" id="{DB319C25-8BF2-E02C-3CFD-D935C33FB9FA}"/>
                  </a:ext>
                </a:extLst>
              </p:cNvPr>
              <p:cNvGrpSpPr/>
              <p:nvPr/>
            </p:nvGrpSpPr>
            <p:grpSpPr>
              <a:xfrm>
                <a:off x="5846338" y="3613689"/>
                <a:ext cx="521028" cy="393628"/>
                <a:chOff x="5846338" y="3613689"/>
                <a:chExt cx="521028" cy="393628"/>
              </a:xfrm>
              <a:grpFill/>
            </p:grpSpPr>
            <p:grpSp>
              <p:nvGrpSpPr>
                <p:cNvPr id="275" name="Graphic 23">
                  <a:extLst>
                    <a:ext uri="{FF2B5EF4-FFF2-40B4-BE49-F238E27FC236}">
                      <a16:creationId xmlns:a16="http://schemas.microsoft.com/office/drawing/2014/main" id="{B4F80806-98DC-F267-763F-C339566C8FE6}"/>
                    </a:ext>
                  </a:extLst>
                </p:cNvPr>
                <p:cNvGrpSpPr/>
                <p:nvPr/>
              </p:nvGrpSpPr>
              <p:grpSpPr>
                <a:xfrm>
                  <a:off x="5989796" y="3613689"/>
                  <a:ext cx="377570" cy="339852"/>
                  <a:chOff x="5989796" y="3613689"/>
                  <a:chExt cx="377570" cy="339852"/>
                </a:xfrm>
                <a:grpFill/>
              </p:grpSpPr>
              <p:sp>
                <p:nvSpPr>
                  <p:cNvPr id="279" name="Freeform: Shape 278">
                    <a:extLst>
                      <a:ext uri="{FF2B5EF4-FFF2-40B4-BE49-F238E27FC236}">
                        <a16:creationId xmlns:a16="http://schemas.microsoft.com/office/drawing/2014/main" id="{1B078EE5-D0F1-9352-6337-9A2F00B9F750}"/>
                      </a:ext>
                    </a:extLst>
                  </p:cNvPr>
                  <p:cNvSpPr/>
                  <p:nvPr/>
                </p:nvSpPr>
                <p:spPr>
                  <a:xfrm>
                    <a:off x="6079857" y="3661171"/>
                    <a:ext cx="207975" cy="239982"/>
                  </a:xfrm>
                  <a:custGeom>
                    <a:avLst/>
                    <a:gdLst>
                      <a:gd name="connsiteX0" fmla="*/ 196260 w 207975"/>
                      <a:gd name="connsiteY0" fmla="*/ 67389 h 239982"/>
                      <a:gd name="connsiteX1" fmla="*/ 150159 w 207975"/>
                      <a:gd name="connsiteY1" fmla="*/ 67389 h 239982"/>
                      <a:gd name="connsiteX2" fmla="*/ 148159 w 207975"/>
                      <a:gd name="connsiteY2" fmla="*/ 66246 h 239982"/>
                      <a:gd name="connsiteX3" fmla="*/ 115012 w 207975"/>
                      <a:gd name="connsiteY3" fmla="*/ 11763 h 239982"/>
                      <a:gd name="connsiteX4" fmla="*/ 76721 w 207975"/>
                      <a:gd name="connsiteY4" fmla="*/ 7286 h 239982"/>
                      <a:gd name="connsiteX5" fmla="*/ 6046 w 207975"/>
                      <a:gd name="connsiteY5" fmla="*/ 78629 h 239982"/>
                      <a:gd name="connsiteX6" fmla="*/ 10141 w 207975"/>
                      <a:gd name="connsiteY6" fmla="*/ 111299 h 239982"/>
                      <a:gd name="connsiteX7" fmla="*/ 82150 w 207975"/>
                      <a:gd name="connsiteY7" fmla="*/ 154257 h 239982"/>
                      <a:gd name="connsiteX8" fmla="*/ 82150 w 207975"/>
                      <a:gd name="connsiteY8" fmla="*/ 223028 h 239982"/>
                      <a:gd name="connsiteX9" fmla="*/ 99105 w 207975"/>
                      <a:gd name="connsiteY9" fmla="*/ 239982 h 239982"/>
                      <a:gd name="connsiteX10" fmla="*/ 99105 w 207975"/>
                      <a:gd name="connsiteY10" fmla="*/ 239982 h 239982"/>
                      <a:gd name="connsiteX11" fmla="*/ 116060 w 207975"/>
                      <a:gd name="connsiteY11" fmla="*/ 223028 h 239982"/>
                      <a:gd name="connsiteX12" fmla="*/ 116060 w 207975"/>
                      <a:gd name="connsiteY12" fmla="*/ 131302 h 239982"/>
                      <a:gd name="connsiteX13" fmla="*/ 106439 w 207975"/>
                      <a:gd name="connsiteY13" fmla="*/ 115205 h 239982"/>
                      <a:gd name="connsiteX14" fmla="*/ 64243 w 207975"/>
                      <a:gd name="connsiteY14" fmla="*/ 92725 h 239982"/>
                      <a:gd name="connsiteX15" fmla="*/ 105582 w 207975"/>
                      <a:gd name="connsiteY15" fmla="*/ 51387 h 239982"/>
                      <a:gd name="connsiteX16" fmla="*/ 130537 w 207975"/>
                      <a:gd name="connsiteY16" fmla="*/ 89297 h 239982"/>
                      <a:gd name="connsiteX17" fmla="*/ 133776 w 207975"/>
                      <a:gd name="connsiteY17" fmla="*/ 91011 h 239982"/>
                      <a:gd name="connsiteX18" fmla="*/ 196165 w 207975"/>
                      <a:gd name="connsiteY18" fmla="*/ 91011 h 239982"/>
                      <a:gd name="connsiteX19" fmla="*/ 207976 w 207975"/>
                      <a:gd name="connsiteY19" fmla="*/ 79200 h 239982"/>
                      <a:gd name="connsiteX20" fmla="*/ 207976 w 207975"/>
                      <a:gd name="connsiteY20" fmla="*/ 79200 h 239982"/>
                      <a:gd name="connsiteX21" fmla="*/ 196165 w 207975"/>
                      <a:gd name="connsiteY21" fmla="*/ 67389 h 23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975" h="239982">
                        <a:moveTo>
                          <a:pt x="196260" y="67389"/>
                        </a:moveTo>
                        <a:lnTo>
                          <a:pt x="150159" y="67389"/>
                        </a:lnTo>
                        <a:cubicBezTo>
                          <a:pt x="149397" y="67389"/>
                          <a:pt x="148635" y="67008"/>
                          <a:pt x="148159" y="66246"/>
                        </a:cubicBezTo>
                        <a:lnTo>
                          <a:pt x="115012" y="11763"/>
                        </a:lnTo>
                        <a:cubicBezTo>
                          <a:pt x="106725" y="-1858"/>
                          <a:pt x="87961" y="-4048"/>
                          <a:pt x="76721" y="7286"/>
                        </a:cubicBezTo>
                        <a:lnTo>
                          <a:pt x="6046" y="78629"/>
                        </a:lnTo>
                        <a:cubicBezTo>
                          <a:pt x="-3479" y="88249"/>
                          <a:pt x="-1479" y="104346"/>
                          <a:pt x="10141" y="111299"/>
                        </a:cubicBezTo>
                        <a:lnTo>
                          <a:pt x="82150" y="154257"/>
                        </a:lnTo>
                        <a:lnTo>
                          <a:pt x="82150" y="223028"/>
                        </a:lnTo>
                        <a:cubicBezTo>
                          <a:pt x="82150" y="232362"/>
                          <a:pt x="89770" y="239982"/>
                          <a:pt x="99105" y="239982"/>
                        </a:cubicBezTo>
                        <a:lnTo>
                          <a:pt x="99105" y="239982"/>
                        </a:lnTo>
                        <a:cubicBezTo>
                          <a:pt x="108439" y="239982"/>
                          <a:pt x="116060" y="232362"/>
                          <a:pt x="116060" y="223028"/>
                        </a:cubicBezTo>
                        <a:lnTo>
                          <a:pt x="116060" y="131302"/>
                        </a:lnTo>
                        <a:cubicBezTo>
                          <a:pt x="116060" y="124539"/>
                          <a:pt x="112345" y="118348"/>
                          <a:pt x="106439" y="115205"/>
                        </a:cubicBezTo>
                        <a:lnTo>
                          <a:pt x="64243" y="92725"/>
                        </a:lnTo>
                        <a:lnTo>
                          <a:pt x="105582" y="51387"/>
                        </a:lnTo>
                        <a:lnTo>
                          <a:pt x="130537" y="89297"/>
                        </a:lnTo>
                        <a:cubicBezTo>
                          <a:pt x="131204" y="90344"/>
                          <a:pt x="132442" y="91011"/>
                          <a:pt x="133776" y="91011"/>
                        </a:cubicBezTo>
                        <a:lnTo>
                          <a:pt x="196165" y="91011"/>
                        </a:lnTo>
                        <a:cubicBezTo>
                          <a:pt x="202737" y="91011"/>
                          <a:pt x="207976" y="85677"/>
                          <a:pt x="207976" y="79200"/>
                        </a:cubicBezTo>
                        <a:lnTo>
                          <a:pt x="207976" y="79200"/>
                        </a:lnTo>
                        <a:cubicBezTo>
                          <a:pt x="207976" y="72628"/>
                          <a:pt x="202642" y="67389"/>
                          <a:pt x="196165" y="67389"/>
                        </a:cubicBezTo>
                        <a:close/>
                      </a:path>
                    </a:pathLst>
                  </a:custGeom>
                  <a:grpFill/>
                  <a:ln w="9525"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739771B8-3A68-1E0F-747D-E0F943DC8C33}"/>
                      </a:ext>
                    </a:extLst>
                  </p:cNvPr>
                  <p:cNvSpPr/>
                  <p:nvPr/>
                </p:nvSpPr>
                <p:spPr>
                  <a:xfrm>
                    <a:off x="5989796"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03BEC0D1-7FF8-AA4E-B6DE-7B848980316B}"/>
                      </a:ext>
                    </a:extLst>
                  </p:cNvPr>
                  <p:cNvSpPr/>
                  <p:nvPr/>
                </p:nvSpPr>
                <p:spPr>
                  <a:xfrm>
                    <a:off x="6213443"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9C411755-12FC-8B71-0002-FC6EF4CCAA40}"/>
                      </a:ext>
                    </a:extLst>
                  </p:cNvPr>
                  <p:cNvSpPr/>
                  <p:nvPr/>
                </p:nvSpPr>
                <p:spPr>
                  <a:xfrm>
                    <a:off x="6189821" y="3613689"/>
                    <a:ext cx="58293" cy="58293"/>
                  </a:xfrm>
                  <a:custGeom>
                    <a:avLst/>
                    <a:gdLst>
                      <a:gd name="connsiteX0" fmla="*/ 58293 w 58293"/>
                      <a:gd name="connsiteY0" fmla="*/ 29147 h 58293"/>
                      <a:gd name="connsiteX1" fmla="*/ 29146 w 58293"/>
                      <a:gd name="connsiteY1" fmla="*/ 58293 h 58293"/>
                      <a:gd name="connsiteX2" fmla="*/ 0 w 58293"/>
                      <a:gd name="connsiteY2" fmla="*/ 29147 h 58293"/>
                      <a:gd name="connsiteX3" fmla="*/ 29146 w 58293"/>
                      <a:gd name="connsiteY3" fmla="*/ 0 h 58293"/>
                      <a:gd name="connsiteX4" fmla="*/ 58293 w 58293"/>
                      <a:gd name="connsiteY4" fmla="*/ 29147 h 58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 h="58293">
                        <a:moveTo>
                          <a:pt x="58293" y="29147"/>
                        </a:moveTo>
                        <a:cubicBezTo>
                          <a:pt x="58293" y="45244"/>
                          <a:pt x="45244" y="58293"/>
                          <a:pt x="29146" y="58293"/>
                        </a:cubicBezTo>
                        <a:cubicBezTo>
                          <a:pt x="13049" y="58293"/>
                          <a:pt x="0" y="45244"/>
                          <a:pt x="0" y="29147"/>
                        </a:cubicBezTo>
                        <a:cubicBezTo>
                          <a:pt x="0" y="13049"/>
                          <a:pt x="13049" y="0"/>
                          <a:pt x="29146" y="0"/>
                        </a:cubicBezTo>
                        <a:cubicBezTo>
                          <a:pt x="45244" y="0"/>
                          <a:pt x="58293" y="13049"/>
                          <a:pt x="58293" y="29147"/>
                        </a:cubicBezTo>
                        <a:close/>
                      </a:path>
                    </a:pathLst>
                  </a:custGeom>
                  <a:grpFill/>
                  <a:ln w="9525" cap="flat">
                    <a:noFill/>
                    <a:prstDash val="solid"/>
                    <a:miter/>
                  </a:ln>
                </p:spPr>
                <p:txBody>
                  <a:bodyPr rtlCol="0" anchor="ctr"/>
                  <a:lstStyle/>
                  <a:p>
                    <a:endParaRPr lang="en-US" dirty="0"/>
                  </a:p>
                </p:txBody>
              </p:sp>
            </p:grpSp>
            <p:grpSp>
              <p:nvGrpSpPr>
                <p:cNvPr id="276" name="Graphic 23">
                  <a:extLst>
                    <a:ext uri="{FF2B5EF4-FFF2-40B4-BE49-F238E27FC236}">
                      <a16:creationId xmlns:a16="http://schemas.microsoft.com/office/drawing/2014/main" id="{719D4442-9FC6-2594-731C-36324BA0CB61}"/>
                    </a:ext>
                  </a:extLst>
                </p:cNvPr>
                <p:cNvGrpSpPr/>
                <p:nvPr/>
              </p:nvGrpSpPr>
              <p:grpSpPr>
                <a:xfrm>
                  <a:off x="5846338" y="3667600"/>
                  <a:ext cx="206132" cy="339717"/>
                  <a:chOff x="5846338" y="3667600"/>
                  <a:chExt cx="206132" cy="339717"/>
                </a:xfrm>
                <a:grpFill/>
              </p:grpSpPr>
              <p:sp>
                <p:nvSpPr>
                  <p:cNvPr id="277" name="Freeform: Shape 276">
                    <a:extLst>
                      <a:ext uri="{FF2B5EF4-FFF2-40B4-BE49-F238E27FC236}">
                        <a16:creationId xmlns:a16="http://schemas.microsoft.com/office/drawing/2014/main" id="{677E64D0-554C-0D4C-ABE5-019ECC3477F6}"/>
                      </a:ext>
                    </a:extLst>
                  </p:cNvPr>
                  <p:cNvSpPr/>
                  <p:nvPr/>
                </p:nvSpPr>
                <p:spPr>
                  <a:xfrm>
                    <a:off x="5846338" y="3743991"/>
                    <a:ext cx="206132" cy="263326"/>
                  </a:xfrm>
                  <a:custGeom>
                    <a:avLst/>
                    <a:gdLst>
                      <a:gd name="connsiteX0" fmla="*/ 136123 w 206132"/>
                      <a:gd name="connsiteY0" fmla="*/ 93250 h 263326"/>
                      <a:gd name="connsiteX1" fmla="*/ 188225 w 206132"/>
                      <a:gd name="connsiteY1" fmla="*/ 118015 h 263326"/>
                      <a:gd name="connsiteX2" fmla="*/ 205370 w 206132"/>
                      <a:gd name="connsiteY2" fmla="*/ 111062 h 263326"/>
                      <a:gd name="connsiteX3" fmla="*/ 205370 w 206132"/>
                      <a:gd name="connsiteY3" fmla="*/ 111062 h 263326"/>
                      <a:gd name="connsiteX4" fmla="*/ 199179 w 206132"/>
                      <a:gd name="connsiteY4" fmla="*/ 95536 h 263326"/>
                      <a:gd name="connsiteX5" fmla="*/ 154602 w 206132"/>
                      <a:gd name="connsiteY5" fmla="*/ 73628 h 263326"/>
                      <a:gd name="connsiteX6" fmla="*/ 147267 w 206132"/>
                      <a:gd name="connsiteY6" fmla="*/ 66199 h 263326"/>
                      <a:gd name="connsiteX7" fmla="*/ 120026 w 206132"/>
                      <a:gd name="connsiteY7" fmla="*/ 8191 h 263326"/>
                      <a:gd name="connsiteX8" fmla="*/ 107072 w 206132"/>
                      <a:gd name="connsiteY8" fmla="*/ 0 h 263326"/>
                      <a:gd name="connsiteX9" fmla="*/ 82212 w 206132"/>
                      <a:gd name="connsiteY9" fmla="*/ 0 h 263326"/>
                      <a:gd name="connsiteX10" fmla="*/ 72782 w 206132"/>
                      <a:gd name="connsiteY10" fmla="*/ 3524 h 263326"/>
                      <a:gd name="connsiteX11" fmla="*/ 22299 w 206132"/>
                      <a:gd name="connsiteY11" fmla="*/ 47434 h 263326"/>
                      <a:gd name="connsiteX12" fmla="*/ 18108 w 206132"/>
                      <a:gd name="connsiteY12" fmla="*/ 55150 h 263326"/>
                      <a:gd name="connsiteX13" fmla="*/ 9250 w 206132"/>
                      <a:gd name="connsiteY13" fmla="*/ 117538 h 263326"/>
                      <a:gd name="connsiteX14" fmla="*/ 21918 w 206132"/>
                      <a:gd name="connsiteY14" fmla="*/ 132112 h 263326"/>
                      <a:gd name="connsiteX15" fmla="*/ 21918 w 206132"/>
                      <a:gd name="connsiteY15" fmla="*/ 132112 h 263326"/>
                      <a:gd name="connsiteX16" fmla="*/ 34587 w 206132"/>
                      <a:gd name="connsiteY16" fmla="*/ 121444 h 263326"/>
                      <a:gd name="connsiteX17" fmla="*/ 42873 w 206132"/>
                      <a:gd name="connsiteY17" fmla="*/ 71152 h 263326"/>
                      <a:gd name="connsiteX18" fmla="*/ 47826 w 206132"/>
                      <a:gd name="connsiteY18" fmla="*/ 63055 h 263326"/>
                      <a:gd name="connsiteX19" fmla="*/ 72020 w 206132"/>
                      <a:gd name="connsiteY19" fmla="*/ 45434 h 263326"/>
                      <a:gd name="connsiteX20" fmla="*/ 47160 w 206132"/>
                      <a:gd name="connsiteY20" fmla="*/ 159639 h 263326"/>
                      <a:gd name="connsiteX21" fmla="*/ 28014 w 206132"/>
                      <a:gd name="connsiteY21" fmla="*/ 203454 h 263326"/>
                      <a:gd name="connsiteX22" fmla="*/ 2678 w 206132"/>
                      <a:gd name="connsiteY22" fmla="*/ 239839 h 263326"/>
                      <a:gd name="connsiteX23" fmla="*/ 5631 w 206132"/>
                      <a:gd name="connsiteY23" fmla="*/ 260032 h 263326"/>
                      <a:gd name="connsiteX24" fmla="*/ 5631 w 206132"/>
                      <a:gd name="connsiteY24" fmla="*/ 260032 h 263326"/>
                      <a:gd name="connsiteX25" fmla="*/ 26776 w 206132"/>
                      <a:gd name="connsiteY25" fmla="*/ 257556 h 263326"/>
                      <a:gd name="connsiteX26" fmla="*/ 56970 w 206132"/>
                      <a:gd name="connsiteY26" fmla="*/ 218694 h 263326"/>
                      <a:gd name="connsiteX27" fmla="*/ 76592 w 206132"/>
                      <a:gd name="connsiteY27" fmla="*/ 188500 h 263326"/>
                      <a:gd name="connsiteX28" fmla="*/ 92689 w 206132"/>
                      <a:gd name="connsiteY28" fmla="*/ 158401 h 263326"/>
                      <a:gd name="connsiteX29" fmla="*/ 154411 w 206132"/>
                      <a:gd name="connsiteY29" fmla="*/ 254508 h 263326"/>
                      <a:gd name="connsiteX30" fmla="*/ 176033 w 206132"/>
                      <a:gd name="connsiteY30" fmla="*/ 260032 h 263326"/>
                      <a:gd name="connsiteX31" fmla="*/ 176033 w 206132"/>
                      <a:gd name="connsiteY31" fmla="*/ 260032 h 263326"/>
                      <a:gd name="connsiteX32" fmla="*/ 182129 w 206132"/>
                      <a:gd name="connsiteY32" fmla="*/ 237172 h 263326"/>
                      <a:gd name="connsiteX33" fmla="*/ 114025 w 206132"/>
                      <a:gd name="connsiteY33" fmla="*/ 125825 h 263326"/>
                      <a:gd name="connsiteX34" fmla="*/ 111072 w 206132"/>
                      <a:gd name="connsiteY34" fmla="*/ 106966 h 263326"/>
                      <a:gd name="connsiteX35" fmla="*/ 119359 w 206132"/>
                      <a:gd name="connsiteY35" fmla="*/ 71914 h 263326"/>
                      <a:gd name="connsiteX36" fmla="*/ 129646 w 206132"/>
                      <a:gd name="connsiteY36" fmla="*/ 87725 h 263326"/>
                      <a:gd name="connsiteX37" fmla="*/ 136123 w 206132"/>
                      <a:gd name="connsiteY37" fmla="*/ 93345 h 2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132" h="263326">
                        <a:moveTo>
                          <a:pt x="136123" y="93250"/>
                        </a:moveTo>
                        <a:lnTo>
                          <a:pt x="188225" y="118015"/>
                        </a:lnTo>
                        <a:cubicBezTo>
                          <a:pt x="194892" y="121158"/>
                          <a:pt x="202798" y="118015"/>
                          <a:pt x="205370" y="111062"/>
                        </a:cubicBezTo>
                        <a:lnTo>
                          <a:pt x="205370" y="111062"/>
                        </a:lnTo>
                        <a:cubicBezTo>
                          <a:pt x="207561" y="105061"/>
                          <a:pt x="204894" y="98298"/>
                          <a:pt x="199179" y="95536"/>
                        </a:cubicBezTo>
                        <a:lnTo>
                          <a:pt x="154602" y="73628"/>
                        </a:lnTo>
                        <a:cubicBezTo>
                          <a:pt x="151363" y="72009"/>
                          <a:pt x="148791" y="69437"/>
                          <a:pt x="147267" y="66199"/>
                        </a:cubicBezTo>
                        <a:lnTo>
                          <a:pt x="120026" y="8191"/>
                        </a:lnTo>
                        <a:cubicBezTo>
                          <a:pt x="117645" y="3143"/>
                          <a:pt x="112596" y="0"/>
                          <a:pt x="107072" y="0"/>
                        </a:cubicBezTo>
                        <a:lnTo>
                          <a:pt x="82212" y="0"/>
                        </a:lnTo>
                        <a:cubicBezTo>
                          <a:pt x="78783" y="0"/>
                          <a:pt x="75449" y="1238"/>
                          <a:pt x="72782" y="3524"/>
                        </a:cubicBezTo>
                        <a:lnTo>
                          <a:pt x="22299" y="47434"/>
                        </a:lnTo>
                        <a:cubicBezTo>
                          <a:pt x="20013" y="49435"/>
                          <a:pt x="18489" y="52197"/>
                          <a:pt x="18108" y="55150"/>
                        </a:cubicBezTo>
                        <a:lnTo>
                          <a:pt x="9250" y="117538"/>
                        </a:lnTo>
                        <a:cubicBezTo>
                          <a:pt x="8107" y="125254"/>
                          <a:pt x="14108" y="132112"/>
                          <a:pt x="21918" y="132112"/>
                        </a:cubicBezTo>
                        <a:lnTo>
                          <a:pt x="21918" y="132112"/>
                        </a:lnTo>
                        <a:cubicBezTo>
                          <a:pt x="28205" y="132112"/>
                          <a:pt x="33539" y="127540"/>
                          <a:pt x="34587" y="121444"/>
                        </a:cubicBezTo>
                        <a:lnTo>
                          <a:pt x="42873" y="71152"/>
                        </a:lnTo>
                        <a:cubicBezTo>
                          <a:pt x="43445" y="67913"/>
                          <a:pt x="45159" y="64961"/>
                          <a:pt x="47826" y="63055"/>
                        </a:cubicBezTo>
                        <a:lnTo>
                          <a:pt x="72020" y="45434"/>
                        </a:lnTo>
                        <a:lnTo>
                          <a:pt x="47160" y="159639"/>
                        </a:lnTo>
                        <a:cubicBezTo>
                          <a:pt x="43731" y="175355"/>
                          <a:pt x="37254" y="190309"/>
                          <a:pt x="28014" y="203454"/>
                        </a:cubicBezTo>
                        <a:lnTo>
                          <a:pt x="2678" y="239839"/>
                        </a:lnTo>
                        <a:cubicBezTo>
                          <a:pt x="-1799" y="246316"/>
                          <a:pt x="-561" y="255175"/>
                          <a:pt x="5631" y="260032"/>
                        </a:cubicBezTo>
                        <a:lnTo>
                          <a:pt x="5631" y="260032"/>
                        </a:lnTo>
                        <a:cubicBezTo>
                          <a:pt x="12108" y="265271"/>
                          <a:pt x="21633" y="264128"/>
                          <a:pt x="26776" y="257556"/>
                        </a:cubicBezTo>
                        <a:lnTo>
                          <a:pt x="56970" y="218694"/>
                        </a:lnTo>
                        <a:cubicBezTo>
                          <a:pt x="64305" y="209169"/>
                          <a:pt x="70877" y="199072"/>
                          <a:pt x="76592" y="188500"/>
                        </a:cubicBezTo>
                        <a:lnTo>
                          <a:pt x="92689" y="158401"/>
                        </a:lnTo>
                        <a:lnTo>
                          <a:pt x="154411" y="254508"/>
                        </a:lnTo>
                        <a:cubicBezTo>
                          <a:pt x="159078" y="261747"/>
                          <a:pt x="168508" y="264128"/>
                          <a:pt x="176033" y="260032"/>
                        </a:cubicBezTo>
                        <a:lnTo>
                          <a:pt x="176033" y="260032"/>
                        </a:lnTo>
                        <a:cubicBezTo>
                          <a:pt x="184224" y="255556"/>
                          <a:pt x="186987" y="245173"/>
                          <a:pt x="182129" y="237172"/>
                        </a:cubicBezTo>
                        <a:lnTo>
                          <a:pt x="114025" y="125825"/>
                        </a:lnTo>
                        <a:cubicBezTo>
                          <a:pt x="110596" y="120205"/>
                          <a:pt x="109548" y="113443"/>
                          <a:pt x="111072" y="106966"/>
                        </a:cubicBezTo>
                        <a:lnTo>
                          <a:pt x="119359" y="71914"/>
                        </a:lnTo>
                        <a:lnTo>
                          <a:pt x="129646" y="87725"/>
                        </a:lnTo>
                        <a:cubicBezTo>
                          <a:pt x="131265" y="90202"/>
                          <a:pt x="133456" y="92107"/>
                          <a:pt x="136123" y="93345"/>
                        </a:cubicBezTo>
                        <a:close/>
                      </a:path>
                    </a:pathLst>
                  </a:custGeom>
                  <a:grpFill/>
                  <a:ln w="9525"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11200CB6-E645-5AE9-40DE-975DB30A5E5A}"/>
                      </a:ext>
                    </a:extLst>
                  </p:cNvPr>
                  <p:cNvSpPr/>
                  <p:nvPr/>
                </p:nvSpPr>
                <p:spPr>
                  <a:xfrm>
                    <a:off x="5931693" y="3667600"/>
                    <a:ext cx="67436" cy="67437"/>
                  </a:xfrm>
                  <a:custGeom>
                    <a:avLst/>
                    <a:gdLst>
                      <a:gd name="connsiteX0" fmla="*/ 67437 w 67436"/>
                      <a:gd name="connsiteY0" fmla="*/ 33718 h 67437"/>
                      <a:gd name="connsiteX1" fmla="*/ 33718 w 67436"/>
                      <a:gd name="connsiteY1" fmla="*/ 67437 h 67437"/>
                      <a:gd name="connsiteX2" fmla="*/ 0 w 67436"/>
                      <a:gd name="connsiteY2" fmla="*/ 33718 h 67437"/>
                      <a:gd name="connsiteX3" fmla="*/ 33718 w 67436"/>
                      <a:gd name="connsiteY3" fmla="*/ 0 h 67437"/>
                      <a:gd name="connsiteX4" fmla="*/ 67437 w 67436"/>
                      <a:gd name="connsiteY4" fmla="*/ 33718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6" h="67437">
                        <a:moveTo>
                          <a:pt x="67437" y="33718"/>
                        </a:moveTo>
                        <a:cubicBezTo>
                          <a:pt x="67437" y="52341"/>
                          <a:pt x="52341" y="67437"/>
                          <a:pt x="33718" y="67437"/>
                        </a:cubicBezTo>
                        <a:cubicBezTo>
                          <a:pt x="15096" y="67437"/>
                          <a:pt x="0" y="52341"/>
                          <a:pt x="0" y="33718"/>
                        </a:cubicBezTo>
                        <a:cubicBezTo>
                          <a:pt x="0" y="15096"/>
                          <a:pt x="15096" y="0"/>
                          <a:pt x="33718" y="0"/>
                        </a:cubicBezTo>
                        <a:cubicBezTo>
                          <a:pt x="52341" y="0"/>
                          <a:pt x="67437" y="15096"/>
                          <a:pt x="67437" y="33718"/>
                        </a:cubicBezTo>
                        <a:close/>
                      </a:path>
                    </a:pathLst>
                  </a:custGeom>
                  <a:grpFill/>
                  <a:ln w="9525" cap="flat">
                    <a:noFill/>
                    <a:prstDash val="solid"/>
                    <a:miter/>
                  </a:ln>
                </p:spPr>
                <p:txBody>
                  <a:bodyPr rtlCol="0" anchor="ctr"/>
                  <a:lstStyle/>
                  <a:p>
                    <a:endParaRPr lang="en-US" dirty="0"/>
                  </a:p>
                </p:txBody>
              </p:sp>
            </p:grpSp>
          </p:grpSp>
        </p:grpSp>
        <p:grpSp>
          <p:nvGrpSpPr>
            <p:cNvPr id="245" name="Graphic 23">
              <a:extLst>
                <a:ext uri="{FF2B5EF4-FFF2-40B4-BE49-F238E27FC236}">
                  <a16:creationId xmlns:a16="http://schemas.microsoft.com/office/drawing/2014/main" id="{A7282467-4BF4-828B-0C71-4F7FA39F5F6A}"/>
                </a:ext>
              </a:extLst>
            </p:cNvPr>
            <p:cNvGrpSpPr/>
            <p:nvPr/>
          </p:nvGrpSpPr>
          <p:grpSpPr>
            <a:xfrm>
              <a:off x="10559486" y="1123755"/>
              <a:ext cx="320040" cy="320040"/>
              <a:chOff x="5753100" y="4289869"/>
              <a:chExt cx="685800" cy="685800"/>
            </a:xfrm>
            <a:solidFill>
              <a:schemeClr val="bg1">
                <a:lumMod val="85000"/>
              </a:schemeClr>
            </a:solidFill>
          </p:grpSpPr>
          <p:sp>
            <p:nvSpPr>
              <p:cNvPr id="269" name="Freeform: Shape 268">
                <a:extLst>
                  <a:ext uri="{FF2B5EF4-FFF2-40B4-BE49-F238E27FC236}">
                    <a16:creationId xmlns:a16="http://schemas.microsoft.com/office/drawing/2014/main" id="{CDB9DA62-1BD9-6E41-4A9D-4709611B287B}"/>
                  </a:ext>
                </a:extLst>
              </p:cNvPr>
              <p:cNvSpPr/>
              <p:nvPr/>
            </p:nvSpPr>
            <p:spPr>
              <a:xfrm>
                <a:off x="5753100" y="428986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270" name="Graphic 23">
                <a:extLst>
                  <a:ext uri="{FF2B5EF4-FFF2-40B4-BE49-F238E27FC236}">
                    <a16:creationId xmlns:a16="http://schemas.microsoft.com/office/drawing/2014/main" id="{E9155FE5-6D25-1928-FE19-9FC074B9001E}"/>
                  </a:ext>
                </a:extLst>
              </p:cNvPr>
              <p:cNvGrpSpPr/>
              <p:nvPr/>
            </p:nvGrpSpPr>
            <p:grpSpPr>
              <a:xfrm>
                <a:off x="5873311" y="4384166"/>
                <a:ext cx="395662" cy="475107"/>
                <a:chOff x="5873311" y="4384166"/>
                <a:chExt cx="395662" cy="475107"/>
              </a:xfrm>
              <a:grpFill/>
            </p:grpSpPr>
            <p:sp>
              <p:nvSpPr>
                <p:cNvPr id="271" name="Freeform: Shape 270">
                  <a:extLst>
                    <a:ext uri="{FF2B5EF4-FFF2-40B4-BE49-F238E27FC236}">
                      <a16:creationId xmlns:a16="http://schemas.microsoft.com/office/drawing/2014/main" id="{896FAD68-0499-52DA-1CCF-5A05C55E0E43}"/>
                    </a:ext>
                  </a:extLst>
                </p:cNvPr>
                <p:cNvSpPr/>
                <p:nvPr/>
              </p:nvSpPr>
              <p:spPr>
                <a:xfrm>
                  <a:off x="6023514" y="4602860"/>
                  <a:ext cx="147447" cy="147447"/>
                </a:xfrm>
                <a:custGeom>
                  <a:avLst/>
                  <a:gdLst>
                    <a:gd name="connsiteX0" fmla="*/ 147447 w 147447"/>
                    <a:gd name="connsiteY0" fmla="*/ 73724 h 147447"/>
                    <a:gd name="connsiteX1" fmla="*/ 73723 w 147447"/>
                    <a:gd name="connsiteY1" fmla="*/ 147447 h 147447"/>
                    <a:gd name="connsiteX2" fmla="*/ 0 w 147447"/>
                    <a:gd name="connsiteY2" fmla="*/ 73724 h 147447"/>
                    <a:gd name="connsiteX3" fmla="*/ 73723 w 147447"/>
                    <a:gd name="connsiteY3" fmla="*/ 0 h 147447"/>
                    <a:gd name="connsiteX4" fmla="*/ 147447 w 147447"/>
                    <a:gd name="connsiteY4" fmla="*/ 73724 h 14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47" h="147447">
                      <a:moveTo>
                        <a:pt x="147447" y="73724"/>
                      </a:moveTo>
                      <a:cubicBezTo>
                        <a:pt x="147447" y="114440"/>
                        <a:pt x="114440" y="147447"/>
                        <a:pt x="73723" y="147447"/>
                      </a:cubicBezTo>
                      <a:cubicBezTo>
                        <a:pt x="33007" y="147447"/>
                        <a:pt x="0" y="114440"/>
                        <a:pt x="0" y="73724"/>
                      </a:cubicBezTo>
                      <a:cubicBezTo>
                        <a:pt x="0" y="33007"/>
                        <a:pt x="33007" y="0"/>
                        <a:pt x="73723" y="0"/>
                      </a:cubicBezTo>
                      <a:cubicBezTo>
                        <a:pt x="114440" y="0"/>
                        <a:pt x="147447" y="33007"/>
                        <a:pt x="147447" y="73724"/>
                      </a:cubicBezTo>
                      <a:close/>
                    </a:path>
                  </a:pathLst>
                </a:custGeom>
                <a:grpFill/>
                <a:ln w="9525"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63A27A00-3695-48A3-10EE-AFE9039DAB0B}"/>
                    </a:ext>
                  </a:extLst>
                </p:cNvPr>
                <p:cNvSpPr/>
                <p:nvPr/>
              </p:nvSpPr>
              <p:spPr>
                <a:xfrm>
                  <a:off x="5873311" y="4384166"/>
                  <a:ext cx="395662" cy="475107"/>
                </a:xfrm>
                <a:custGeom>
                  <a:avLst/>
                  <a:gdLst>
                    <a:gd name="connsiteX0" fmla="*/ 363087 w 395662"/>
                    <a:gd name="connsiteY0" fmla="*/ 410528 h 475107"/>
                    <a:gd name="connsiteX1" fmla="*/ 343275 w 395662"/>
                    <a:gd name="connsiteY1" fmla="*/ 417386 h 475107"/>
                    <a:gd name="connsiteX2" fmla="*/ 273076 w 395662"/>
                    <a:gd name="connsiteY2" fmla="*/ 347186 h 475107"/>
                    <a:gd name="connsiteX3" fmla="*/ 295269 w 395662"/>
                    <a:gd name="connsiteY3" fmla="*/ 310420 h 475107"/>
                    <a:gd name="connsiteX4" fmla="*/ 343656 w 395662"/>
                    <a:gd name="connsiteY4" fmla="*/ 316706 h 475107"/>
                    <a:gd name="connsiteX5" fmla="*/ 348324 w 395662"/>
                    <a:gd name="connsiteY5" fmla="*/ 328994 h 475107"/>
                    <a:gd name="connsiteX6" fmla="*/ 380518 w 395662"/>
                    <a:gd name="connsiteY6" fmla="*/ 333185 h 475107"/>
                    <a:gd name="connsiteX7" fmla="*/ 384709 w 395662"/>
                    <a:gd name="connsiteY7" fmla="*/ 300990 h 475107"/>
                    <a:gd name="connsiteX8" fmla="*/ 352515 w 395662"/>
                    <a:gd name="connsiteY8" fmla="*/ 296799 h 475107"/>
                    <a:gd name="connsiteX9" fmla="*/ 346323 w 395662"/>
                    <a:gd name="connsiteY9" fmla="*/ 304133 h 475107"/>
                    <a:gd name="connsiteX10" fmla="*/ 297270 w 395662"/>
                    <a:gd name="connsiteY10" fmla="*/ 297752 h 475107"/>
                    <a:gd name="connsiteX11" fmla="*/ 297460 w 395662"/>
                    <a:gd name="connsiteY11" fmla="*/ 292513 h 475107"/>
                    <a:gd name="connsiteX12" fmla="*/ 290031 w 395662"/>
                    <a:gd name="connsiteY12" fmla="*/ 260318 h 475107"/>
                    <a:gd name="connsiteX13" fmla="*/ 321749 w 395662"/>
                    <a:gd name="connsiteY13" fmla="*/ 228600 h 475107"/>
                    <a:gd name="connsiteX14" fmla="*/ 382233 w 395662"/>
                    <a:gd name="connsiteY14" fmla="*/ 224695 h 475107"/>
                    <a:gd name="connsiteX15" fmla="*/ 382233 w 395662"/>
                    <a:gd name="connsiteY15" fmla="*/ 159734 h 475107"/>
                    <a:gd name="connsiteX16" fmla="*/ 317272 w 395662"/>
                    <a:gd name="connsiteY16" fmla="*/ 159734 h 475107"/>
                    <a:gd name="connsiteX17" fmla="*/ 312795 w 395662"/>
                    <a:gd name="connsiteY17" fmla="*/ 219456 h 475107"/>
                    <a:gd name="connsiteX18" fmla="*/ 282982 w 395662"/>
                    <a:gd name="connsiteY18" fmla="*/ 249079 h 475107"/>
                    <a:gd name="connsiteX19" fmla="*/ 230880 w 395662"/>
                    <a:gd name="connsiteY19" fmla="*/ 219456 h 475107"/>
                    <a:gd name="connsiteX20" fmla="*/ 230880 w 395662"/>
                    <a:gd name="connsiteY20" fmla="*/ 91440 h 475107"/>
                    <a:gd name="connsiteX21" fmla="*/ 271076 w 395662"/>
                    <a:gd name="connsiteY21" fmla="*/ 45911 h 475107"/>
                    <a:gd name="connsiteX22" fmla="*/ 225261 w 395662"/>
                    <a:gd name="connsiteY22" fmla="*/ 0 h 475107"/>
                    <a:gd name="connsiteX23" fmla="*/ 179160 w 395662"/>
                    <a:gd name="connsiteY23" fmla="*/ 45911 h 475107"/>
                    <a:gd name="connsiteX24" fmla="*/ 218022 w 395662"/>
                    <a:gd name="connsiteY24" fmla="*/ 91345 h 475107"/>
                    <a:gd name="connsiteX25" fmla="*/ 218022 w 395662"/>
                    <a:gd name="connsiteY25" fmla="*/ 219361 h 475107"/>
                    <a:gd name="connsiteX26" fmla="*/ 169063 w 395662"/>
                    <a:gd name="connsiteY26" fmla="*/ 243554 h 475107"/>
                    <a:gd name="connsiteX27" fmla="*/ 122676 w 395662"/>
                    <a:gd name="connsiteY27" fmla="*/ 197072 h 475107"/>
                    <a:gd name="connsiteX28" fmla="*/ 126677 w 395662"/>
                    <a:gd name="connsiteY28" fmla="*/ 182975 h 475107"/>
                    <a:gd name="connsiteX29" fmla="*/ 99150 w 395662"/>
                    <a:gd name="connsiteY29" fmla="*/ 155448 h 475107"/>
                    <a:gd name="connsiteX30" fmla="*/ 71622 w 395662"/>
                    <a:gd name="connsiteY30" fmla="*/ 182975 h 475107"/>
                    <a:gd name="connsiteX31" fmla="*/ 99150 w 395662"/>
                    <a:gd name="connsiteY31" fmla="*/ 210503 h 475107"/>
                    <a:gd name="connsiteX32" fmla="*/ 113818 w 395662"/>
                    <a:gd name="connsiteY32" fmla="*/ 206216 h 475107"/>
                    <a:gd name="connsiteX33" fmla="*/ 161538 w 395662"/>
                    <a:gd name="connsiteY33" fmla="*/ 253937 h 475107"/>
                    <a:gd name="connsiteX34" fmla="*/ 150489 w 395662"/>
                    <a:gd name="connsiteY34" fmla="*/ 292608 h 475107"/>
                    <a:gd name="connsiteX35" fmla="*/ 151347 w 395662"/>
                    <a:gd name="connsiteY35" fmla="*/ 303467 h 475107"/>
                    <a:gd name="connsiteX36" fmla="*/ 87624 w 395662"/>
                    <a:gd name="connsiteY36" fmla="*/ 323469 h 475107"/>
                    <a:gd name="connsiteX37" fmla="*/ 32189 w 395662"/>
                    <a:gd name="connsiteY37" fmla="*/ 298990 h 475107"/>
                    <a:gd name="connsiteX38" fmla="*/ 2090 w 395662"/>
                    <a:gd name="connsiteY38" fmla="*/ 356616 h 475107"/>
                    <a:gd name="connsiteX39" fmla="*/ 59716 w 395662"/>
                    <a:gd name="connsiteY39" fmla="*/ 386715 h 475107"/>
                    <a:gd name="connsiteX40" fmla="*/ 91339 w 395662"/>
                    <a:gd name="connsiteY40" fmla="*/ 335852 h 475107"/>
                    <a:gd name="connsiteX41" fmla="*/ 154299 w 395662"/>
                    <a:gd name="connsiteY41" fmla="*/ 316039 h 475107"/>
                    <a:gd name="connsiteX42" fmla="*/ 199162 w 395662"/>
                    <a:gd name="connsiteY42" fmla="*/ 361855 h 475107"/>
                    <a:gd name="connsiteX43" fmla="*/ 189256 w 395662"/>
                    <a:gd name="connsiteY43" fmla="*/ 395954 h 475107"/>
                    <a:gd name="connsiteX44" fmla="*/ 176397 w 395662"/>
                    <a:gd name="connsiteY44" fmla="*/ 398717 h 475107"/>
                    <a:gd name="connsiteX45" fmla="*/ 167349 w 395662"/>
                    <a:gd name="connsiteY45" fmla="*/ 429863 h 475107"/>
                    <a:gd name="connsiteX46" fmla="*/ 198495 w 395662"/>
                    <a:gd name="connsiteY46" fmla="*/ 438912 h 475107"/>
                    <a:gd name="connsiteX47" fmla="*/ 207544 w 395662"/>
                    <a:gd name="connsiteY47" fmla="*/ 407765 h 475107"/>
                    <a:gd name="connsiteX48" fmla="*/ 201258 w 395662"/>
                    <a:gd name="connsiteY48" fmla="*/ 400526 h 475107"/>
                    <a:gd name="connsiteX49" fmla="*/ 211545 w 395662"/>
                    <a:gd name="connsiteY49" fmla="*/ 365093 h 475107"/>
                    <a:gd name="connsiteX50" fmla="*/ 223927 w 395662"/>
                    <a:gd name="connsiteY50" fmla="*/ 366141 h 475107"/>
                    <a:gd name="connsiteX51" fmla="*/ 262599 w 395662"/>
                    <a:gd name="connsiteY51" fmla="*/ 355092 h 475107"/>
                    <a:gd name="connsiteX52" fmla="*/ 334893 w 395662"/>
                    <a:gd name="connsiteY52" fmla="*/ 427387 h 475107"/>
                    <a:gd name="connsiteX53" fmla="*/ 330893 w 395662"/>
                    <a:gd name="connsiteY53" fmla="*/ 442913 h 475107"/>
                    <a:gd name="connsiteX54" fmla="*/ 363087 w 395662"/>
                    <a:gd name="connsiteY54" fmla="*/ 475107 h 475107"/>
                    <a:gd name="connsiteX55" fmla="*/ 395282 w 395662"/>
                    <a:gd name="connsiteY55" fmla="*/ 442913 h 475107"/>
                    <a:gd name="connsiteX56" fmla="*/ 363087 w 395662"/>
                    <a:gd name="connsiteY56" fmla="*/ 410718 h 475107"/>
                    <a:gd name="connsiteX57" fmla="*/ 374517 w 395662"/>
                    <a:gd name="connsiteY57" fmla="*/ 308705 h 475107"/>
                    <a:gd name="connsiteX58" fmla="*/ 372708 w 395662"/>
                    <a:gd name="connsiteY58" fmla="*/ 322897 h 475107"/>
                    <a:gd name="connsiteX59" fmla="*/ 358515 w 395662"/>
                    <a:gd name="connsiteY59" fmla="*/ 321088 h 475107"/>
                    <a:gd name="connsiteX60" fmla="*/ 360325 w 395662"/>
                    <a:gd name="connsiteY60" fmla="*/ 306896 h 475107"/>
                    <a:gd name="connsiteX61" fmla="*/ 374517 w 395662"/>
                    <a:gd name="connsiteY61" fmla="*/ 308705 h 475107"/>
                    <a:gd name="connsiteX62" fmla="*/ 326416 w 395662"/>
                    <a:gd name="connsiteY62" fmla="*/ 168688 h 475107"/>
                    <a:gd name="connsiteX63" fmla="*/ 373184 w 395662"/>
                    <a:gd name="connsiteY63" fmla="*/ 168688 h 475107"/>
                    <a:gd name="connsiteX64" fmla="*/ 373184 w 395662"/>
                    <a:gd name="connsiteY64" fmla="*/ 215455 h 475107"/>
                    <a:gd name="connsiteX65" fmla="*/ 326416 w 395662"/>
                    <a:gd name="connsiteY65" fmla="*/ 215455 h 475107"/>
                    <a:gd name="connsiteX66" fmla="*/ 326416 w 395662"/>
                    <a:gd name="connsiteY66" fmla="*/ 168688 h 475107"/>
                    <a:gd name="connsiteX67" fmla="*/ 99150 w 395662"/>
                    <a:gd name="connsiteY67" fmla="*/ 197358 h 475107"/>
                    <a:gd name="connsiteX68" fmla="*/ 84481 w 395662"/>
                    <a:gd name="connsiteY68" fmla="*/ 182689 h 475107"/>
                    <a:gd name="connsiteX69" fmla="*/ 99150 w 395662"/>
                    <a:gd name="connsiteY69" fmla="*/ 168021 h 475107"/>
                    <a:gd name="connsiteX70" fmla="*/ 113818 w 395662"/>
                    <a:gd name="connsiteY70" fmla="*/ 182689 h 475107"/>
                    <a:gd name="connsiteX71" fmla="*/ 99150 w 395662"/>
                    <a:gd name="connsiteY71" fmla="*/ 197358 h 475107"/>
                    <a:gd name="connsiteX72" fmla="*/ 55906 w 395662"/>
                    <a:gd name="connsiteY72" fmla="*/ 374142 h 475107"/>
                    <a:gd name="connsiteX73" fmla="*/ 14472 w 395662"/>
                    <a:gd name="connsiteY73" fmla="*/ 352520 h 475107"/>
                    <a:gd name="connsiteX74" fmla="*/ 36094 w 395662"/>
                    <a:gd name="connsiteY74" fmla="*/ 311087 h 475107"/>
                    <a:gd name="connsiteX75" fmla="*/ 77528 w 395662"/>
                    <a:gd name="connsiteY75" fmla="*/ 332708 h 475107"/>
                    <a:gd name="connsiteX76" fmla="*/ 55906 w 395662"/>
                    <a:gd name="connsiteY76" fmla="*/ 374142 h 475107"/>
                    <a:gd name="connsiteX77" fmla="*/ 192399 w 395662"/>
                    <a:gd name="connsiteY77" fmla="*/ 427387 h 475107"/>
                    <a:gd name="connsiteX78" fmla="*/ 178683 w 395662"/>
                    <a:gd name="connsiteY78" fmla="*/ 423386 h 475107"/>
                    <a:gd name="connsiteX79" fmla="*/ 182684 w 395662"/>
                    <a:gd name="connsiteY79" fmla="*/ 409670 h 475107"/>
                    <a:gd name="connsiteX80" fmla="*/ 196400 w 395662"/>
                    <a:gd name="connsiteY80" fmla="*/ 413671 h 475107"/>
                    <a:gd name="connsiteX81" fmla="*/ 192399 w 395662"/>
                    <a:gd name="connsiteY81" fmla="*/ 427387 h 475107"/>
                    <a:gd name="connsiteX82" fmla="*/ 192399 w 395662"/>
                    <a:gd name="connsiteY82" fmla="*/ 45625 h 475107"/>
                    <a:gd name="connsiteX83" fmla="*/ 225451 w 395662"/>
                    <a:gd name="connsiteY83" fmla="*/ 12573 h 475107"/>
                    <a:gd name="connsiteX84" fmla="*/ 258503 w 395662"/>
                    <a:gd name="connsiteY84" fmla="*/ 45625 h 475107"/>
                    <a:gd name="connsiteX85" fmla="*/ 225451 w 395662"/>
                    <a:gd name="connsiteY85" fmla="*/ 78677 h 475107"/>
                    <a:gd name="connsiteX86" fmla="*/ 192399 w 395662"/>
                    <a:gd name="connsiteY86" fmla="*/ 45625 h 475107"/>
                    <a:gd name="connsiteX87" fmla="*/ 224118 w 395662"/>
                    <a:gd name="connsiteY87" fmla="*/ 352996 h 475107"/>
                    <a:gd name="connsiteX88" fmla="*/ 163443 w 395662"/>
                    <a:gd name="connsiteY88" fmla="*/ 292322 h 475107"/>
                    <a:gd name="connsiteX89" fmla="*/ 224118 w 395662"/>
                    <a:gd name="connsiteY89" fmla="*/ 231648 h 475107"/>
                    <a:gd name="connsiteX90" fmla="*/ 284792 w 395662"/>
                    <a:gd name="connsiteY90" fmla="*/ 292322 h 475107"/>
                    <a:gd name="connsiteX91" fmla="*/ 224118 w 395662"/>
                    <a:gd name="connsiteY91" fmla="*/ 352996 h 475107"/>
                    <a:gd name="connsiteX92" fmla="*/ 363278 w 395662"/>
                    <a:gd name="connsiteY92" fmla="*/ 461867 h 475107"/>
                    <a:gd name="connsiteX93" fmla="*/ 343942 w 395662"/>
                    <a:gd name="connsiteY93" fmla="*/ 442531 h 475107"/>
                    <a:gd name="connsiteX94" fmla="*/ 363278 w 395662"/>
                    <a:gd name="connsiteY94" fmla="*/ 423196 h 475107"/>
                    <a:gd name="connsiteX95" fmla="*/ 382614 w 395662"/>
                    <a:gd name="connsiteY95" fmla="*/ 442531 h 475107"/>
                    <a:gd name="connsiteX96" fmla="*/ 363278 w 395662"/>
                    <a:gd name="connsiteY96" fmla="*/ 461867 h 4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5662" h="475107">
                      <a:moveTo>
                        <a:pt x="363087" y="410528"/>
                      </a:moveTo>
                      <a:cubicBezTo>
                        <a:pt x="355658" y="410528"/>
                        <a:pt x="348705" y="413099"/>
                        <a:pt x="343275" y="417386"/>
                      </a:cubicBezTo>
                      <a:lnTo>
                        <a:pt x="273076" y="347186"/>
                      </a:lnTo>
                      <a:cubicBezTo>
                        <a:pt x="283744" y="337566"/>
                        <a:pt x="291650" y="324898"/>
                        <a:pt x="295269" y="310420"/>
                      </a:cubicBezTo>
                      <a:lnTo>
                        <a:pt x="343656" y="316706"/>
                      </a:lnTo>
                      <a:cubicBezTo>
                        <a:pt x="343942" y="320993"/>
                        <a:pt x="345561" y="325279"/>
                        <a:pt x="348324" y="328994"/>
                      </a:cubicBezTo>
                      <a:cubicBezTo>
                        <a:pt x="356039" y="339090"/>
                        <a:pt x="370517" y="340900"/>
                        <a:pt x="380518" y="333185"/>
                      </a:cubicBezTo>
                      <a:cubicBezTo>
                        <a:pt x="390615" y="325469"/>
                        <a:pt x="392424" y="310991"/>
                        <a:pt x="384709" y="300990"/>
                      </a:cubicBezTo>
                      <a:cubicBezTo>
                        <a:pt x="376994" y="290989"/>
                        <a:pt x="362516" y="289084"/>
                        <a:pt x="352515" y="296799"/>
                      </a:cubicBezTo>
                      <a:cubicBezTo>
                        <a:pt x="349848" y="298799"/>
                        <a:pt x="347752" y="301371"/>
                        <a:pt x="346323" y="304133"/>
                      </a:cubicBezTo>
                      <a:lnTo>
                        <a:pt x="297270" y="297752"/>
                      </a:lnTo>
                      <a:cubicBezTo>
                        <a:pt x="297365" y="296037"/>
                        <a:pt x="297460" y="294227"/>
                        <a:pt x="297460" y="292513"/>
                      </a:cubicBezTo>
                      <a:cubicBezTo>
                        <a:pt x="297460" y="280988"/>
                        <a:pt x="294793" y="270034"/>
                        <a:pt x="290031" y="260318"/>
                      </a:cubicBezTo>
                      <a:lnTo>
                        <a:pt x="321749" y="228600"/>
                      </a:lnTo>
                      <a:cubicBezTo>
                        <a:pt x="339751" y="242506"/>
                        <a:pt x="365659" y="241173"/>
                        <a:pt x="382233" y="224695"/>
                      </a:cubicBezTo>
                      <a:cubicBezTo>
                        <a:pt x="400140" y="206788"/>
                        <a:pt x="400140" y="177641"/>
                        <a:pt x="382233" y="159734"/>
                      </a:cubicBezTo>
                      <a:cubicBezTo>
                        <a:pt x="364326" y="141827"/>
                        <a:pt x="335179" y="141827"/>
                        <a:pt x="317272" y="159734"/>
                      </a:cubicBezTo>
                      <a:cubicBezTo>
                        <a:pt x="300984" y="176022"/>
                        <a:pt x="299460" y="201454"/>
                        <a:pt x="312795" y="219456"/>
                      </a:cubicBezTo>
                      <a:lnTo>
                        <a:pt x="282982" y="249079"/>
                      </a:lnTo>
                      <a:cubicBezTo>
                        <a:pt x="270981" y="232696"/>
                        <a:pt x="252978" y="221552"/>
                        <a:pt x="230880" y="219456"/>
                      </a:cubicBezTo>
                      <a:lnTo>
                        <a:pt x="230880" y="91440"/>
                      </a:lnTo>
                      <a:cubicBezTo>
                        <a:pt x="252978" y="88487"/>
                        <a:pt x="271076" y="69247"/>
                        <a:pt x="271076" y="45911"/>
                      </a:cubicBezTo>
                      <a:cubicBezTo>
                        <a:pt x="271076" y="20574"/>
                        <a:pt x="250597" y="0"/>
                        <a:pt x="225261" y="0"/>
                      </a:cubicBezTo>
                      <a:cubicBezTo>
                        <a:pt x="199924" y="0"/>
                        <a:pt x="179160" y="20574"/>
                        <a:pt x="179160" y="45911"/>
                      </a:cubicBezTo>
                      <a:cubicBezTo>
                        <a:pt x="179160" y="68961"/>
                        <a:pt x="196019" y="88011"/>
                        <a:pt x="218022" y="91345"/>
                      </a:cubicBezTo>
                      <a:lnTo>
                        <a:pt x="218022" y="219361"/>
                      </a:lnTo>
                      <a:cubicBezTo>
                        <a:pt x="199638" y="220789"/>
                        <a:pt x="181350" y="229838"/>
                        <a:pt x="169063" y="243554"/>
                      </a:cubicBezTo>
                      <a:lnTo>
                        <a:pt x="122676" y="197072"/>
                      </a:lnTo>
                      <a:cubicBezTo>
                        <a:pt x="125153" y="192977"/>
                        <a:pt x="126677" y="188119"/>
                        <a:pt x="126677" y="182975"/>
                      </a:cubicBezTo>
                      <a:cubicBezTo>
                        <a:pt x="126677" y="167735"/>
                        <a:pt x="114390" y="155448"/>
                        <a:pt x="99150" y="155448"/>
                      </a:cubicBezTo>
                      <a:cubicBezTo>
                        <a:pt x="83910" y="155448"/>
                        <a:pt x="71622" y="167830"/>
                        <a:pt x="71622" y="182975"/>
                      </a:cubicBezTo>
                      <a:cubicBezTo>
                        <a:pt x="71622" y="198120"/>
                        <a:pt x="84005" y="210503"/>
                        <a:pt x="99150" y="210503"/>
                      </a:cubicBezTo>
                      <a:cubicBezTo>
                        <a:pt x="104579" y="210503"/>
                        <a:pt x="109532" y="208883"/>
                        <a:pt x="113818" y="206216"/>
                      </a:cubicBezTo>
                      <a:lnTo>
                        <a:pt x="161538" y="253937"/>
                      </a:lnTo>
                      <a:cubicBezTo>
                        <a:pt x="154585" y="265176"/>
                        <a:pt x="150489" y="278416"/>
                        <a:pt x="150489" y="292608"/>
                      </a:cubicBezTo>
                      <a:cubicBezTo>
                        <a:pt x="150489" y="296323"/>
                        <a:pt x="150775" y="299942"/>
                        <a:pt x="151347" y="303467"/>
                      </a:cubicBezTo>
                      <a:lnTo>
                        <a:pt x="87624" y="323469"/>
                      </a:lnTo>
                      <a:cubicBezTo>
                        <a:pt x="78099" y="302800"/>
                        <a:pt x="54477" y="292037"/>
                        <a:pt x="32189" y="298990"/>
                      </a:cubicBezTo>
                      <a:cubicBezTo>
                        <a:pt x="7995" y="306610"/>
                        <a:pt x="-5435" y="332422"/>
                        <a:pt x="2090" y="356616"/>
                      </a:cubicBezTo>
                      <a:cubicBezTo>
                        <a:pt x="9710" y="380810"/>
                        <a:pt x="35523" y="394240"/>
                        <a:pt x="59716" y="386715"/>
                      </a:cubicBezTo>
                      <a:cubicBezTo>
                        <a:pt x="81719" y="379857"/>
                        <a:pt x="94768" y="357949"/>
                        <a:pt x="91339" y="335852"/>
                      </a:cubicBezTo>
                      <a:lnTo>
                        <a:pt x="154299" y="316039"/>
                      </a:lnTo>
                      <a:cubicBezTo>
                        <a:pt x="161443" y="337280"/>
                        <a:pt x="178112" y="354235"/>
                        <a:pt x="199162" y="361855"/>
                      </a:cubicBezTo>
                      <a:lnTo>
                        <a:pt x="189256" y="395954"/>
                      </a:lnTo>
                      <a:cubicBezTo>
                        <a:pt x="184970" y="395573"/>
                        <a:pt x="180493" y="396430"/>
                        <a:pt x="176397" y="398717"/>
                      </a:cubicBezTo>
                      <a:cubicBezTo>
                        <a:pt x="165253" y="404813"/>
                        <a:pt x="161253" y="418814"/>
                        <a:pt x="167349" y="429863"/>
                      </a:cubicBezTo>
                      <a:cubicBezTo>
                        <a:pt x="173445" y="441007"/>
                        <a:pt x="187446" y="445008"/>
                        <a:pt x="198495" y="438912"/>
                      </a:cubicBezTo>
                      <a:cubicBezTo>
                        <a:pt x="209640" y="432816"/>
                        <a:pt x="213640" y="418814"/>
                        <a:pt x="207544" y="407765"/>
                      </a:cubicBezTo>
                      <a:cubicBezTo>
                        <a:pt x="205925" y="404813"/>
                        <a:pt x="203734" y="402431"/>
                        <a:pt x="201258" y="400526"/>
                      </a:cubicBezTo>
                      <a:lnTo>
                        <a:pt x="211545" y="365093"/>
                      </a:lnTo>
                      <a:cubicBezTo>
                        <a:pt x="215545" y="365760"/>
                        <a:pt x="219736" y="366141"/>
                        <a:pt x="223927" y="366141"/>
                      </a:cubicBezTo>
                      <a:cubicBezTo>
                        <a:pt x="238119" y="366141"/>
                        <a:pt x="251359" y="362140"/>
                        <a:pt x="262599" y="355092"/>
                      </a:cubicBezTo>
                      <a:lnTo>
                        <a:pt x="334893" y="427387"/>
                      </a:lnTo>
                      <a:cubicBezTo>
                        <a:pt x="332322" y="431959"/>
                        <a:pt x="330893" y="437293"/>
                        <a:pt x="330893" y="442913"/>
                      </a:cubicBezTo>
                      <a:cubicBezTo>
                        <a:pt x="330893" y="460629"/>
                        <a:pt x="345276" y="475107"/>
                        <a:pt x="363087" y="475107"/>
                      </a:cubicBezTo>
                      <a:cubicBezTo>
                        <a:pt x="380899" y="475107"/>
                        <a:pt x="395282" y="460724"/>
                        <a:pt x="395282" y="442913"/>
                      </a:cubicBezTo>
                      <a:cubicBezTo>
                        <a:pt x="395282" y="425101"/>
                        <a:pt x="380899" y="410718"/>
                        <a:pt x="363087" y="410718"/>
                      </a:cubicBezTo>
                      <a:close/>
                      <a:moveTo>
                        <a:pt x="374517" y="308705"/>
                      </a:moveTo>
                      <a:cubicBezTo>
                        <a:pt x="377946" y="313087"/>
                        <a:pt x="377089" y="319469"/>
                        <a:pt x="372708" y="322897"/>
                      </a:cubicBezTo>
                      <a:cubicBezTo>
                        <a:pt x="368326" y="326327"/>
                        <a:pt x="361944" y="325469"/>
                        <a:pt x="358515" y="321088"/>
                      </a:cubicBezTo>
                      <a:cubicBezTo>
                        <a:pt x="355086" y="316706"/>
                        <a:pt x="355944" y="310324"/>
                        <a:pt x="360325" y="306896"/>
                      </a:cubicBezTo>
                      <a:cubicBezTo>
                        <a:pt x="364707" y="303467"/>
                        <a:pt x="371088" y="304324"/>
                        <a:pt x="374517" y="308705"/>
                      </a:cubicBezTo>
                      <a:close/>
                      <a:moveTo>
                        <a:pt x="326416" y="168688"/>
                      </a:moveTo>
                      <a:cubicBezTo>
                        <a:pt x="339275" y="155829"/>
                        <a:pt x="360325" y="155829"/>
                        <a:pt x="373184" y="168688"/>
                      </a:cubicBezTo>
                      <a:cubicBezTo>
                        <a:pt x="386043" y="181546"/>
                        <a:pt x="386043" y="202597"/>
                        <a:pt x="373184" y="215455"/>
                      </a:cubicBezTo>
                      <a:cubicBezTo>
                        <a:pt x="360325" y="228314"/>
                        <a:pt x="339275" y="228314"/>
                        <a:pt x="326416" y="215455"/>
                      </a:cubicBezTo>
                      <a:cubicBezTo>
                        <a:pt x="313557" y="202597"/>
                        <a:pt x="313557" y="181546"/>
                        <a:pt x="326416" y="168688"/>
                      </a:cubicBezTo>
                      <a:close/>
                      <a:moveTo>
                        <a:pt x="99150" y="197358"/>
                      </a:moveTo>
                      <a:cubicBezTo>
                        <a:pt x="91053" y="197358"/>
                        <a:pt x="84481" y="190786"/>
                        <a:pt x="84481" y="182689"/>
                      </a:cubicBezTo>
                      <a:cubicBezTo>
                        <a:pt x="84481" y="174593"/>
                        <a:pt x="91053" y="168021"/>
                        <a:pt x="99150" y="168021"/>
                      </a:cubicBezTo>
                      <a:cubicBezTo>
                        <a:pt x="107246" y="168021"/>
                        <a:pt x="113818" y="174593"/>
                        <a:pt x="113818" y="182689"/>
                      </a:cubicBezTo>
                      <a:cubicBezTo>
                        <a:pt x="113818" y="190786"/>
                        <a:pt x="107246" y="197358"/>
                        <a:pt x="99150" y="197358"/>
                      </a:cubicBezTo>
                      <a:close/>
                      <a:moveTo>
                        <a:pt x="55906" y="374142"/>
                      </a:moveTo>
                      <a:cubicBezTo>
                        <a:pt x="38475" y="379571"/>
                        <a:pt x="19902" y="369856"/>
                        <a:pt x="14472" y="352520"/>
                      </a:cubicBezTo>
                      <a:cubicBezTo>
                        <a:pt x="9043" y="335089"/>
                        <a:pt x="18759" y="316516"/>
                        <a:pt x="36094" y="311087"/>
                      </a:cubicBezTo>
                      <a:cubicBezTo>
                        <a:pt x="53525" y="305657"/>
                        <a:pt x="72099" y="315373"/>
                        <a:pt x="77528" y="332708"/>
                      </a:cubicBezTo>
                      <a:cubicBezTo>
                        <a:pt x="82957" y="350139"/>
                        <a:pt x="73242" y="368713"/>
                        <a:pt x="55906" y="374142"/>
                      </a:cubicBezTo>
                      <a:close/>
                      <a:moveTo>
                        <a:pt x="192399" y="427387"/>
                      </a:moveTo>
                      <a:cubicBezTo>
                        <a:pt x="187542" y="430054"/>
                        <a:pt x="181350" y="428244"/>
                        <a:pt x="178683" y="423386"/>
                      </a:cubicBezTo>
                      <a:cubicBezTo>
                        <a:pt x="176016" y="418529"/>
                        <a:pt x="177826" y="412337"/>
                        <a:pt x="182684" y="409670"/>
                      </a:cubicBezTo>
                      <a:cubicBezTo>
                        <a:pt x="187542" y="407003"/>
                        <a:pt x="193733" y="408813"/>
                        <a:pt x="196400" y="413671"/>
                      </a:cubicBezTo>
                      <a:cubicBezTo>
                        <a:pt x="199067" y="418529"/>
                        <a:pt x="197257" y="424720"/>
                        <a:pt x="192399" y="427387"/>
                      </a:cubicBezTo>
                      <a:close/>
                      <a:moveTo>
                        <a:pt x="192399" y="45625"/>
                      </a:moveTo>
                      <a:cubicBezTo>
                        <a:pt x="192399" y="27432"/>
                        <a:pt x="207258" y="12573"/>
                        <a:pt x="225451" y="12573"/>
                      </a:cubicBezTo>
                      <a:cubicBezTo>
                        <a:pt x="243644" y="12573"/>
                        <a:pt x="258503" y="27432"/>
                        <a:pt x="258503" y="45625"/>
                      </a:cubicBezTo>
                      <a:cubicBezTo>
                        <a:pt x="258503" y="63818"/>
                        <a:pt x="243644" y="78677"/>
                        <a:pt x="225451" y="78677"/>
                      </a:cubicBezTo>
                      <a:cubicBezTo>
                        <a:pt x="207258" y="78677"/>
                        <a:pt x="192399" y="63818"/>
                        <a:pt x="192399" y="45625"/>
                      </a:cubicBezTo>
                      <a:close/>
                      <a:moveTo>
                        <a:pt x="224118" y="352996"/>
                      </a:moveTo>
                      <a:cubicBezTo>
                        <a:pt x="190685" y="352996"/>
                        <a:pt x="163443" y="325755"/>
                        <a:pt x="163443" y="292322"/>
                      </a:cubicBezTo>
                      <a:cubicBezTo>
                        <a:pt x="163443" y="258889"/>
                        <a:pt x="190685" y="231648"/>
                        <a:pt x="224118" y="231648"/>
                      </a:cubicBezTo>
                      <a:cubicBezTo>
                        <a:pt x="257550" y="231648"/>
                        <a:pt x="284792" y="258889"/>
                        <a:pt x="284792" y="292322"/>
                      </a:cubicBezTo>
                      <a:cubicBezTo>
                        <a:pt x="284792" y="325755"/>
                        <a:pt x="257550" y="352996"/>
                        <a:pt x="224118" y="352996"/>
                      </a:cubicBezTo>
                      <a:close/>
                      <a:moveTo>
                        <a:pt x="363278" y="461867"/>
                      </a:moveTo>
                      <a:cubicBezTo>
                        <a:pt x="352610" y="461867"/>
                        <a:pt x="343942" y="453199"/>
                        <a:pt x="343942" y="442531"/>
                      </a:cubicBezTo>
                      <a:cubicBezTo>
                        <a:pt x="343942" y="431863"/>
                        <a:pt x="352610" y="423196"/>
                        <a:pt x="363278" y="423196"/>
                      </a:cubicBezTo>
                      <a:cubicBezTo>
                        <a:pt x="373946" y="423196"/>
                        <a:pt x="382614" y="431863"/>
                        <a:pt x="382614" y="442531"/>
                      </a:cubicBezTo>
                      <a:cubicBezTo>
                        <a:pt x="382614" y="453199"/>
                        <a:pt x="373946" y="461867"/>
                        <a:pt x="363278" y="461867"/>
                      </a:cubicBezTo>
                      <a:close/>
                    </a:path>
                  </a:pathLst>
                </a:custGeom>
                <a:grpFill/>
                <a:ln w="9525" cap="flat">
                  <a:noFill/>
                  <a:prstDash val="solid"/>
                  <a:miter/>
                </a:ln>
              </p:spPr>
              <p:txBody>
                <a:bodyPr rtlCol="0" anchor="ctr"/>
                <a:lstStyle/>
                <a:p>
                  <a:endParaRPr lang="en-US" dirty="0"/>
                </a:p>
              </p:txBody>
            </p:sp>
          </p:grpSp>
        </p:grpSp>
        <p:grpSp>
          <p:nvGrpSpPr>
            <p:cNvPr id="246" name="Graphic 23">
              <a:extLst>
                <a:ext uri="{FF2B5EF4-FFF2-40B4-BE49-F238E27FC236}">
                  <a16:creationId xmlns:a16="http://schemas.microsoft.com/office/drawing/2014/main" id="{7E14B0F1-9773-68B3-54EC-F5D92D92DE8B}"/>
                </a:ext>
              </a:extLst>
            </p:cNvPr>
            <p:cNvGrpSpPr/>
            <p:nvPr/>
          </p:nvGrpSpPr>
          <p:grpSpPr>
            <a:xfrm>
              <a:off x="10879959" y="1123755"/>
              <a:ext cx="320040" cy="320040"/>
              <a:chOff x="5753100" y="5093493"/>
              <a:chExt cx="685800" cy="685800"/>
            </a:xfrm>
            <a:solidFill>
              <a:schemeClr val="bg1">
                <a:lumMod val="85000"/>
              </a:schemeClr>
            </a:solidFill>
          </p:grpSpPr>
          <p:sp>
            <p:nvSpPr>
              <p:cNvPr id="255" name="Freeform: Shape 254">
                <a:extLst>
                  <a:ext uri="{FF2B5EF4-FFF2-40B4-BE49-F238E27FC236}">
                    <a16:creationId xmlns:a16="http://schemas.microsoft.com/office/drawing/2014/main" id="{9B539350-6136-9BC3-2320-73F81CF5AD5A}"/>
                  </a:ext>
                </a:extLst>
              </p:cNvPr>
              <p:cNvSpPr/>
              <p:nvPr/>
            </p:nvSpPr>
            <p:spPr>
              <a:xfrm>
                <a:off x="5753100" y="5093493"/>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256" name="Graphic 23">
                <a:extLst>
                  <a:ext uri="{FF2B5EF4-FFF2-40B4-BE49-F238E27FC236}">
                    <a16:creationId xmlns:a16="http://schemas.microsoft.com/office/drawing/2014/main" id="{9FD2B24E-306E-CCD4-FCB4-2C5135FDD690}"/>
                  </a:ext>
                </a:extLst>
              </p:cNvPr>
              <p:cNvGrpSpPr/>
              <p:nvPr/>
            </p:nvGrpSpPr>
            <p:grpSpPr>
              <a:xfrm>
                <a:off x="5893403" y="5242845"/>
                <a:ext cx="449865" cy="431577"/>
                <a:chOff x="5893403" y="5242845"/>
                <a:chExt cx="449865" cy="431577"/>
              </a:xfrm>
              <a:grpFill/>
            </p:grpSpPr>
            <p:sp>
              <p:nvSpPr>
                <p:cNvPr id="257" name="Freeform: Shape 256">
                  <a:extLst>
                    <a:ext uri="{FF2B5EF4-FFF2-40B4-BE49-F238E27FC236}">
                      <a16:creationId xmlns:a16="http://schemas.microsoft.com/office/drawing/2014/main" id="{269C2E91-C27C-9964-82B3-C1DF26AEAED4}"/>
                    </a:ext>
                  </a:extLst>
                </p:cNvPr>
                <p:cNvSpPr/>
                <p:nvPr/>
              </p:nvSpPr>
              <p:spPr>
                <a:xfrm>
                  <a:off x="5896356" y="5242845"/>
                  <a:ext cx="284035" cy="77533"/>
                </a:xfrm>
                <a:custGeom>
                  <a:avLst/>
                  <a:gdLst>
                    <a:gd name="connsiteX0" fmla="*/ 284036 w 284035"/>
                    <a:gd name="connsiteY0" fmla="*/ 38767 h 77533"/>
                    <a:gd name="connsiteX1" fmla="*/ 142018 w 284035"/>
                    <a:gd name="connsiteY1" fmla="*/ 77534 h 77533"/>
                    <a:gd name="connsiteX2" fmla="*/ 0 w 284035"/>
                    <a:gd name="connsiteY2" fmla="*/ 38767 h 77533"/>
                    <a:gd name="connsiteX3" fmla="*/ 142018 w 284035"/>
                    <a:gd name="connsiteY3" fmla="*/ 0 h 77533"/>
                    <a:gd name="connsiteX4" fmla="*/ 284036 w 284035"/>
                    <a:gd name="connsiteY4" fmla="*/ 38767 h 7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35" h="77533">
                      <a:moveTo>
                        <a:pt x="284036" y="38767"/>
                      </a:moveTo>
                      <a:cubicBezTo>
                        <a:pt x="284036" y="60177"/>
                        <a:pt x="220452" y="77534"/>
                        <a:pt x="142018" y="77534"/>
                      </a:cubicBezTo>
                      <a:cubicBezTo>
                        <a:pt x="63584" y="77534"/>
                        <a:pt x="0" y="60177"/>
                        <a:pt x="0" y="38767"/>
                      </a:cubicBezTo>
                      <a:cubicBezTo>
                        <a:pt x="0" y="17356"/>
                        <a:pt x="63584" y="0"/>
                        <a:pt x="142018" y="0"/>
                      </a:cubicBezTo>
                      <a:cubicBezTo>
                        <a:pt x="220452" y="0"/>
                        <a:pt x="284036" y="17356"/>
                        <a:pt x="284036" y="38767"/>
                      </a:cubicBezTo>
                      <a:close/>
                    </a:path>
                  </a:pathLst>
                </a:custGeom>
                <a:grpFill/>
                <a:ln w="9525"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911A733D-AE2E-D5E5-908A-388425E503E7}"/>
                    </a:ext>
                  </a:extLst>
                </p:cNvPr>
                <p:cNvSpPr/>
                <p:nvPr/>
              </p:nvSpPr>
              <p:spPr>
                <a:xfrm>
                  <a:off x="6059519" y="5390768"/>
                  <a:ext cx="259461" cy="259460"/>
                </a:xfrm>
                <a:custGeom>
                  <a:avLst/>
                  <a:gdLst>
                    <a:gd name="connsiteX0" fmla="*/ 25622 w 259461"/>
                    <a:gd name="connsiteY0" fmla="*/ 52292 h 259460"/>
                    <a:gd name="connsiteX1" fmla="*/ 117062 w 259461"/>
                    <a:gd name="connsiteY1" fmla="*/ 28956 h 259460"/>
                    <a:gd name="connsiteX2" fmla="*/ 123825 w 259461"/>
                    <a:gd name="connsiteY2" fmla="*/ 33147 h 259460"/>
                    <a:gd name="connsiteX3" fmla="*/ 123825 w 259461"/>
                    <a:gd name="connsiteY3" fmla="*/ 77057 h 259460"/>
                    <a:gd name="connsiteX4" fmla="*/ 667 w 259461"/>
                    <a:gd name="connsiteY4" fmla="*/ 116205 h 259460"/>
                    <a:gd name="connsiteX5" fmla="*/ 0 w 259461"/>
                    <a:gd name="connsiteY5" fmla="*/ 129635 h 259460"/>
                    <a:gd name="connsiteX6" fmla="*/ 1238 w 259461"/>
                    <a:gd name="connsiteY6" fmla="*/ 147447 h 259460"/>
                    <a:gd name="connsiteX7" fmla="*/ 117062 w 259461"/>
                    <a:gd name="connsiteY7" fmla="*/ 122587 h 259460"/>
                    <a:gd name="connsiteX8" fmla="*/ 123825 w 259461"/>
                    <a:gd name="connsiteY8" fmla="*/ 126778 h 259460"/>
                    <a:gd name="connsiteX9" fmla="*/ 123825 w 259461"/>
                    <a:gd name="connsiteY9" fmla="*/ 170688 h 259460"/>
                    <a:gd name="connsiteX10" fmla="*/ 26384 w 259461"/>
                    <a:gd name="connsiteY10" fmla="*/ 208121 h 259460"/>
                    <a:gd name="connsiteX11" fmla="*/ 129731 w 259461"/>
                    <a:gd name="connsiteY11" fmla="*/ 259461 h 259460"/>
                    <a:gd name="connsiteX12" fmla="*/ 259461 w 259461"/>
                    <a:gd name="connsiteY12" fmla="*/ 129730 h 259460"/>
                    <a:gd name="connsiteX13" fmla="*/ 129731 w 259461"/>
                    <a:gd name="connsiteY13" fmla="*/ 0 h 259460"/>
                    <a:gd name="connsiteX14" fmla="*/ 107156 w 259461"/>
                    <a:gd name="connsiteY14" fmla="*/ 2000 h 259460"/>
                    <a:gd name="connsiteX15" fmla="*/ 70866 w 259461"/>
                    <a:gd name="connsiteY15" fmla="*/ 14097 h 259460"/>
                    <a:gd name="connsiteX16" fmla="*/ 25622 w 259461"/>
                    <a:gd name="connsiteY16" fmla="*/ 52292 h 2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461" h="259460">
                      <a:moveTo>
                        <a:pt x="25622" y="52292"/>
                      </a:moveTo>
                      <a:cubicBezTo>
                        <a:pt x="67056" y="48482"/>
                        <a:pt x="100965" y="39910"/>
                        <a:pt x="117062" y="28956"/>
                      </a:cubicBezTo>
                      <a:cubicBezTo>
                        <a:pt x="120015" y="26955"/>
                        <a:pt x="123825" y="29337"/>
                        <a:pt x="123825" y="33147"/>
                      </a:cubicBezTo>
                      <a:lnTo>
                        <a:pt x="123825" y="77057"/>
                      </a:lnTo>
                      <a:cubicBezTo>
                        <a:pt x="123825" y="96869"/>
                        <a:pt x="70390" y="113347"/>
                        <a:pt x="667" y="116205"/>
                      </a:cubicBezTo>
                      <a:cubicBezTo>
                        <a:pt x="191" y="120586"/>
                        <a:pt x="0" y="125158"/>
                        <a:pt x="0" y="129635"/>
                      </a:cubicBezTo>
                      <a:cubicBezTo>
                        <a:pt x="0" y="135731"/>
                        <a:pt x="381" y="141637"/>
                        <a:pt x="1238" y="147447"/>
                      </a:cubicBezTo>
                      <a:cubicBezTo>
                        <a:pt x="53531" y="145256"/>
                        <a:pt x="97917" y="135541"/>
                        <a:pt x="117062" y="122587"/>
                      </a:cubicBezTo>
                      <a:cubicBezTo>
                        <a:pt x="120015" y="120586"/>
                        <a:pt x="123825" y="122967"/>
                        <a:pt x="123825" y="126778"/>
                      </a:cubicBezTo>
                      <a:lnTo>
                        <a:pt x="123825" y="170688"/>
                      </a:lnTo>
                      <a:cubicBezTo>
                        <a:pt x="123825" y="188023"/>
                        <a:pt x="83058" y="202787"/>
                        <a:pt x="26384" y="208121"/>
                      </a:cubicBezTo>
                      <a:cubicBezTo>
                        <a:pt x="50102" y="239268"/>
                        <a:pt x="87535" y="259461"/>
                        <a:pt x="129731" y="259461"/>
                      </a:cubicBezTo>
                      <a:cubicBezTo>
                        <a:pt x="201359" y="259461"/>
                        <a:pt x="259461" y="201358"/>
                        <a:pt x="259461" y="129730"/>
                      </a:cubicBezTo>
                      <a:cubicBezTo>
                        <a:pt x="259461" y="58102"/>
                        <a:pt x="201359" y="0"/>
                        <a:pt x="129731" y="0"/>
                      </a:cubicBezTo>
                      <a:cubicBezTo>
                        <a:pt x="122015" y="0"/>
                        <a:pt x="114491" y="667"/>
                        <a:pt x="107156" y="2000"/>
                      </a:cubicBezTo>
                      <a:cubicBezTo>
                        <a:pt x="98108" y="6667"/>
                        <a:pt x="85725" y="10763"/>
                        <a:pt x="70866" y="14097"/>
                      </a:cubicBezTo>
                      <a:cubicBezTo>
                        <a:pt x="52959" y="23241"/>
                        <a:pt x="37529" y="36386"/>
                        <a:pt x="25622" y="52292"/>
                      </a:cubicBezTo>
                      <a:close/>
                    </a:path>
                  </a:pathLst>
                </a:custGeom>
                <a:grpFill/>
                <a:ln w="9525"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07086D50-2DC1-18EC-541F-E9A789ADAB13}"/>
                    </a:ext>
                  </a:extLst>
                </p:cNvPr>
                <p:cNvSpPr/>
                <p:nvPr/>
              </p:nvSpPr>
              <p:spPr>
                <a:xfrm>
                  <a:off x="5893498" y="5325368"/>
                  <a:ext cx="289941" cy="88450"/>
                </a:xfrm>
                <a:custGeom>
                  <a:avLst/>
                  <a:gdLst>
                    <a:gd name="connsiteX0" fmla="*/ 235839 w 289941"/>
                    <a:gd name="connsiteY0" fmla="*/ 53112 h 88450"/>
                    <a:gd name="connsiteX1" fmla="*/ 289941 w 289941"/>
                    <a:gd name="connsiteY1" fmla="*/ 41111 h 88450"/>
                    <a:gd name="connsiteX2" fmla="*/ 289941 w 289941"/>
                    <a:gd name="connsiteY2" fmla="*/ 4916 h 88450"/>
                    <a:gd name="connsiteX3" fmla="*/ 283178 w 289941"/>
                    <a:gd name="connsiteY3" fmla="*/ 725 h 88450"/>
                    <a:gd name="connsiteX4" fmla="*/ 144971 w 289941"/>
                    <a:gd name="connsiteY4" fmla="*/ 26061 h 88450"/>
                    <a:gd name="connsiteX5" fmla="*/ 6763 w 289941"/>
                    <a:gd name="connsiteY5" fmla="*/ 725 h 88450"/>
                    <a:gd name="connsiteX6" fmla="*/ 0 w 289941"/>
                    <a:gd name="connsiteY6" fmla="*/ 4916 h 88450"/>
                    <a:gd name="connsiteX7" fmla="*/ 0 w 289941"/>
                    <a:gd name="connsiteY7" fmla="*/ 48826 h 88450"/>
                    <a:gd name="connsiteX8" fmla="*/ 145066 w 289941"/>
                    <a:gd name="connsiteY8" fmla="*/ 88450 h 88450"/>
                    <a:gd name="connsiteX9" fmla="*/ 186309 w 289941"/>
                    <a:gd name="connsiteY9" fmla="*/ 86831 h 88450"/>
                    <a:gd name="connsiteX10" fmla="*/ 186976 w 289941"/>
                    <a:gd name="connsiteY10" fmla="*/ 86069 h 88450"/>
                    <a:gd name="connsiteX11" fmla="*/ 235934 w 289941"/>
                    <a:gd name="connsiteY11" fmla="*/ 53017 h 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41" h="88450">
                      <a:moveTo>
                        <a:pt x="235839" y="53112"/>
                      </a:moveTo>
                      <a:cubicBezTo>
                        <a:pt x="253079" y="45873"/>
                        <a:pt x="271272" y="41777"/>
                        <a:pt x="289941" y="41111"/>
                      </a:cubicBezTo>
                      <a:lnTo>
                        <a:pt x="289941" y="4916"/>
                      </a:lnTo>
                      <a:cubicBezTo>
                        <a:pt x="289941" y="1106"/>
                        <a:pt x="286131" y="-1275"/>
                        <a:pt x="283178" y="725"/>
                      </a:cubicBezTo>
                      <a:cubicBezTo>
                        <a:pt x="261271" y="15584"/>
                        <a:pt x="206597" y="26061"/>
                        <a:pt x="144971" y="26061"/>
                      </a:cubicBezTo>
                      <a:cubicBezTo>
                        <a:pt x="83344" y="26061"/>
                        <a:pt x="28575" y="15488"/>
                        <a:pt x="6763" y="725"/>
                      </a:cubicBezTo>
                      <a:cubicBezTo>
                        <a:pt x="3810" y="-1275"/>
                        <a:pt x="0" y="1106"/>
                        <a:pt x="0" y="4916"/>
                      </a:cubicBezTo>
                      <a:lnTo>
                        <a:pt x="0" y="48826"/>
                      </a:lnTo>
                      <a:cubicBezTo>
                        <a:pt x="0" y="70734"/>
                        <a:pt x="64960" y="88450"/>
                        <a:pt x="145066" y="88450"/>
                      </a:cubicBezTo>
                      <a:cubicBezTo>
                        <a:pt x="159353" y="88450"/>
                        <a:pt x="173260" y="87879"/>
                        <a:pt x="186309" y="86831"/>
                      </a:cubicBezTo>
                      <a:cubicBezTo>
                        <a:pt x="186500" y="86545"/>
                        <a:pt x="186785" y="86354"/>
                        <a:pt x="186976" y="86069"/>
                      </a:cubicBezTo>
                      <a:cubicBezTo>
                        <a:pt x="201168" y="71877"/>
                        <a:pt x="217646" y="60827"/>
                        <a:pt x="235934" y="53017"/>
                      </a:cubicBezTo>
                      <a:close/>
                    </a:path>
                  </a:pathLst>
                </a:custGeom>
                <a:grpFill/>
                <a:ln w="9525"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9968068C-B95B-E6E5-DC0E-CD09306C1EE5}"/>
                    </a:ext>
                  </a:extLst>
                </p:cNvPr>
                <p:cNvSpPr/>
                <p:nvPr/>
              </p:nvSpPr>
              <p:spPr>
                <a:xfrm>
                  <a:off x="5893403" y="5419094"/>
                  <a:ext cx="161544" cy="88449"/>
                </a:xfrm>
                <a:custGeom>
                  <a:avLst/>
                  <a:gdLst>
                    <a:gd name="connsiteX0" fmla="*/ 161544 w 161544"/>
                    <a:gd name="connsiteY0" fmla="*/ 25776 h 88449"/>
                    <a:gd name="connsiteX1" fmla="*/ 144971 w 161544"/>
                    <a:gd name="connsiteY1" fmla="*/ 26061 h 88449"/>
                    <a:gd name="connsiteX2" fmla="*/ 6763 w 161544"/>
                    <a:gd name="connsiteY2" fmla="*/ 725 h 88449"/>
                    <a:gd name="connsiteX3" fmla="*/ 0 w 161544"/>
                    <a:gd name="connsiteY3" fmla="*/ 4916 h 88449"/>
                    <a:gd name="connsiteX4" fmla="*/ 0 w 161544"/>
                    <a:gd name="connsiteY4" fmla="*/ 48826 h 88449"/>
                    <a:gd name="connsiteX5" fmla="*/ 142304 w 161544"/>
                    <a:gd name="connsiteY5" fmla="*/ 88450 h 88449"/>
                    <a:gd name="connsiteX6" fmla="*/ 153924 w 161544"/>
                    <a:gd name="connsiteY6" fmla="*/ 41492 h 88449"/>
                    <a:gd name="connsiteX7" fmla="*/ 161544 w 161544"/>
                    <a:gd name="connsiteY7" fmla="*/ 2587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44" h="88449">
                      <a:moveTo>
                        <a:pt x="161544" y="25776"/>
                      </a:moveTo>
                      <a:cubicBezTo>
                        <a:pt x="156115" y="25966"/>
                        <a:pt x="150590" y="26061"/>
                        <a:pt x="144971" y="26061"/>
                      </a:cubicBezTo>
                      <a:cubicBezTo>
                        <a:pt x="83249" y="26061"/>
                        <a:pt x="28575" y="15489"/>
                        <a:pt x="6763" y="725"/>
                      </a:cubicBezTo>
                      <a:cubicBezTo>
                        <a:pt x="3810" y="-1276"/>
                        <a:pt x="0" y="1106"/>
                        <a:pt x="0" y="4916"/>
                      </a:cubicBezTo>
                      <a:lnTo>
                        <a:pt x="0" y="48826"/>
                      </a:lnTo>
                      <a:cubicBezTo>
                        <a:pt x="0" y="70448"/>
                        <a:pt x="63437" y="88069"/>
                        <a:pt x="142304" y="88450"/>
                      </a:cubicBezTo>
                      <a:cubicBezTo>
                        <a:pt x="143637" y="72258"/>
                        <a:pt x="147542" y="56446"/>
                        <a:pt x="153924" y="41492"/>
                      </a:cubicBezTo>
                      <a:cubicBezTo>
                        <a:pt x="156210" y="36158"/>
                        <a:pt x="158782" y="30919"/>
                        <a:pt x="161544" y="25871"/>
                      </a:cubicBezTo>
                      <a:close/>
                    </a:path>
                  </a:pathLst>
                </a:custGeom>
                <a:grpFill/>
                <a:ln w="9525"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09B0CA4E-12C0-EB20-41B0-802DFB62AD38}"/>
                    </a:ext>
                  </a:extLst>
                </p:cNvPr>
                <p:cNvSpPr/>
                <p:nvPr/>
              </p:nvSpPr>
              <p:spPr>
                <a:xfrm>
                  <a:off x="5893403" y="5512725"/>
                  <a:ext cx="164401" cy="88449"/>
                </a:xfrm>
                <a:custGeom>
                  <a:avLst/>
                  <a:gdLst>
                    <a:gd name="connsiteX0" fmla="*/ 142875 w 164401"/>
                    <a:gd name="connsiteY0" fmla="*/ 26061 h 88449"/>
                    <a:gd name="connsiteX1" fmla="*/ 6763 w 164401"/>
                    <a:gd name="connsiteY1" fmla="*/ 725 h 88449"/>
                    <a:gd name="connsiteX2" fmla="*/ 0 w 164401"/>
                    <a:gd name="connsiteY2" fmla="*/ 4916 h 88449"/>
                    <a:gd name="connsiteX3" fmla="*/ 0 w 164401"/>
                    <a:gd name="connsiteY3" fmla="*/ 48826 h 88449"/>
                    <a:gd name="connsiteX4" fmla="*/ 145066 w 164401"/>
                    <a:gd name="connsiteY4" fmla="*/ 88450 h 88449"/>
                    <a:gd name="connsiteX5" fmla="*/ 164402 w 164401"/>
                    <a:gd name="connsiteY5" fmla="*/ 88069 h 88449"/>
                    <a:gd name="connsiteX6" fmla="*/ 154019 w 164401"/>
                    <a:gd name="connsiteY6" fmla="*/ 67781 h 88449"/>
                    <a:gd name="connsiteX7" fmla="*/ 142970 w 164401"/>
                    <a:gd name="connsiteY7" fmla="*/ 2606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401" h="88449">
                      <a:moveTo>
                        <a:pt x="142875" y="26061"/>
                      </a:moveTo>
                      <a:cubicBezTo>
                        <a:pt x="82010" y="25775"/>
                        <a:pt x="28384" y="15393"/>
                        <a:pt x="6763" y="725"/>
                      </a:cubicBezTo>
                      <a:cubicBezTo>
                        <a:pt x="3810" y="-1276"/>
                        <a:pt x="0" y="1106"/>
                        <a:pt x="0" y="4916"/>
                      </a:cubicBezTo>
                      <a:lnTo>
                        <a:pt x="0" y="48826"/>
                      </a:lnTo>
                      <a:cubicBezTo>
                        <a:pt x="0" y="70733"/>
                        <a:pt x="64960" y="88450"/>
                        <a:pt x="145066" y="88450"/>
                      </a:cubicBezTo>
                      <a:cubicBezTo>
                        <a:pt x="151638" y="88450"/>
                        <a:pt x="158020" y="88354"/>
                        <a:pt x="164402" y="88069"/>
                      </a:cubicBezTo>
                      <a:cubicBezTo>
                        <a:pt x="160496" y="81592"/>
                        <a:pt x="156972" y="74829"/>
                        <a:pt x="154019" y="67781"/>
                      </a:cubicBezTo>
                      <a:cubicBezTo>
                        <a:pt x="148400" y="54350"/>
                        <a:pt x="144685" y="40444"/>
                        <a:pt x="142970" y="26061"/>
                      </a:cubicBezTo>
                      <a:close/>
                    </a:path>
                  </a:pathLst>
                </a:custGeom>
                <a:grpFill/>
                <a:ln w="9525"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FAE8AE94-EDB0-5643-E8F2-8B64426C8C7F}"/>
                    </a:ext>
                  </a:extLst>
                </p:cNvPr>
                <p:cNvSpPr/>
                <p:nvPr/>
              </p:nvSpPr>
              <p:spPr>
                <a:xfrm>
                  <a:off x="6035135" y="5507068"/>
                  <a:ext cx="25622" cy="31813"/>
                </a:xfrm>
                <a:custGeom>
                  <a:avLst/>
                  <a:gdLst>
                    <a:gd name="connsiteX0" fmla="*/ 25622 w 25622"/>
                    <a:gd name="connsiteY0" fmla="*/ 31242 h 31813"/>
                    <a:gd name="connsiteX1" fmla="*/ 24384 w 25622"/>
                    <a:gd name="connsiteY1" fmla="*/ 13431 h 31813"/>
                    <a:gd name="connsiteX2" fmla="*/ 25051 w 25622"/>
                    <a:gd name="connsiteY2" fmla="*/ 0 h 31813"/>
                    <a:gd name="connsiteX3" fmla="*/ 3239 w 25622"/>
                    <a:gd name="connsiteY3" fmla="*/ 476 h 31813"/>
                    <a:gd name="connsiteX4" fmla="*/ 571 w 25622"/>
                    <a:gd name="connsiteY4" fmla="*/ 476 h 31813"/>
                    <a:gd name="connsiteX5" fmla="*/ 0 w 25622"/>
                    <a:gd name="connsiteY5" fmla="*/ 13526 h 31813"/>
                    <a:gd name="connsiteX6" fmla="*/ 1048 w 25622"/>
                    <a:gd name="connsiteY6" fmla="*/ 31814 h 31813"/>
                    <a:gd name="connsiteX7" fmla="*/ 3239 w 25622"/>
                    <a:gd name="connsiteY7" fmla="*/ 31814 h 31813"/>
                    <a:gd name="connsiteX8" fmla="*/ 25622 w 25622"/>
                    <a:gd name="connsiteY8" fmla="*/ 31338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2" h="31813">
                      <a:moveTo>
                        <a:pt x="25622" y="31242"/>
                      </a:moveTo>
                      <a:cubicBezTo>
                        <a:pt x="24860" y="25432"/>
                        <a:pt x="24384" y="19431"/>
                        <a:pt x="24384" y="13431"/>
                      </a:cubicBezTo>
                      <a:cubicBezTo>
                        <a:pt x="24384" y="8858"/>
                        <a:pt x="24574" y="4382"/>
                        <a:pt x="25051" y="0"/>
                      </a:cubicBezTo>
                      <a:cubicBezTo>
                        <a:pt x="17907" y="286"/>
                        <a:pt x="10668" y="476"/>
                        <a:pt x="3239" y="476"/>
                      </a:cubicBezTo>
                      <a:cubicBezTo>
                        <a:pt x="2381" y="476"/>
                        <a:pt x="1429" y="476"/>
                        <a:pt x="571" y="476"/>
                      </a:cubicBezTo>
                      <a:cubicBezTo>
                        <a:pt x="190" y="4763"/>
                        <a:pt x="0" y="9144"/>
                        <a:pt x="0" y="13526"/>
                      </a:cubicBezTo>
                      <a:cubicBezTo>
                        <a:pt x="0" y="19717"/>
                        <a:pt x="381" y="25813"/>
                        <a:pt x="1048" y="31814"/>
                      </a:cubicBezTo>
                      <a:cubicBezTo>
                        <a:pt x="1810" y="31814"/>
                        <a:pt x="2477" y="31814"/>
                        <a:pt x="3239" y="31814"/>
                      </a:cubicBezTo>
                      <a:cubicBezTo>
                        <a:pt x="10858" y="31814"/>
                        <a:pt x="18288" y="31623"/>
                        <a:pt x="25622" y="31338"/>
                      </a:cubicBezTo>
                      <a:close/>
                    </a:path>
                  </a:pathLst>
                </a:custGeom>
                <a:grpFill/>
                <a:ln w="9525"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60242D1D-4B40-85DA-1455-68AD61693566}"/>
                    </a:ext>
                  </a:extLst>
                </p:cNvPr>
                <p:cNvSpPr/>
                <p:nvPr/>
              </p:nvSpPr>
              <p:spPr>
                <a:xfrm>
                  <a:off x="6054947" y="5404865"/>
                  <a:ext cx="75438" cy="40005"/>
                </a:xfrm>
                <a:custGeom>
                  <a:avLst/>
                  <a:gdLst>
                    <a:gd name="connsiteX0" fmla="*/ 75438 w 75438"/>
                    <a:gd name="connsiteY0" fmla="*/ 0 h 40005"/>
                    <a:gd name="connsiteX1" fmla="*/ 24670 w 75438"/>
                    <a:gd name="connsiteY1" fmla="*/ 7334 h 40005"/>
                    <a:gd name="connsiteX2" fmla="*/ 0 w 75438"/>
                    <a:gd name="connsiteY2" fmla="*/ 40005 h 40005"/>
                    <a:gd name="connsiteX3" fmla="*/ 30194 w 75438"/>
                    <a:gd name="connsiteY3" fmla="*/ 38195 h 40005"/>
                    <a:gd name="connsiteX4" fmla="*/ 75438 w 75438"/>
                    <a:gd name="connsiteY4" fmla="*/ 0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8" h="40005">
                      <a:moveTo>
                        <a:pt x="75438" y="0"/>
                      </a:moveTo>
                      <a:cubicBezTo>
                        <a:pt x="60674" y="3334"/>
                        <a:pt x="43434" y="5810"/>
                        <a:pt x="24670" y="7334"/>
                      </a:cubicBezTo>
                      <a:cubicBezTo>
                        <a:pt x="14954" y="17145"/>
                        <a:pt x="6667" y="28099"/>
                        <a:pt x="0" y="40005"/>
                      </a:cubicBezTo>
                      <a:cubicBezTo>
                        <a:pt x="10382" y="39719"/>
                        <a:pt x="20479" y="39052"/>
                        <a:pt x="30194" y="38195"/>
                      </a:cubicBezTo>
                      <a:cubicBezTo>
                        <a:pt x="42101" y="22193"/>
                        <a:pt x="57531" y="9049"/>
                        <a:pt x="75438" y="0"/>
                      </a:cubicBezTo>
                      <a:close/>
                    </a:path>
                  </a:pathLst>
                </a:custGeom>
                <a:grpFill/>
                <a:ln w="9525"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A6B29036-2D22-E6FB-A297-A520FB26F5E3}"/>
                    </a:ext>
                  </a:extLst>
                </p:cNvPr>
                <p:cNvSpPr/>
                <p:nvPr/>
              </p:nvSpPr>
              <p:spPr>
                <a:xfrm>
                  <a:off x="6057614" y="5366384"/>
                  <a:ext cx="285654" cy="308038"/>
                </a:xfrm>
                <a:custGeom>
                  <a:avLst/>
                  <a:gdLst>
                    <a:gd name="connsiteX0" fmla="*/ 273749 w 285654"/>
                    <a:gd name="connsiteY0" fmla="*/ 94107 h 308038"/>
                    <a:gd name="connsiteX1" fmla="*/ 240697 w 285654"/>
                    <a:gd name="connsiteY1" fmla="*/ 45148 h 308038"/>
                    <a:gd name="connsiteX2" fmla="*/ 191738 w 285654"/>
                    <a:gd name="connsiteY2" fmla="*/ 12096 h 308038"/>
                    <a:gd name="connsiteX3" fmla="*/ 131731 w 285654"/>
                    <a:gd name="connsiteY3" fmla="*/ 0 h 308038"/>
                    <a:gd name="connsiteX4" fmla="*/ 125825 w 285654"/>
                    <a:gd name="connsiteY4" fmla="*/ 95 h 308038"/>
                    <a:gd name="connsiteX5" fmla="*/ 125825 w 285654"/>
                    <a:gd name="connsiteY5" fmla="*/ 7810 h 308038"/>
                    <a:gd name="connsiteX6" fmla="*/ 109061 w 285654"/>
                    <a:gd name="connsiteY6" fmla="*/ 26289 h 308038"/>
                    <a:gd name="connsiteX7" fmla="*/ 131636 w 285654"/>
                    <a:gd name="connsiteY7" fmla="*/ 24289 h 308038"/>
                    <a:gd name="connsiteX8" fmla="*/ 261366 w 285654"/>
                    <a:gd name="connsiteY8" fmla="*/ 154019 h 308038"/>
                    <a:gd name="connsiteX9" fmla="*/ 131636 w 285654"/>
                    <a:gd name="connsiteY9" fmla="*/ 283750 h 308038"/>
                    <a:gd name="connsiteX10" fmla="*/ 28289 w 285654"/>
                    <a:gd name="connsiteY10" fmla="*/ 232410 h 308038"/>
                    <a:gd name="connsiteX11" fmla="*/ 0 w 285654"/>
                    <a:gd name="connsiteY11" fmla="*/ 234219 h 308038"/>
                    <a:gd name="connsiteX12" fmla="*/ 22574 w 285654"/>
                    <a:gd name="connsiteY12" fmla="*/ 262890 h 308038"/>
                    <a:gd name="connsiteX13" fmla="*/ 71533 w 285654"/>
                    <a:gd name="connsiteY13" fmla="*/ 295941 h 308038"/>
                    <a:gd name="connsiteX14" fmla="*/ 131540 w 285654"/>
                    <a:gd name="connsiteY14" fmla="*/ 308038 h 308038"/>
                    <a:gd name="connsiteX15" fmla="*/ 191548 w 285654"/>
                    <a:gd name="connsiteY15" fmla="*/ 295941 h 308038"/>
                    <a:gd name="connsiteX16" fmla="*/ 240506 w 285654"/>
                    <a:gd name="connsiteY16" fmla="*/ 262890 h 308038"/>
                    <a:gd name="connsiteX17" fmla="*/ 273558 w 285654"/>
                    <a:gd name="connsiteY17" fmla="*/ 213931 h 308038"/>
                    <a:gd name="connsiteX18" fmla="*/ 285655 w 285654"/>
                    <a:gd name="connsiteY18" fmla="*/ 153924 h 308038"/>
                    <a:gd name="connsiteX19" fmla="*/ 273558 w 285654"/>
                    <a:gd name="connsiteY19" fmla="*/ 93916 h 30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654" h="308038">
                      <a:moveTo>
                        <a:pt x="273749" y="94107"/>
                      </a:moveTo>
                      <a:cubicBezTo>
                        <a:pt x="265938" y="75723"/>
                        <a:pt x="254889" y="59245"/>
                        <a:pt x="240697" y="45148"/>
                      </a:cubicBezTo>
                      <a:cubicBezTo>
                        <a:pt x="226505" y="30956"/>
                        <a:pt x="210026" y="19907"/>
                        <a:pt x="191738" y="12096"/>
                      </a:cubicBezTo>
                      <a:cubicBezTo>
                        <a:pt x="172688" y="4096"/>
                        <a:pt x="152495" y="0"/>
                        <a:pt x="131731" y="0"/>
                      </a:cubicBezTo>
                      <a:cubicBezTo>
                        <a:pt x="129731" y="0"/>
                        <a:pt x="127826" y="0"/>
                        <a:pt x="125825" y="95"/>
                      </a:cubicBezTo>
                      <a:lnTo>
                        <a:pt x="125825" y="7810"/>
                      </a:lnTo>
                      <a:cubicBezTo>
                        <a:pt x="125825" y="14478"/>
                        <a:pt x="119825" y="20764"/>
                        <a:pt x="109061" y="26289"/>
                      </a:cubicBezTo>
                      <a:cubicBezTo>
                        <a:pt x="116395" y="24955"/>
                        <a:pt x="123920" y="24289"/>
                        <a:pt x="131636" y="24289"/>
                      </a:cubicBezTo>
                      <a:cubicBezTo>
                        <a:pt x="203264" y="24289"/>
                        <a:pt x="261366" y="82391"/>
                        <a:pt x="261366" y="154019"/>
                      </a:cubicBezTo>
                      <a:cubicBezTo>
                        <a:pt x="261366" y="225647"/>
                        <a:pt x="203264" y="283750"/>
                        <a:pt x="131636" y="283750"/>
                      </a:cubicBezTo>
                      <a:cubicBezTo>
                        <a:pt x="89440" y="283750"/>
                        <a:pt x="52007" y="263652"/>
                        <a:pt x="28289" y="232410"/>
                      </a:cubicBezTo>
                      <a:cubicBezTo>
                        <a:pt x="19241" y="233267"/>
                        <a:pt x="9811" y="233934"/>
                        <a:pt x="0" y="234219"/>
                      </a:cubicBezTo>
                      <a:cubicBezTo>
                        <a:pt x="6382" y="244602"/>
                        <a:pt x="13907" y="254222"/>
                        <a:pt x="22574" y="262890"/>
                      </a:cubicBezTo>
                      <a:cubicBezTo>
                        <a:pt x="36767" y="277082"/>
                        <a:pt x="53245" y="288131"/>
                        <a:pt x="71533" y="295941"/>
                      </a:cubicBezTo>
                      <a:cubicBezTo>
                        <a:pt x="90583" y="303943"/>
                        <a:pt x="110776" y="308038"/>
                        <a:pt x="131540" y="308038"/>
                      </a:cubicBezTo>
                      <a:cubicBezTo>
                        <a:pt x="152305" y="308038"/>
                        <a:pt x="172498" y="303943"/>
                        <a:pt x="191548" y="295941"/>
                      </a:cubicBezTo>
                      <a:cubicBezTo>
                        <a:pt x="209931" y="288131"/>
                        <a:pt x="226409" y="277082"/>
                        <a:pt x="240506" y="262890"/>
                      </a:cubicBezTo>
                      <a:cubicBezTo>
                        <a:pt x="254603" y="248698"/>
                        <a:pt x="265748" y="232220"/>
                        <a:pt x="273558" y="213931"/>
                      </a:cubicBezTo>
                      <a:cubicBezTo>
                        <a:pt x="281559" y="194881"/>
                        <a:pt x="285655" y="174688"/>
                        <a:pt x="285655" y="153924"/>
                      </a:cubicBezTo>
                      <a:cubicBezTo>
                        <a:pt x="285655" y="133159"/>
                        <a:pt x="281559" y="112966"/>
                        <a:pt x="273558" y="93916"/>
                      </a:cubicBezTo>
                      <a:close/>
                    </a:path>
                  </a:pathLst>
                </a:custGeom>
                <a:grpFill/>
                <a:ln w="9525"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C9151E11-CC7B-9C6C-C83E-A27FDFA65138}"/>
                    </a:ext>
                  </a:extLst>
                </p:cNvPr>
                <p:cNvSpPr/>
                <p:nvPr/>
              </p:nvSpPr>
              <p:spPr>
                <a:xfrm>
                  <a:off x="6079712" y="5366479"/>
                  <a:ext cx="103727" cy="45815"/>
                </a:xfrm>
                <a:custGeom>
                  <a:avLst/>
                  <a:gdLst>
                    <a:gd name="connsiteX0" fmla="*/ 86963 w 103727"/>
                    <a:gd name="connsiteY0" fmla="*/ 26194 h 45815"/>
                    <a:gd name="connsiteX1" fmla="*/ 103727 w 103727"/>
                    <a:gd name="connsiteY1" fmla="*/ 7715 h 45815"/>
                    <a:gd name="connsiteX2" fmla="*/ 103727 w 103727"/>
                    <a:gd name="connsiteY2" fmla="*/ 0 h 45815"/>
                    <a:gd name="connsiteX3" fmla="*/ 49625 w 103727"/>
                    <a:gd name="connsiteY3" fmla="*/ 12002 h 45815"/>
                    <a:gd name="connsiteX4" fmla="*/ 667 w 103727"/>
                    <a:gd name="connsiteY4" fmla="*/ 45054 h 45815"/>
                    <a:gd name="connsiteX5" fmla="*/ 0 w 103727"/>
                    <a:gd name="connsiteY5" fmla="*/ 45815 h 45815"/>
                    <a:gd name="connsiteX6" fmla="*/ 50768 w 103727"/>
                    <a:gd name="connsiteY6" fmla="*/ 38481 h 45815"/>
                    <a:gd name="connsiteX7" fmla="*/ 87058 w 103727"/>
                    <a:gd name="connsiteY7" fmla="*/ 26384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27" h="45815">
                      <a:moveTo>
                        <a:pt x="86963" y="26194"/>
                      </a:moveTo>
                      <a:cubicBezTo>
                        <a:pt x="97631" y="20670"/>
                        <a:pt x="103727" y="14383"/>
                        <a:pt x="103727" y="7715"/>
                      </a:cubicBezTo>
                      <a:lnTo>
                        <a:pt x="103727" y="0"/>
                      </a:lnTo>
                      <a:cubicBezTo>
                        <a:pt x="84963" y="667"/>
                        <a:pt x="66866" y="4763"/>
                        <a:pt x="49625" y="12002"/>
                      </a:cubicBezTo>
                      <a:cubicBezTo>
                        <a:pt x="31242" y="19812"/>
                        <a:pt x="14764" y="30861"/>
                        <a:pt x="667" y="45054"/>
                      </a:cubicBezTo>
                      <a:cubicBezTo>
                        <a:pt x="476" y="45244"/>
                        <a:pt x="191" y="45530"/>
                        <a:pt x="0" y="45815"/>
                      </a:cubicBezTo>
                      <a:cubicBezTo>
                        <a:pt x="18764" y="44291"/>
                        <a:pt x="36004" y="41720"/>
                        <a:pt x="50768" y="38481"/>
                      </a:cubicBezTo>
                      <a:cubicBezTo>
                        <a:pt x="62008" y="32766"/>
                        <a:pt x="74200" y="28575"/>
                        <a:pt x="87058" y="26384"/>
                      </a:cubicBezTo>
                      <a:close/>
                    </a:path>
                  </a:pathLst>
                </a:custGeom>
                <a:grpFill/>
                <a:ln w="9525"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593D19C2-3D9A-B984-7F79-69D0F41BCC2D}"/>
                    </a:ext>
                  </a:extLst>
                </p:cNvPr>
                <p:cNvSpPr/>
                <p:nvPr/>
              </p:nvSpPr>
              <p:spPr>
                <a:xfrm>
                  <a:off x="6035802" y="5443156"/>
                  <a:ext cx="49434" cy="64388"/>
                </a:xfrm>
                <a:custGeom>
                  <a:avLst/>
                  <a:gdLst>
                    <a:gd name="connsiteX0" fmla="*/ 24479 w 49434"/>
                    <a:gd name="connsiteY0" fmla="*/ 63912 h 64388"/>
                    <a:gd name="connsiteX1" fmla="*/ 49435 w 49434"/>
                    <a:gd name="connsiteY1" fmla="*/ 0 h 64388"/>
                    <a:gd name="connsiteX2" fmla="*/ 19241 w 49434"/>
                    <a:gd name="connsiteY2" fmla="*/ 1810 h 64388"/>
                    <a:gd name="connsiteX3" fmla="*/ 11620 w 49434"/>
                    <a:gd name="connsiteY3" fmla="*/ 17430 h 64388"/>
                    <a:gd name="connsiteX4" fmla="*/ 0 w 49434"/>
                    <a:gd name="connsiteY4" fmla="*/ 64389 h 64388"/>
                    <a:gd name="connsiteX5" fmla="*/ 2667 w 49434"/>
                    <a:gd name="connsiteY5" fmla="*/ 64389 h 64388"/>
                    <a:gd name="connsiteX6" fmla="*/ 24479 w 49434"/>
                    <a:gd name="connsiteY6" fmla="*/ 63912 h 6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4" h="64388">
                      <a:moveTo>
                        <a:pt x="24479" y="63912"/>
                      </a:moveTo>
                      <a:cubicBezTo>
                        <a:pt x="26956" y="40100"/>
                        <a:pt x="35814" y="18192"/>
                        <a:pt x="49435" y="0"/>
                      </a:cubicBezTo>
                      <a:cubicBezTo>
                        <a:pt x="39719" y="857"/>
                        <a:pt x="29623" y="1524"/>
                        <a:pt x="19241" y="1810"/>
                      </a:cubicBezTo>
                      <a:cubicBezTo>
                        <a:pt x="16383" y="6858"/>
                        <a:pt x="13811" y="12001"/>
                        <a:pt x="11620" y="17430"/>
                      </a:cubicBezTo>
                      <a:cubicBezTo>
                        <a:pt x="5239" y="32480"/>
                        <a:pt x="1429" y="48196"/>
                        <a:pt x="0" y="64389"/>
                      </a:cubicBezTo>
                      <a:cubicBezTo>
                        <a:pt x="857" y="64389"/>
                        <a:pt x="1810" y="64389"/>
                        <a:pt x="2667" y="64389"/>
                      </a:cubicBezTo>
                      <a:cubicBezTo>
                        <a:pt x="10096" y="64389"/>
                        <a:pt x="17431" y="64198"/>
                        <a:pt x="24479" y="63912"/>
                      </a:cubicBezTo>
                      <a:close/>
                    </a:path>
                  </a:pathLst>
                </a:custGeom>
                <a:grpFill/>
                <a:ln w="9525"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42E3EE6D-35A8-CB66-14EC-E5CE8CEEAC37}"/>
                    </a:ext>
                  </a:extLst>
                </p:cNvPr>
                <p:cNvSpPr/>
                <p:nvPr/>
              </p:nvSpPr>
              <p:spPr>
                <a:xfrm>
                  <a:off x="6036182" y="5538310"/>
                  <a:ext cx="49720" cy="62483"/>
                </a:xfrm>
                <a:custGeom>
                  <a:avLst/>
                  <a:gdLst>
                    <a:gd name="connsiteX0" fmla="*/ 24575 w 49720"/>
                    <a:gd name="connsiteY0" fmla="*/ 0 h 62483"/>
                    <a:gd name="connsiteX1" fmla="*/ 2191 w 49720"/>
                    <a:gd name="connsiteY1" fmla="*/ 476 h 62483"/>
                    <a:gd name="connsiteX2" fmla="*/ 0 w 49720"/>
                    <a:gd name="connsiteY2" fmla="*/ 476 h 62483"/>
                    <a:gd name="connsiteX3" fmla="*/ 11049 w 49720"/>
                    <a:gd name="connsiteY3" fmla="*/ 42196 h 62483"/>
                    <a:gd name="connsiteX4" fmla="*/ 21431 w 49720"/>
                    <a:gd name="connsiteY4" fmla="*/ 62484 h 62483"/>
                    <a:gd name="connsiteX5" fmla="*/ 49720 w 49720"/>
                    <a:gd name="connsiteY5" fmla="*/ 60674 h 62483"/>
                    <a:gd name="connsiteX6" fmla="*/ 24575 w 49720"/>
                    <a:gd name="connsiteY6" fmla="*/ 95 h 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0" h="62483">
                      <a:moveTo>
                        <a:pt x="24575" y="0"/>
                      </a:moveTo>
                      <a:cubicBezTo>
                        <a:pt x="17240" y="285"/>
                        <a:pt x="9811" y="476"/>
                        <a:pt x="2191" y="476"/>
                      </a:cubicBezTo>
                      <a:cubicBezTo>
                        <a:pt x="1429" y="476"/>
                        <a:pt x="762" y="476"/>
                        <a:pt x="0" y="476"/>
                      </a:cubicBezTo>
                      <a:cubicBezTo>
                        <a:pt x="1715" y="14859"/>
                        <a:pt x="5429" y="28765"/>
                        <a:pt x="11049" y="42196"/>
                      </a:cubicBezTo>
                      <a:cubicBezTo>
                        <a:pt x="14002" y="49244"/>
                        <a:pt x="17526" y="56007"/>
                        <a:pt x="21431" y="62484"/>
                      </a:cubicBezTo>
                      <a:cubicBezTo>
                        <a:pt x="31147" y="62103"/>
                        <a:pt x="40672" y="61531"/>
                        <a:pt x="49720" y="60674"/>
                      </a:cubicBezTo>
                      <a:cubicBezTo>
                        <a:pt x="36576" y="43339"/>
                        <a:pt x="27622" y="22670"/>
                        <a:pt x="24575" y="95"/>
                      </a:cubicBezTo>
                      <a:close/>
                    </a:path>
                  </a:pathLst>
                </a:custGeom>
                <a:grpFill/>
                <a:ln w="9525"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C63007A6-AB5C-2B3F-6D5A-E70D69DCE28E}"/>
                    </a:ext>
                  </a:extLst>
                </p:cNvPr>
                <p:cNvSpPr/>
                <p:nvPr/>
              </p:nvSpPr>
              <p:spPr>
                <a:xfrm>
                  <a:off x="6137910" y="5436393"/>
                  <a:ext cx="101250" cy="167830"/>
                </a:xfrm>
                <a:custGeom>
                  <a:avLst/>
                  <a:gdLst>
                    <a:gd name="connsiteX0" fmla="*/ 42958 w 101250"/>
                    <a:gd name="connsiteY0" fmla="*/ 158305 h 167830"/>
                    <a:gd name="connsiteX1" fmla="*/ 42958 w 101250"/>
                    <a:gd name="connsiteY1" fmla="*/ 148685 h 167830"/>
                    <a:gd name="connsiteX2" fmla="*/ 41815 w 101250"/>
                    <a:gd name="connsiteY2" fmla="*/ 148685 h 167830"/>
                    <a:gd name="connsiteX3" fmla="*/ 0 w 101250"/>
                    <a:gd name="connsiteY3" fmla="*/ 131540 h 167830"/>
                    <a:gd name="connsiteX4" fmla="*/ 13240 w 101250"/>
                    <a:gd name="connsiteY4" fmla="*/ 110871 h 167830"/>
                    <a:gd name="connsiteX5" fmla="*/ 53816 w 101250"/>
                    <a:gd name="connsiteY5" fmla="*/ 124492 h 167830"/>
                    <a:gd name="connsiteX6" fmla="*/ 71914 w 101250"/>
                    <a:gd name="connsiteY6" fmla="*/ 112776 h 167830"/>
                    <a:gd name="connsiteX7" fmla="*/ 47434 w 101250"/>
                    <a:gd name="connsiteY7" fmla="*/ 95059 h 167830"/>
                    <a:gd name="connsiteX8" fmla="*/ 19240 w 101250"/>
                    <a:gd name="connsiteY8" fmla="*/ 81439 h 167830"/>
                    <a:gd name="connsiteX9" fmla="*/ 5524 w 101250"/>
                    <a:gd name="connsiteY9" fmla="*/ 55245 h 167830"/>
                    <a:gd name="connsiteX10" fmla="*/ 41815 w 101250"/>
                    <a:gd name="connsiteY10" fmla="*/ 19621 h 167830"/>
                    <a:gd name="connsiteX11" fmla="*/ 42958 w 101250"/>
                    <a:gd name="connsiteY11" fmla="*/ 19431 h 167830"/>
                    <a:gd name="connsiteX12" fmla="*/ 42958 w 101250"/>
                    <a:gd name="connsiteY12" fmla="*/ 9716 h 167830"/>
                    <a:gd name="connsiteX13" fmla="*/ 52673 w 101250"/>
                    <a:gd name="connsiteY13" fmla="*/ 0 h 167830"/>
                    <a:gd name="connsiteX14" fmla="*/ 52673 w 101250"/>
                    <a:gd name="connsiteY14" fmla="*/ 0 h 167830"/>
                    <a:gd name="connsiteX15" fmla="*/ 62389 w 101250"/>
                    <a:gd name="connsiteY15" fmla="*/ 9716 h 167830"/>
                    <a:gd name="connsiteX16" fmla="*/ 62389 w 101250"/>
                    <a:gd name="connsiteY16" fmla="*/ 19050 h 167830"/>
                    <a:gd name="connsiteX17" fmla="*/ 63532 w 101250"/>
                    <a:gd name="connsiteY17" fmla="*/ 19241 h 167830"/>
                    <a:gd name="connsiteX18" fmla="*/ 98393 w 101250"/>
                    <a:gd name="connsiteY18" fmla="*/ 36671 h 167830"/>
                    <a:gd name="connsiteX19" fmla="*/ 83439 w 101250"/>
                    <a:gd name="connsiteY19" fmla="*/ 54007 h 167830"/>
                    <a:gd name="connsiteX20" fmla="*/ 52006 w 101250"/>
                    <a:gd name="connsiteY20" fmla="*/ 42958 h 167830"/>
                    <a:gd name="connsiteX21" fmla="*/ 34862 w 101250"/>
                    <a:gd name="connsiteY21" fmla="*/ 54769 h 167830"/>
                    <a:gd name="connsiteX22" fmla="*/ 57626 w 101250"/>
                    <a:gd name="connsiteY22" fmla="*/ 70104 h 167830"/>
                    <a:gd name="connsiteX23" fmla="*/ 86773 w 101250"/>
                    <a:gd name="connsiteY23" fmla="*/ 83725 h 167830"/>
                    <a:gd name="connsiteX24" fmla="*/ 101251 w 101250"/>
                    <a:gd name="connsiteY24" fmla="*/ 110395 h 167830"/>
                    <a:gd name="connsiteX25" fmla="*/ 91630 w 101250"/>
                    <a:gd name="connsiteY25" fmla="*/ 134302 h 167830"/>
                    <a:gd name="connsiteX26" fmla="*/ 63437 w 101250"/>
                    <a:gd name="connsiteY26" fmla="*/ 147638 h 167830"/>
                    <a:gd name="connsiteX27" fmla="*/ 62293 w 101250"/>
                    <a:gd name="connsiteY27" fmla="*/ 147828 h 167830"/>
                    <a:gd name="connsiteX28" fmla="*/ 62293 w 101250"/>
                    <a:gd name="connsiteY28" fmla="*/ 158115 h 167830"/>
                    <a:gd name="connsiteX29" fmla="*/ 52578 w 101250"/>
                    <a:gd name="connsiteY29" fmla="*/ 167830 h 167830"/>
                    <a:gd name="connsiteX30" fmla="*/ 52578 w 101250"/>
                    <a:gd name="connsiteY30" fmla="*/ 167830 h 167830"/>
                    <a:gd name="connsiteX31" fmla="*/ 42863 w 101250"/>
                    <a:gd name="connsiteY31" fmla="*/ 158115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250" h="167830">
                      <a:moveTo>
                        <a:pt x="42958" y="158305"/>
                      </a:moveTo>
                      <a:lnTo>
                        <a:pt x="42958" y="148685"/>
                      </a:lnTo>
                      <a:lnTo>
                        <a:pt x="41815" y="148685"/>
                      </a:lnTo>
                      <a:cubicBezTo>
                        <a:pt x="26479" y="146875"/>
                        <a:pt x="10573" y="140398"/>
                        <a:pt x="0" y="131540"/>
                      </a:cubicBezTo>
                      <a:lnTo>
                        <a:pt x="13240" y="110871"/>
                      </a:lnTo>
                      <a:cubicBezTo>
                        <a:pt x="29051" y="120586"/>
                        <a:pt x="40862" y="124492"/>
                        <a:pt x="53816" y="124492"/>
                      </a:cubicBezTo>
                      <a:cubicBezTo>
                        <a:pt x="65341" y="124492"/>
                        <a:pt x="71914" y="120205"/>
                        <a:pt x="71914" y="112776"/>
                      </a:cubicBezTo>
                      <a:cubicBezTo>
                        <a:pt x="71914" y="104204"/>
                        <a:pt x="60579" y="99917"/>
                        <a:pt x="47434" y="95059"/>
                      </a:cubicBezTo>
                      <a:cubicBezTo>
                        <a:pt x="38005" y="91535"/>
                        <a:pt x="27432" y="87535"/>
                        <a:pt x="19240" y="81439"/>
                      </a:cubicBezTo>
                      <a:cubicBezTo>
                        <a:pt x="10001" y="74486"/>
                        <a:pt x="5524" y="66008"/>
                        <a:pt x="5524" y="55245"/>
                      </a:cubicBezTo>
                      <a:cubicBezTo>
                        <a:pt x="5524" y="36481"/>
                        <a:pt x="19050" y="23146"/>
                        <a:pt x="41815" y="19621"/>
                      </a:cubicBezTo>
                      <a:lnTo>
                        <a:pt x="42958" y="19431"/>
                      </a:lnTo>
                      <a:lnTo>
                        <a:pt x="42958" y="9716"/>
                      </a:lnTo>
                      <a:cubicBezTo>
                        <a:pt x="42958" y="4286"/>
                        <a:pt x="47339" y="0"/>
                        <a:pt x="52673" y="0"/>
                      </a:cubicBezTo>
                      <a:lnTo>
                        <a:pt x="52673" y="0"/>
                      </a:lnTo>
                      <a:cubicBezTo>
                        <a:pt x="58102" y="0"/>
                        <a:pt x="62389" y="4382"/>
                        <a:pt x="62389" y="9716"/>
                      </a:cubicBezTo>
                      <a:lnTo>
                        <a:pt x="62389" y="19050"/>
                      </a:lnTo>
                      <a:lnTo>
                        <a:pt x="63532" y="19241"/>
                      </a:lnTo>
                      <a:cubicBezTo>
                        <a:pt x="76867" y="20955"/>
                        <a:pt x="88011" y="26575"/>
                        <a:pt x="98393" y="36671"/>
                      </a:cubicBezTo>
                      <a:lnTo>
                        <a:pt x="83439" y="54007"/>
                      </a:lnTo>
                      <a:cubicBezTo>
                        <a:pt x="73342" y="46958"/>
                        <a:pt x="64770" y="42958"/>
                        <a:pt x="52006" y="42958"/>
                      </a:cubicBezTo>
                      <a:cubicBezTo>
                        <a:pt x="36576" y="42958"/>
                        <a:pt x="34862" y="51245"/>
                        <a:pt x="34862" y="54769"/>
                      </a:cubicBezTo>
                      <a:cubicBezTo>
                        <a:pt x="34862" y="61913"/>
                        <a:pt x="44863" y="65532"/>
                        <a:pt x="57626" y="70104"/>
                      </a:cubicBezTo>
                      <a:cubicBezTo>
                        <a:pt x="67246" y="73628"/>
                        <a:pt x="78200" y="77534"/>
                        <a:pt x="86773" y="83725"/>
                      </a:cubicBezTo>
                      <a:cubicBezTo>
                        <a:pt x="96488" y="90774"/>
                        <a:pt x="101251" y="99536"/>
                        <a:pt x="101251" y="110395"/>
                      </a:cubicBezTo>
                      <a:cubicBezTo>
                        <a:pt x="101251" y="119634"/>
                        <a:pt x="97917" y="127825"/>
                        <a:pt x="91630" y="134302"/>
                      </a:cubicBezTo>
                      <a:cubicBezTo>
                        <a:pt x="85058" y="141065"/>
                        <a:pt x="75343" y="145637"/>
                        <a:pt x="63437" y="147638"/>
                      </a:cubicBezTo>
                      <a:lnTo>
                        <a:pt x="62293" y="147828"/>
                      </a:lnTo>
                      <a:lnTo>
                        <a:pt x="62293" y="158115"/>
                      </a:lnTo>
                      <a:cubicBezTo>
                        <a:pt x="62293" y="163544"/>
                        <a:pt x="57912" y="167830"/>
                        <a:pt x="52578" y="167830"/>
                      </a:cubicBezTo>
                      <a:lnTo>
                        <a:pt x="52578" y="167830"/>
                      </a:lnTo>
                      <a:cubicBezTo>
                        <a:pt x="47149" y="167830"/>
                        <a:pt x="42863" y="163449"/>
                        <a:pt x="42863" y="158115"/>
                      </a:cubicBezTo>
                      <a:close/>
                    </a:path>
                  </a:pathLst>
                </a:custGeom>
                <a:grpFill/>
                <a:ln w="9525" cap="flat">
                  <a:noFill/>
                  <a:prstDash val="solid"/>
                  <a:miter/>
                </a:ln>
              </p:spPr>
              <p:txBody>
                <a:bodyPr rtlCol="0" anchor="ctr"/>
                <a:lstStyle/>
                <a:p>
                  <a:endParaRPr lang="en-US" dirty="0"/>
                </a:p>
              </p:txBody>
            </p:sp>
          </p:grpSp>
        </p:grpSp>
        <p:grpSp>
          <p:nvGrpSpPr>
            <p:cNvPr id="247" name="Graphic 23">
              <a:extLst>
                <a:ext uri="{FF2B5EF4-FFF2-40B4-BE49-F238E27FC236}">
                  <a16:creationId xmlns:a16="http://schemas.microsoft.com/office/drawing/2014/main" id="{072D40E8-6907-5071-54B7-3177880F5DDD}"/>
                </a:ext>
              </a:extLst>
            </p:cNvPr>
            <p:cNvGrpSpPr>
              <a:grpSpLocks noChangeAspect="1"/>
            </p:cNvGrpSpPr>
            <p:nvPr/>
          </p:nvGrpSpPr>
          <p:grpSpPr>
            <a:xfrm>
              <a:off x="11200429" y="1123755"/>
              <a:ext cx="320040" cy="320040"/>
              <a:chOff x="5753100" y="5897117"/>
              <a:chExt cx="685800" cy="685800"/>
            </a:xfrm>
            <a:solidFill>
              <a:schemeClr val="bg1">
                <a:lumMod val="85000"/>
              </a:schemeClr>
            </a:solidFill>
          </p:grpSpPr>
          <p:sp>
            <p:nvSpPr>
              <p:cNvPr id="248" name="Freeform: Shape 247">
                <a:extLst>
                  <a:ext uri="{FF2B5EF4-FFF2-40B4-BE49-F238E27FC236}">
                    <a16:creationId xmlns:a16="http://schemas.microsoft.com/office/drawing/2014/main" id="{3C3C776E-7083-3CBD-0A3F-CCCAA48988B1}"/>
                  </a:ext>
                </a:extLst>
              </p:cNvPr>
              <p:cNvSpPr/>
              <p:nvPr/>
            </p:nvSpPr>
            <p:spPr>
              <a:xfrm>
                <a:off x="5753100" y="5897117"/>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249" name="Graphic 23">
                <a:extLst>
                  <a:ext uri="{FF2B5EF4-FFF2-40B4-BE49-F238E27FC236}">
                    <a16:creationId xmlns:a16="http://schemas.microsoft.com/office/drawing/2014/main" id="{50C1A3A3-E4BE-4FEA-C427-249FFBD82C85}"/>
                  </a:ext>
                </a:extLst>
              </p:cNvPr>
              <p:cNvGrpSpPr/>
              <p:nvPr/>
            </p:nvGrpSpPr>
            <p:grpSpPr>
              <a:xfrm>
                <a:off x="5897975" y="6140385"/>
                <a:ext cx="426339" cy="237268"/>
                <a:chOff x="5897975" y="6140385"/>
                <a:chExt cx="426339" cy="237268"/>
              </a:xfrm>
              <a:grpFill/>
            </p:grpSpPr>
            <p:sp>
              <p:nvSpPr>
                <p:cNvPr id="250" name="Freeform: Shape 249">
                  <a:extLst>
                    <a:ext uri="{FF2B5EF4-FFF2-40B4-BE49-F238E27FC236}">
                      <a16:creationId xmlns:a16="http://schemas.microsoft.com/office/drawing/2014/main" id="{536CB158-C05D-3F3E-5CC6-5859C32E2B0C}"/>
                    </a:ext>
                  </a:extLst>
                </p:cNvPr>
                <p:cNvSpPr/>
                <p:nvPr/>
              </p:nvSpPr>
              <p:spPr>
                <a:xfrm>
                  <a:off x="5941694" y="6309835"/>
                  <a:ext cx="67818" cy="67817"/>
                </a:xfrm>
                <a:custGeom>
                  <a:avLst/>
                  <a:gdLst>
                    <a:gd name="connsiteX0" fmla="*/ 67818 w 67818"/>
                    <a:gd name="connsiteY0" fmla="*/ 33909 h 67817"/>
                    <a:gd name="connsiteX1" fmla="*/ 33909 w 67818"/>
                    <a:gd name="connsiteY1" fmla="*/ 67818 h 67817"/>
                    <a:gd name="connsiteX2" fmla="*/ 0 w 67818"/>
                    <a:gd name="connsiteY2" fmla="*/ 33909 h 67817"/>
                    <a:gd name="connsiteX3" fmla="*/ 33909 w 67818"/>
                    <a:gd name="connsiteY3" fmla="*/ 0 h 67817"/>
                    <a:gd name="connsiteX4" fmla="*/ 67818 w 67818"/>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8"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FB6A0B65-4022-CE45-CAFA-B9F263F4A635}"/>
                    </a:ext>
                  </a:extLst>
                </p:cNvPr>
                <p:cNvSpPr/>
                <p:nvPr/>
              </p:nvSpPr>
              <p:spPr>
                <a:xfrm>
                  <a:off x="6222587" y="6309835"/>
                  <a:ext cx="67817" cy="67817"/>
                </a:xfrm>
                <a:custGeom>
                  <a:avLst/>
                  <a:gdLst>
                    <a:gd name="connsiteX0" fmla="*/ 67818 w 67817"/>
                    <a:gd name="connsiteY0" fmla="*/ 33909 h 67817"/>
                    <a:gd name="connsiteX1" fmla="*/ 33909 w 67817"/>
                    <a:gd name="connsiteY1" fmla="*/ 67818 h 67817"/>
                    <a:gd name="connsiteX2" fmla="*/ 0 w 67817"/>
                    <a:gd name="connsiteY2" fmla="*/ 33909 h 67817"/>
                    <a:gd name="connsiteX3" fmla="*/ 33909 w 67817"/>
                    <a:gd name="connsiteY3" fmla="*/ 0 h 67817"/>
                    <a:gd name="connsiteX4" fmla="*/ 67818 w 67817"/>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4A6BA691-4A46-E89C-44ED-F3D24F71DF9B}"/>
                    </a:ext>
                  </a:extLst>
                </p:cNvPr>
                <p:cNvSpPr/>
                <p:nvPr/>
              </p:nvSpPr>
              <p:spPr>
                <a:xfrm>
                  <a:off x="5898070" y="6140385"/>
                  <a:ext cx="271272" cy="116205"/>
                </a:xfrm>
                <a:custGeom>
                  <a:avLst/>
                  <a:gdLst>
                    <a:gd name="connsiteX0" fmla="*/ 0 w 271272"/>
                    <a:gd name="connsiteY0" fmla="*/ 0 h 116205"/>
                    <a:gd name="connsiteX1" fmla="*/ 271272 w 271272"/>
                    <a:gd name="connsiteY1" fmla="*/ 0 h 116205"/>
                    <a:gd name="connsiteX2" fmla="*/ 271272 w 271272"/>
                    <a:gd name="connsiteY2" fmla="*/ 116205 h 116205"/>
                    <a:gd name="connsiteX3" fmla="*/ 0 w 271272"/>
                    <a:gd name="connsiteY3" fmla="*/ 116205 h 116205"/>
                    <a:gd name="connsiteX4" fmla="*/ 0 w 271272"/>
                    <a:gd name="connsiteY4" fmla="*/ 0 h 1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2" h="116205">
                      <a:moveTo>
                        <a:pt x="0" y="0"/>
                      </a:moveTo>
                      <a:lnTo>
                        <a:pt x="271272" y="0"/>
                      </a:lnTo>
                      <a:lnTo>
                        <a:pt x="271272" y="116205"/>
                      </a:lnTo>
                      <a:lnTo>
                        <a:pt x="0" y="116205"/>
                      </a:lnTo>
                      <a:lnTo>
                        <a:pt x="0" y="0"/>
                      </a:lnTo>
                      <a:close/>
                    </a:path>
                  </a:pathLst>
                </a:custGeom>
                <a:grpFill/>
                <a:ln w="9525"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D6B0E384-52F2-6BB5-EFF4-B3010428E263}"/>
                    </a:ext>
                  </a:extLst>
                </p:cNvPr>
                <p:cNvSpPr/>
                <p:nvPr/>
              </p:nvSpPr>
              <p:spPr>
                <a:xfrm>
                  <a:off x="6188678" y="6169437"/>
                  <a:ext cx="135636" cy="174402"/>
                </a:xfrm>
                <a:custGeom>
                  <a:avLst/>
                  <a:gdLst>
                    <a:gd name="connsiteX0" fmla="*/ 19431 w 135636"/>
                    <a:gd name="connsiteY0" fmla="*/ 19335 h 174402"/>
                    <a:gd name="connsiteX1" fmla="*/ 48482 w 135636"/>
                    <a:gd name="connsiteY1" fmla="*/ 19335 h 174402"/>
                    <a:gd name="connsiteX2" fmla="*/ 66866 w 135636"/>
                    <a:gd name="connsiteY2" fmla="*/ 33338 h 174402"/>
                    <a:gd name="connsiteX3" fmla="*/ 76581 w 135636"/>
                    <a:gd name="connsiteY3" fmla="*/ 66770 h 174402"/>
                    <a:gd name="connsiteX4" fmla="*/ 77057 w 135636"/>
                    <a:gd name="connsiteY4" fmla="*/ 67723 h 174402"/>
                    <a:gd name="connsiteX5" fmla="*/ 19431 w 135636"/>
                    <a:gd name="connsiteY5" fmla="*/ 67723 h 174402"/>
                    <a:gd name="connsiteX6" fmla="*/ 19431 w 135636"/>
                    <a:gd name="connsiteY6" fmla="*/ 19240 h 174402"/>
                    <a:gd name="connsiteX7" fmla="*/ 48482 w 135636"/>
                    <a:gd name="connsiteY7" fmla="*/ 0 h 174402"/>
                    <a:gd name="connsiteX8" fmla="*/ 0 w 135636"/>
                    <a:gd name="connsiteY8" fmla="*/ 0 h 174402"/>
                    <a:gd name="connsiteX9" fmla="*/ 0 w 135636"/>
                    <a:gd name="connsiteY9" fmla="*/ 174403 h 174402"/>
                    <a:gd name="connsiteX10" fmla="*/ 19336 w 135636"/>
                    <a:gd name="connsiteY10" fmla="*/ 174403 h 174402"/>
                    <a:gd name="connsiteX11" fmla="*/ 67818 w 135636"/>
                    <a:gd name="connsiteY11" fmla="*/ 125920 h 174402"/>
                    <a:gd name="connsiteX12" fmla="*/ 116300 w 135636"/>
                    <a:gd name="connsiteY12" fmla="*/ 174403 h 174402"/>
                    <a:gd name="connsiteX13" fmla="*/ 135636 w 135636"/>
                    <a:gd name="connsiteY13" fmla="*/ 155067 h 174402"/>
                    <a:gd name="connsiteX14" fmla="*/ 135636 w 135636"/>
                    <a:gd name="connsiteY14" fmla="*/ 106585 h 174402"/>
                    <a:gd name="connsiteX15" fmla="*/ 127921 w 135636"/>
                    <a:gd name="connsiteY15" fmla="*/ 91059 h 174402"/>
                    <a:gd name="connsiteX16" fmla="*/ 102203 w 135636"/>
                    <a:gd name="connsiteY16" fmla="*/ 71723 h 174402"/>
                    <a:gd name="connsiteX17" fmla="*/ 95441 w 135636"/>
                    <a:gd name="connsiteY17" fmla="*/ 61531 h 174402"/>
                    <a:gd name="connsiteX18" fmla="*/ 85725 w 135636"/>
                    <a:gd name="connsiteY18" fmla="*/ 28098 h 174402"/>
                    <a:gd name="connsiteX19" fmla="*/ 48387 w 135636"/>
                    <a:gd name="connsiteY19"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636" h="174402">
                      <a:moveTo>
                        <a:pt x="19431" y="19335"/>
                      </a:moveTo>
                      <a:lnTo>
                        <a:pt x="48482" y="19335"/>
                      </a:lnTo>
                      <a:cubicBezTo>
                        <a:pt x="57245" y="19335"/>
                        <a:pt x="64960" y="25146"/>
                        <a:pt x="66866" y="33338"/>
                      </a:cubicBezTo>
                      <a:lnTo>
                        <a:pt x="76581" y="66770"/>
                      </a:lnTo>
                      <a:cubicBezTo>
                        <a:pt x="76581" y="67246"/>
                        <a:pt x="77057" y="67246"/>
                        <a:pt x="77057" y="67723"/>
                      </a:cubicBezTo>
                      <a:lnTo>
                        <a:pt x="19431" y="67723"/>
                      </a:lnTo>
                      <a:lnTo>
                        <a:pt x="19431" y="19240"/>
                      </a:lnTo>
                      <a:close/>
                      <a:moveTo>
                        <a:pt x="48482" y="0"/>
                      </a:moveTo>
                      <a:lnTo>
                        <a:pt x="0" y="0"/>
                      </a:lnTo>
                      <a:lnTo>
                        <a:pt x="0" y="174403"/>
                      </a:lnTo>
                      <a:lnTo>
                        <a:pt x="19336" y="174403"/>
                      </a:lnTo>
                      <a:cubicBezTo>
                        <a:pt x="19336" y="147732"/>
                        <a:pt x="41148" y="125920"/>
                        <a:pt x="67818" y="125920"/>
                      </a:cubicBezTo>
                      <a:cubicBezTo>
                        <a:pt x="94488" y="125920"/>
                        <a:pt x="116300" y="147732"/>
                        <a:pt x="116300" y="174403"/>
                      </a:cubicBezTo>
                      <a:cubicBezTo>
                        <a:pt x="126968" y="174403"/>
                        <a:pt x="135636" y="165639"/>
                        <a:pt x="135636" y="155067"/>
                      </a:cubicBezTo>
                      <a:lnTo>
                        <a:pt x="135636" y="106585"/>
                      </a:lnTo>
                      <a:cubicBezTo>
                        <a:pt x="135636" y="100298"/>
                        <a:pt x="132683" y="94964"/>
                        <a:pt x="127921" y="91059"/>
                      </a:cubicBezTo>
                      <a:lnTo>
                        <a:pt x="102203" y="71723"/>
                      </a:lnTo>
                      <a:cubicBezTo>
                        <a:pt x="98774" y="69342"/>
                        <a:pt x="96393" y="65437"/>
                        <a:pt x="95441" y="61531"/>
                      </a:cubicBezTo>
                      <a:lnTo>
                        <a:pt x="85725" y="28098"/>
                      </a:lnTo>
                      <a:cubicBezTo>
                        <a:pt x="80867" y="11620"/>
                        <a:pt x="65342" y="0"/>
                        <a:pt x="48387" y="0"/>
                      </a:cubicBezTo>
                      <a:close/>
                    </a:path>
                  </a:pathLst>
                </a:custGeom>
                <a:grpFill/>
                <a:ln w="9525"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BF8EE1E7-0048-8334-2EC3-ED2D2A5D3BEB}"/>
                    </a:ext>
                  </a:extLst>
                </p:cNvPr>
                <p:cNvSpPr/>
                <p:nvPr/>
              </p:nvSpPr>
              <p:spPr>
                <a:xfrm>
                  <a:off x="5897975" y="6275926"/>
                  <a:ext cx="271367" cy="67817"/>
                </a:xfrm>
                <a:custGeom>
                  <a:avLst/>
                  <a:gdLst>
                    <a:gd name="connsiteX0" fmla="*/ 271367 w 271367"/>
                    <a:gd name="connsiteY0" fmla="*/ 67818 h 67817"/>
                    <a:gd name="connsiteX1" fmla="*/ 126016 w 271367"/>
                    <a:gd name="connsiteY1" fmla="*/ 67818 h 67817"/>
                    <a:gd name="connsiteX2" fmla="*/ 77534 w 271367"/>
                    <a:gd name="connsiteY2" fmla="*/ 19335 h 67817"/>
                    <a:gd name="connsiteX3" fmla="*/ 29051 w 271367"/>
                    <a:gd name="connsiteY3" fmla="*/ 67818 h 67817"/>
                    <a:gd name="connsiteX4" fmla="*/ 0 w 271367"/>
                    <a:gd name="connsiteY4" fmla="*/ 67818 h 67817"/>
                    <a:gd name="connsiteX5" fmla="*/ 0 w 271367"/>
                    <a:gd name="connsiteY5" fmla="*/ 0 h 67817"/>
                    <a:gd name="connsiteX6" fmla="*/ 271272 w 271367"/>
                    <a:gd name="connsiteY6" fmla="*/ 0 h 67817"/>
                    <a:gd name="connsiteX7" fmla="*/ 271272 w 271367"/>
                    <a:gd name="connsiteY7" fmla="*/ 67818 h 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367" h="67817">
                      <a:moveTo>
                        <a:pt x="271367" y="67818"/>
                      </a:moveTo>
                      <a:lnTo>
                        <a:pt x="126016" y="67818"/>
                      </a:lnTo>
                      <a:cubicBezTo>
                        <a:pt x="126016" y="41148"/>
                        <a:pt x="104203" y="19335"/>
                        <a:pt x="77534" y="19335"/>
                      </a:cubicBezTo>
                      <a:cubicBezTo>
                        <a:pt x="50863" y="19335"/>
                        <a:pt x="29051" y="41148"/>
                        <a:pt x="29051" y="67818"/>
                      </a:cubicBezTo>
                      <a:lnTo>
                        <a:pt x="0" y="67818"/>
                      </a:lnTo>
                      <a:lnTo>
                        <a:pt x="0" y="0"/>
                      </a:lnTo>
                      <a:lnTo>
                        <a:pt x="271272" y="0"/>
                      </a:lnTo>
                      <a:lnTo>
                        <a:pt x="271272" y="67818"/>
                      </a:lnTo>
                      <a:close/>
                    </a:path>
                  </a:pathLst>
                </a:custGeom>
                <a:grpFill/>
                <a:ln w="9525" cap="flat">
                  <a:noFill/>
                  <a:prstDash val="solid"/>
                  <a:miter/>
                </a:ln>
              </p:spPr>
              <p:txBody>
                <a:bodyPr rtlCol="0" anchor="ctr"/>
                <a:lstStyle/>
                <a:p>
                  <a:endParaRPr lang="en-US" dirty="0"/>
                </a:p>
              </p:txBody>
            </p:sp>
          </p:grpSp>
        </p:grpSp>
      </p:grpSp>
      <p:grpSp>
        <p:nvGrpSpPr>
          <p:cNvPr id="561" name="Group 560">
            <a:extLst>
              <a:ext uri="{FF2B5EF4-FFF2-40B4-BE49-F238E27FC236}">
                <a16:creationId xmlns:a16="http://schemas.microsoft.com/office/drawing/2014/main" id="{E339586A-BEFB-8DB3-812D-E467A741495B}"/>
              </a:ext>
            </a:extLst>
          </p:cNvPr>
          <p:cNvGrpSpPr>
            <a:grpSpLocks noChangeAspect="1"/>
          </p:cNvGrpSpPr>
          <p:nvPr/>
        </p:nvGrpSpPr>
        <p:grpSpPr>
          <a:xfrm>
            <a:off x="8978296" y="2013495"/>
            <a:ext cx="2354709" cy="293991"/>
            <a:chOff x="8957121" y="829884"/>
            <a:chExt cx="2563348" cy="320040"/>
          </a:xfrm>
        </p:grpSpPr>
        <p:grpSp>
          <p:nvGrpSpPr>
            <p:cNvPr id="562" name="Graphic 23">
              <a:extLst>
                <a:ext uri="{FF2B5EF4-FFF2-40B4-BE49-F238E27FC236}">
                  <a16:creationId xmlns:a16="http://schemas.microsoft.com/office/drawing/2014/main" id="{971D89B3-6FCB-F81E-0B83-C7FDAD822CE9}"/>
                </a:ext>
              </a:extLst>
            </p:cNvPr>
            <p:cNvGrpSpPr/>
            <p:nvPr/>
          </p:nvGrpSpPr>
          <p:grpSpPr>
            <a:xfrm>
              <a:off x="8957121" y="829884"/>
              <a:ext cx="320040" cy="320040"/>
              <a:chOff x="5753100" y="271462"/>
              <a:chExt cx="685800" cy="685800"/>
            </a:xfrm>
          </p:grpSpPr>
          <p:sp>
            <p:nvSpPr>
              <p:cNvPr id="1034" name="Freeform: Shape 1033">
                <a:extLst>
                  <a:ext uri="{FF2B5EF4-FFF2-40B4-BE49-F238E27FC236}">
                    <a16:creationId xmlns:a16="http://schemas.microsoft.com/office/drawing/2014/main" id="{05B48BB9-B3C0-8D12-6ABA-B1657E2C835C}"/>
                  </a:ext>
                </a:extLst>
              </p:cNvPr>
              <p:cNvSpPr/>
              <p:nvPr/>
            </p:nvSpPr>
            <p:spPr>
              <a:xfrm>
                <a:off x="5753100" y="271462"/>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2EB2CB"/>
              </a:solidFill>
              <a:ln w="9525" cap="flat">
                <a:noFill/>
                <a:prstDash val="solid"/>
                <a:miter/>
              </a:ln>
            </p:spPr>
            <p:txBody>
              <a:bodyPr rtlCol="0" anchor="ctr"/>
              <a:lstStyle/>
              <a:p>
                <a:endParaRPr lang="en-US" dirty="0"/>
              </a:p>
            </p:txBody>
          </p:sp>
          <p:grpSp>
            <p:nvGrpSpPr>
              <p:cNvPr id="1035" name="Graphic 23">
                <a:extLst>
                  <a:ext uri="{FF2B5EF4-FFF2-40B4-BE49-F238E27FC236}">
                    <a16:creationId xmlns:a16="http://schemas.microsoft.com/office/drawing/2014/main" id="{877CC5B6-D61A-862E-A718-BF7D91A58FD3}"/>
                  </a:ext>
                </a:extLst>
              </p:cNvPr>
              <p:cNvGrpSpPr/>
              <p:nvPr/>
            </p:nvGrpSpPr>
            <p:grpSpPr>
              <a:xfrm>
                <a:off x="5807678" y="410336"/>
                <a:ext cx="557498" cy="408050"/>
                <a:chOff x="5807678" y="410336"/>
                <a:chExt cx="557498" cy="408050"/>
              </a:xfrm>
            </p:grpSpPr>
            <p:sp>
              <p:nvSpPr>
                <p:cNvPr id="1036" name="Freeform: Shape 1035">
                  <a:extLst>
                    <a:ext uri="{FF2B5EF4-FFF2-40B4-BE49-F238E27FC236}">
                      <a16:creationId xmlns:a16="http://schemas.microsoft.com/office/drawing/2014/main" id="{66603314-53BF-36B9-B76F-30053DE2E97F}"/>
                    </a:ext>
                  </a:extLst>
                </p:cNvPr>
                <p:cNvSpPr/>
                <p:nvPr/>
              </p:nvSpPr>
              <p:spPr>
                <a:xfrm>
                  <a:off x="5927597" y="580262"/>
                  <a:ext cx="149923" cy="238125"/>
                </a:xfrm>
                <a:custGeom>
                  <a:avLst/>
                  <a:gdLst>
                    <a:gd name="connsiteX0" fmla="*/ 87630 w 149923"/>
                    <a:gd name="connsiteY0" fmla="*/ 0 h 238125"/>
                    <a:gd name="connsiteX1" fmla="*/ 102489 w 149923"/>
                    <a:gd name="connsiteY1" fmla="*/ 90107 h 238125"/>
                    <a:gd name="connsiteX2" fmla="*/ 141542 w 149923"/>
                    <a:gd name="connsiteY2" fmla="*/ 53054 h 238125"/>
                    <a:gd name="connsiteX3" fmla="*/ 149924 w 149923"/>
                    <a:gd name="connsiteY3" fmla="*/ 67247 h 238125"/>
                    <a:gd name="connsiteX4" fmla="*/ 109157 w 149923"/>
                    <a:gd name="connsiteY4" fmla="*/ 130397 h 238125"/>
                    <a:gd name="connsiteX5" fmla="*/ 126968 w 149923"/>
                    <a:gd name="connsiteY5" fmla="*/ 238125 h 238125"/>
                    <a:gd name="connsiteX6" fmla="*/ 28384 w 149923"/>
                    <a:gd name="connsiteY6" fmla="*/ 238125 h 238125"/>
                    <a:gd name="connsiteX7" fmla="*/ 50387 w 149923"/>
                    <a:gd name="connsiteY7" fmla="*/ 111538 h 238125"/>
                    <a:gd name="connsiteX8" fmla="*/ 0 w 149923"/>
                    <a:gd name="connsiteY8" fmla="*/ 38291 h 238125"/>
                    <a:gd name="connsiteX9" fmla="*/ 11525 w 149923"/>
                    <a:gd name="connsiteY9" fmla="*/ 23051 h 238125"/>
                    <a:gd name="connsiteX10" fmla="*/ 58865 w 149923"/>
                    <a:gd name="connsiteY10" fmla="*/ 62484 h 238125"/>
                    <a:gd name="connsiteX11" fmla="*/ 69818 w 149923"/>
                    <a:gd name="connsiteY11" fmla="*/ 0 h 238125"/>
                    <a:gd name="connsiteX12" fmla="*/ 87630 w 149923"/>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23" h="238125">
                      <a:moveTo>
                        <a:pt x="87630" y="0"/>
                      </a:moveTo>
                      <a:lnTo>
                        <a:pt x="102489" y="90107"/>
                      </a:lnTo>
                      <a:lnTo>
                        <a:pt x="141542" y="53054"/>
                      </a:lnTo>
                      <a:lnTo>
                        <a:pt x="149924" y="67247"/>
                      </a:lnTo>
                      <a:lnTo>
                        <a:pt x="109157" y="130397"/>
                      </a:lnTo>
                      <a:lnTo>
                        <a:pt x="126968" y="238125"/>
                      </a:lnTo>
                      <a:lnTo>
                        <a:pt x="28384" y="238125"/>
                      </a:lnTo>
                      <a:lnTo>
                        <a:pt x="50387" y="111538"/>
                      </a:lnTo>
                      <a:lnTo>
                        <a:pt x="0" y="38291"/>
                      </a:lnTo>
                      <a:lnTo>
                        <a:pt x="11525" y="23051"/>
                      </a:lnTo>
                      <a:lnTo>
                        <a:pt x="58865" y="62484"/>
                      </a:lnTo>
                      <a:lnTo>
                        <a:pt x="69818" y="0"/>
                      </a:lnTo>
                      <a:lnTo>
                        <a:pt x="87630" y="0"/>
                      </a:lnTo>
                      <a:close/>
                    </a:path>
                  </a:pathLst>
                </a:custGeom>
                <a:solidFill>
                  <a:srgbClr val="FFFFFF"/>
                </a:solidFill>
                <a:ln w="9525" cap="flat">
                  <a:noFill/>
                  <a:prstDash val="solid"/>
                  <a:miter/>
                </a:ln>
              </p:spPr>
              <p:txBody>
                <a:bodyPr rtlCol="0" anchor="ctr"/>
                <a:lstStyle/>
                <a:p>
                  <a:endParaRPr lang="en-US" dirty="0"/>
                </a:p>
              </p:txBody>
            </p:sp>
            <p:grpSp>
              <p:nvGrpSpPr>
                <p:cNvPr id="1037" name="Graphic 23">
                  <a:extLst>
                    <a:ext uri="{FF2B5EF4-FFF2-40B4-BE49-F238E27FC236}">
                      <a16:creationId xmlns:a16="http://schemas.microsoft.com/office/drawing/2014/main" id="{41345F89-1F5A-0DB3-4562-371988AF24EA}"/>
                    </a:ext>
                  </a:extLst>
                </p:cNvPr>
                <p:cNvGrpSpPr/>
                <p:nvPr/>
              </p:nvGrpSpPr>
              <p:grpSpPr>
                <a:xfrm>
                  <a:off x="5807678" y="410336"/>
                  <a:ext cx="557498" cy="408050"/>
                  <a:chOff x="5807678" y="410336"/>
                  <a:chExt cx="557498" cy="408050"/>
                </a:xfrm>
              </p:grpSpPr>
              <p:sp>
                <p:nvSpPr>
                  <p:cNvPr id="1038" name="Freeform: Shape 1037">
                    <a:extLst>
                      <a:ext uri="{FF2B5EF4-FFF2-40B4-BE49-F238E27FC236}">
                        <a16:creationId xmlns:a16="http://schemas.microsoft.com/office/drawing/2014/main" id="{9FD823E2-DC37-76BB-037D-81CE8D7A3FA0}"/>
                      </a:ext>
                    </a:extLst>
                  </p:cNvPr>
                  <p:cNvSpPr/>
                  <p:nvPr/>
                </p:nvSpPr>
                <p:spPr>
                  <a:xfrm>
                    <a:off x="6127718" y="655128"/>
                    <a:ext cx="19145" cy="18097"/>
                  </a:xfrm>
                  <a:custGeom>
                    <a:avLst/>
                    <a:gdLst>
                      <a:gd name="connsiteX0" fmla="*/ 19145 w 19145"/>
                      <a:gd name="connsiteY0" fmla="*/ 0 h 18097"/>
                      <a:gd name="connsiteX1" fmla="*/ 0 w 19145"/>
                      <a:gd name="connsiteY1" fmla="*/ 18098 h 18097"/>
                      <a:gd name="connsiteX2" fmla="*/ 19145 w 19145"/>
                      <a:gd name="connsiteY2" fmla="*/ 0 h 18097"/>
                    </a:gdLst>
                    <a:ahLst/>
                    <a:cxnLst>
                      <a:cxn ang="0">
                        <a:pos x="connsiteX0" y="connsiteY0"/>
                      </a:cxn>
                      <a:cxn ang="0">
                        <a:pos x="connsiteX1" y="connsiteY1"/>
                      </a:cxn>
                      <a:cxn ang="0">
                        <a:pos x="connsiteX2" y="connsiteY2"/>
                      </a:cxn>
                    </a:cxnLst>
                    <a:rect l="l" t="t" r="r" b="b"/>
                    <a:pathLst>
                      <a:path w="19145" h="18097">
                        <a:moveTo>
                          <a:pt x="19145" y="0"/>
                        </a:moveTo>
                        <a:lnTo>
                          <a:pt x="0" y="18098"/>
                        </a:lnTo>
                        <a:cubicBezTo>
                          <a:pt x="7620" y="13430"/>
                          <a:pt x="14192" y="7239"/>
                          <a:pt x="19145" y="0"/>
                        </a:cubicBezTo>
                        <a:close/>
                      </a:path>
                    </a:pathLst>
                  </a:custGeom>
                  <a:noFill/>
                  <a:ln w="9525" cap="flat">
                    <a:noFill/>
                    <a:prstDash val="solid"/>
                    <a:miter/>
                  </a:ln>
                </p:spPr>
                <p:txBody>
                  <a:bodyPr rtlCol="0" anchor="ctr"/>
                  <a:lstStyle/>
                  <a:p>
                    <a:endParaRPr lang="en-US" dirty="0"/>
                  </a:p>
                </p:txBody>
              </p:sp>
              <p:sp>
                <p:nvSpPr>
                  <p:cNvPr id="1056" name="Freeform: Shape 1055">
                    <a:extLst>
                      <a:ext uri="{FF2B5EF4-FFF2-40B4-BE49-F238E27FC236}">
                        <a16:creationId xmlns:a16="http://schemas.microsoft.com/office/drawing/2014/main" id="{7CD8465A-372F-F77B-966D-DD7BD522C883}"/>
                      </a:ext>
                    </a:extLst>
                  </p:cNvPr>
                  <p:cNvSpPr/>
                  <p:nvPr/>
                </p:nvSpPr>
                <p:spPr>
                  <a:xfrm>
                    <a:off x="5807678" y="410336"/>
                    <a:ext cx="373856" cy="269557"/>
                  </a:xfrm>
                  <a:custGeom>
                    <a:avLst/>
                    <a:gdLst>
                      <a:gd name="connsiteX0" fmla="*/ 328898 w 373856"/>
                      <a:gd name="connsiteY0" fmla="*/ 138684 h 269557"/>
                      <a:gd name="connsiteX1" fmla="*/ 337090 w 373856"/>
                      <a:gd name="connsiteY1" fmla="*/ 100775 h 269557"/>
                      <a:gd name="connsiteX2" fmla="*/ 225647 w 373856"/>
                      <a:gd name="connsiteY2" fmla="*/ 0 h 269557"/>
                      <a:gd name="connsiteX3" fmla="*/ 143447 w 373856"/>
                      <a:gd name="connsiteY3" fmla="*/ 32766 h 269557"/>
                      <a:gd name="connsiteX4" fmla="*/ 132302 w 373856"/>
                      <a:gd name="connsiteY4" fmla="*/ 32099 h 269557"/>
                      <a:gd name="connsiteX5" fmla="*/ 53340 w 373856"/>
                      <a:gd name="connsiteY5" fmla="*/ 103537 h 269557"/>
                      <a:gd name="connsiteX6" fmla="*/ 56293 w 373856"/>
                      <a:gd name="connsiteY6" fmla="*/ 122873 h 269557"/>
                      <a:gd name="connsiteX7" fmla="*/ 0 w 373856"/>
                      <a:gd name="connsiteY7" fmla="*/ 194310 h 269557"/>
                      <a:gd name="connsiteX8" fmla="*/ 75724 w 373856"/>
                      <a:gd name="connsiteY8" fmla="*/ 269558 h 269557"/>
                      <a:gd name="connsiteX9" fmla="*/ 28099 w 373856"/>
                      <a:gd name="connsiteY9" fmla="*/ 204788 h 269557"/>
                      <a:gd name="connsiteX10" fmla="*/ 76105 w 373856"/>
                      <a:gd name="connsiteY10" fmla="*/ 139827 h 269557"/>
                      <a:gd name="connsiteX11" fmla="*/ 73628 w 373856"/>
                      <a:gd name="connsiteY11" fmla="*/ 122206 h 269557"/>
                      <a:gd name="connsiteX12" fmla="*/ 140970 w 373856"/>
                      <a:gd name="connsiteY12" fmla="*/ 57341 h 269557"/>
                      <a:gd name="connsiteX13" fmla="*/ 150400 w 373856"/>
                      <a:gd name="connsiteY13" fmla="*/ 58007 h 269557"/>
                      <a:gd name="connsiteX14" fmla="*/ 220504 w 373856"/>
                      <a:gd name="connsiteY14" fmla="*/ 28289 h 269557"/>
                      <a:gd name="connsiteX15" fmla="*/ 315563 w 373856"/>
                      <a:gd name="connsiteY15" fmla="*/ 119825 h 269557"/>
                      <a:gd name="connsiteX16" fmla="*/ 308610 w 373856"/>
                      <a:gd name="connsiteY16" fmla="*/ 154305 h 269557"/>
                      <a:gd name="connsiteX17" fmla="*/ 349187 w 373856"/>
                      <a:gd name="connsiteY17" fmla="*/ 206312 h 269557"/>
                      <a:gd name="connsiteX18" fmla="*/ 373856 w 373856"/>
                      <a:gd name="connsiteY18" fmla="*/ 182880 h 269557"/>
                      <a:gd name="connsiteX19" fmla="*/ 328898 w 373856"/>
                      <a:gd name="connsiteY19" fmla="*/ 138779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856" h="269557">
                        <a:moveTo>
                          <a:pt x="328898" y="138684"/>
                        </a:moveTo>
                        <a:cubicBezTo>
                          <a:pt x="334137" y="126968"/>
                          <a:pt x="337090" y="114205"/>
                          <a:pt x="337090" y="100775"/>
                        </a:cubicBezTo>
                        <a:cubicBezTo>
                          <a:pt x="337090" y="45148"/>
                          <a:pt x="287179" y="0"/>
                          <a:pt x="225647" y="0"/>
                        </a:cubicBezTo>
                        <a:cubicBezTo>
                          <a:pt x="193072" y="0"/>
                          <a:pt x="163830" y="12573"/>
                          <a:pt x="143447" y="32766"/>
                        </a:cubicBezTo>
                        <a:cubicBezTo>
                          <a:pt x="139827" y="32290"/>
                          <a:pt x="136112" y="32099"/>
                          <a:pt x="132302" y="32099"/>
                        </a:cubicBezTo>
                        <a:cubicBezTo>
                          <a:pt x="88678" y="32099"/>
                          <a:pt x="53340" y="64103"/>
                          <a:pt x="53340" y="103537"/>
                        </a:cubicBezTo>
                        <a:cubicBezTo>
                          <a:pt x="53340" y="110204"/>
                          <a:pt x="54388" y="116777"/>
                          <a:pt x="56293" y="122873"/>
                        </a:cubicBezTo>
                        <a:cubicBezTo>
                          <a:pt x="23527" y="133064"/>
                          <a:pt x="0" y="161258"/>
                          <a:pt x="0" y="194310"/>
                        </a:cubicBezTo>
                        <a:cubicBezTo>
                          <a:pt x="0" y="233648"/>
                          <a:pt x="33242" y="265938"/>
                          <a:pt x="75724" y="269558"/>
                        </a:cubicBezTo>
                        <a:cubicBezTo>
                          <a:pt x="48006" y="260128"/>
                          <a:pt x="28099" y="234696"/>
                          <a:pt x="28099" y="204788"/>
                        </a:cubicBezTo>
                        <a:cubicBezTo>
                          <a:pt x="28099" y="174879"/>
                          <a:pt x="48197" y="149162"/>
                          <a:pt x="76105" y="139827"/>
                        </a:cubicBezTo>
                        <a:cubicBezTo>
                          <a:pt x="74486" y="134207"/>
                          <a:pt x="73628" y="128302"/>
                          <a:pt x="73628" y="122206"/>
                        </a:cubicBezTo>
                        <a:cubicBezTo>
                          <a:pt x="73628" y="86392"/>
                          <a:pt x="103822" y="57341"/>
                          <a:pt x="140970" y="57341"/>
                        </a:cubicBezTo>
                        <a:cubicBezTo>
                          <a:pt x="144209" y="57341"/>
                          <a:pt x="147352" y="57531"/>
                          <a:pt x="150400" y="58007"/>
                        </a:cubicBezTo>
                        <a:cubicBezTo>
                          <a:pt x="167735" y="39719"/>
                          <a:pt x="192786" y="28289"/>
                          <a:pt x="220504" y="28289"/>
                        </a:cubicBezTo>
                        <a:cubicBezTo>
                          <a:pt x="272987" y="28289"/>
                          <a:pt x="315563" y="69342"/>
                          <a:pt x="315563" y="119825"/>
                        </a:cubicBezTo>
                        <a:cubicBezTo>
                          <a:pt x="315563" y="132017"/>
                          <a:pt x="313087" y="143637"/>
                          <a:pt x="308610" y="154305"/>
                        </a:cubicBezTo>
                        <a:cubicBezTo>
                          <a:pt x="330994" y="162401"/>
                          <a:pt x="347091" y="182404"/>
                          <a:pt x="349187" y="206312"/>
                        </a:cubicBezTo>
                        <a:lnTo>
                          <a:pt x="373856" y="182880"/>
                        </a:lnTo>
                        <a:cubicBezTo>
                          <a:pt x="367284" y="162592"/>
                          <a:pt x="350615" y="146209"/>
                          <a:pt x="328898" y="138779"/>
                        </a:cubicBezTo>
                        <a:close/>
                      </a:path>
                    </a:pathLst>
                  </a:custGeom>
                  <a:solidFill>
                    <a:srgbClr val="FFFFFF"/>
                  </a:solidFill>
                  <a:ln w="9525" cap="flat">
                    <a:noFill/>
                    <a:prstDash val="solid"/>
                    <a:miter/>
                  </a:ln>
                </p:spPr>
                <p:txBody>
                  <a:bodyPr rtlCol="0" anchor="ctr"/>
                  <a:lstStyle/>
                  <a:p>
                    <a:endParaRPr lang="en-US" dirty="0"/>
                  </a:p>
                </p:txBody>
              </p:sp>
              <p:sp>
                <p:nvSpPr>
                  <p:cNvPr id="1084" name="Freeform: Shape 1083">
                    <a:extLst>
                      <a:ext uri="{FF2B5EF4-FFF2-40B4-BE49-F238E27FC236}">
                        <a16:creationId xmlns:a16="http://schemas.microsoft.com/office/drawing/2014/main" id="{1FD6DB25-2F76-7DE5-05EE-EAF57BFB8C7C}"/>
                      </a:ext>
                    </a:extLst>
                  </p:cNvPr>
                  <p:cNvSpPr/>
                  <p:nvPr/>
                </p:nvSpPr>
                <p:spPr>
                  <a:xfrm>
                    <a:off x="6065234" y="616648"/>
                    <a:ext cx="92106" cy="100679"/>
                  </a:xfrm>
                  <a:custGeom>
                    <a:avLst/>
                    <a:gdLst>
                      <a:gd name="connsiteX0" fmla="*/ 62484 w 92106"/>
                      <a:gd name="connsiteY0" fmla="*/ 56578 h 100679"/>
                      <a:gd name="connsiteX1" fmla="*/ 81629 w 92106"/>
                      <a:gd name="connsiteY1" fmla="*/ 38481 h 100679"/>
                      <a:gd name="connsiteX2" fmla="*/ 92107 w 92106"/>
                      <a:gd name="connsiteY2" fmla="*/ 5143 h 100679"/>
                      <a:gd name="connsiteX3" fmla="*/ 91726 w 92106"/>
                      <a:gd name="connsiteY3" fmla="*/ 0 h 100679"/>
                      <a:gd name="connsiteX4" fmla="*/ 0 w 92106"/>
                      <a:gd name="connsiteY4" fmla="*/ 87154 h 100679"/>
                      <a:gd name="connsiteX5" fmla="*/ 16097 w 92106"/>
                      <a:gd name="connsiteY5" fmla="*/ 100679 h 100679"/>
                      <a:gd name="connsiteX6" fmla="*/ 57245 w 92106"/>
                      <a:gd name="connsiteY6" fmla="*/ 61722 h 100679"/>
                      <a:gd name="connsiteX7" fmla="*/ 50959 w 92106"/>
                      <a:gd name="connsiteY7" fmla="*/ 62484 h 100679"/>
                      <a:gd name="connsiteX8" fmla="*/ 62579 w 92106"/>
                      <a:gd name="connsiteY8" fmla="*/ 56674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06" h="100679">
                        <a:moveTo>
                          <a:pt x="62484" y="56578"/>
                        </a:moveTo>
                        <a:lnTo>
                          <a:pt x="81629" y="38481"/>
                        </a:lnTo>
                        <a:cubicBezTo>
                          <a:pt x="88201" y="28861"/>
                          <a:pt x="92107" y="17431"/>
                          <a:pt x="92107" y="5143"/>
                        </a:cubicBezTo>
                        <a:cubicBezTo>
                          <a:pt x="92107" y="3429"/>
                          <a:pt x="91821" y="1714"/>
                          <a:pt x="91726" y="0"/>
                        </a:cubicBezTo>
                        <a:lnTo>
                          <a:pt x="0" y="87154"/>
                        </a:lnTo>
                        <a:lnTo>
                          <a:pt x="16097" y="100679"/>
                        </a:lnTo>
                        <a:lnTo>
                          <a:pt x="57245" y="61722"/>
                        </a:lnTo>
                        <a:cubicBezTo>
                          <a:pt x="55150" y="62008"/>
                          <a:pt x="53054" y="62293"/>
                          <a:pt x="50959" y="62484"/>
                        </a:cubicBezTo>
                        <a:cubicBezTo>
                          <a:pt x="55054" y="60960"/>
                          <a:pt x="58960" y="58960"/>
                          <a:pt x="62579" y="56674"/>
                        </a:cubicBezTo>
                        <a:close/>
                      </a:path>
                    </a:pathLst>
                  </a:custGeom>
                  <a:solidFill>
                    <a:srgbClr val="FFFFFF"/>
                  </a:solidFill>
                  <a:ln w="9525" cap="flat">
                    <a:noFill/>
                    <a:prstDash val="solid"/>
                    <a:miter/>
                  </a:ln>
                </p:spPr>
                <p:txBody>
                  <a:bodyPr rtlCol="0" anchor="ctr"/>
                  <a:lstStyle/>
                  <a:p>
                    <a:endParaRPr lang="en-US" dirty="0"/>
                  </a:p>
                </p:txBody>
              </p:sp>
              <p:sp>
                <p:nvSpPr>
                  <p:cNvPr id="1085" name="Freeform: Shape 1084">
                    <a:extLst>
                      <a:ext uri="{FF2B5EF4-FFF2-40B4-BE49-F238E27FC236}">
                        <a16:creationId xmlns:a16="http://schemas.microsoft.com/office/drawing/2014/main" id="{727E00C7-4F46-2E4D-98CE-83A40DF75038}"/>
                      </a:ext>
                    </a:extLst>
                  </p:cNvPr>
                  <p:cNvSpPr/>
                  <p:nvPr/>
                </p:nvSpPr>
                <p:spPr>
                  <a:xfrm>
                    <a:off x="6181534" y="561212"/>
                    <a:ext cx="183642" cy="156019"/>
                  </a:xfrm>
                  <a:custGeom>
                    <a:avLst/>
                    <a:gdLst>
                      <a:gd name="connsiteX0" fmla="*/ 33623 w 183642"/>
                      <a:gd name="connsiteY0" fmla="*/ 0 h 156019"/>
                      <a:gd name="connsiteX1" fmla="*/ 0 w 183642"/>
                      <a:gd name="connsiteY1" fmla="*/ 32004 h 156019"/>
                      <a:gd name="connsiteX2" fmla="*/ 3048 w 183642"/>
                      <a:gd name="connsiteY2" fmla="*/ 50768 h 156019"/>
                      <a:gd name="connsiteX3" fmla="*/ 2477 w 183642"/>
                      <a:gd name="connsiteY3" fmla="*/ 58769 h 156019"/>
                      <a:gd name="connsiteX4" fmla="*/ 33623 w 183642"/>
                      <a:gd name="connsiteY4" fmla="*/ 29242 h 156019"/>
                      <a:gd name="connsiteX5" fmla="*/ 167545 w 183642"/>
                      <a:gd name="connsiteY5" fmla="*/ 156019 h 156019"/>
                      <a:gd name="connsiteX6" fmla="*/ 183642 w 183642"/>
                      <a:gd name="connsiteY6" fmla="*/ 142494 h 156019"/>
                      <a:gd name="connsiteX7" fmla="*/ 33623 w 183642"/>
                      <a:gd name="connsiteY7"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42" h="156019">
                        <a:moveTo>
                          <a:pt x="33623" y="0"/>
                        </a:moveTo>
                        <a:lnTo>
                          <a:pt x="0" y="32004"/>
                        </a:lnTo>
                        <a:cubicBezTo>
                          <a:pt x="1905" y="38005"/>
                          <a:pt x="3048" y="44291"/>
                          <a:pt x="3048" y="50768"/>
                        </a:cubicBezTo>
                        <a:cubicBezTo>
                          <a:pt x="3048" y="53435"/>
                          <a:pt x="2857" y="56102"/>
                          <a:pt x="2477" y="58769"/>
                        </a:cubicBezTo>
                        <a:lnTo>
                          <a:pt x="33623" y="29242"/>
                        </a:lnTo>
                        <a:lnTo>
                          <a:pt x="167545" y="156019"/>
                        </a:lnTo>
                        <a:lnTo>
                          <a:pt x="183642" y="142494"/>
                        </a:lnTo>
                        <a:lnTo>
                          <a:pt x="33623" y="0"/>
                        </a:lnTo>
                        <a:close/>
                      </a:path>
                    </a:pathLst>
                  </a:custGeom>
                  <a:solidFill>
                    <a:srgbClr val="FFFFFF"/>
                  </a:solidFill>
                  <a:ln w="9525" cap="flat">
                    <a:noFill/>
                    <a:prstDash val="solid"/>
                    <a:miter/>
                  </a:ln>
                </p:spPr>
                <p:txBody>
                  <a:bodyPr rtlCol="0" anchor="ctr"/>
                  <a:lstStyle/>
                  <a:p>
                    <a:endParaRPr lang="en-US" dirty="0"/>
                  </a:p>
                </p:txBody>
              </p:sp>
              <p:sp>
                <p:nvSpPr>
                  <p:cNvPr id="1086" name="Freeform: Shape 1085">
                    <a:extLst>
                      <a:ext uri="{FF2B5EF4-FFF2-40B4-BE49-F238E27FC236}">
                        <a16:creationId xmlns:a16="http://schemas.microsoft.com/office/drawing/2014/main" id="{664A60D4-C4B7-12EE-DE26-7F3ECD85D980}"/>
                      </a:ext>
                    </a:extLst>
                  </p:cNvPr>
                  <p:cNvSpPr/>
                  <p:nvPr/>
                </p:nvSpPr>
                <p:spPr>
                  <a:xfrm>
                    <a:off x="6116097" y="673131"/>
                    <a:ext cx="11620" cy="5810"/>
                  </a:xfrm>
                  <a:custGeom>
                    <a:avLst/>
                    <a:gdLst>
                      <a:gd name="connsiteX0" fmla="*/ 0 w 11620"/>
                      <a:gd name="connsiteY0" fmla="*/ 5810 h 5810"/>
                      <a:gd name="connsiteX1" fmla="*/ 6286 w 11620"/>
                      <a:gd name="connsiteY1" fmla="*/ 5048 h 5810"/>
                      <a:gd name="connsiteX2" fmla="*/ 11621 w 11620"/>
                      <a:gd name="connsiteY2" fmla="*/ 0 h 5810"/>
                      <a:gd name="connsiteX3" fmla="*/ 0 w 11620"/>
                      <a:gd name="connsiteY3" fmla="*/ 5810 h 5810"/>
                    </a:gdLst>
                    <a:ahLst/>
                    <a:cxnLst>
                      <a:cxn ang="0">
                        <a:pos x="connsiteX0" y="connsiteY0"/>
                      </a:cxn>
                      <a:cxn ang="0">
                        <a:pos x="connsiteX1" y="connsiteY1"/>
                      </a:cxn>
                      <a:cxn ang="0">
                        <a:pos x="connsiteX2" y="connsiteY2"/>
                      </a:cxn>
                      <a:cxn ang="0">
                        <a:pos x="connsiteX3" y="connsiteY3"/>
                      </a:cxn>
                    </a:cxnLst>
                    <a:rect l="l" t="t" r="r" b="b"/>
                    <a:pathLst>
                      <a:path w="11620" h="5810">
                        <a:moveTo>
                          <a:pt x="0" y="5810"/>
                        </a:moveTo>
                        <a:cubicBezTo>
                          <a:pt x="2096" y="5620"/>
                          <a:pt x="4286" y="5429"/>
                          <a:pt x="6286" y="5048"/>
                        </a:cubicBezTo>
                        <a:lnTo>
                          <a:pt x="11621" y="0"/>
                        </a:lnTo>
                        <a:cubicBezTo>
                          <a:pt x="7906" y="2286"/>
                          <a:pt x="4096" y="4286"/>
                          <a:pt x="0" y="5810"/>
                        </a:cubicBezTo>
                        <a:close/>
                      </a:path>
                    </a:pathLst>
                  </a:custGeom>
                  <a:solidFill>
                    <a:srgbClr val="FFFFFF"/>
                  </a:solidFill>
                  <a:ln w="9525" cap="flat">
                    <a:noFill/>
                    <a:prstDash val="solid"/>
                    <a:miter/>
                  </a:ln>
                </p:spPr>
                <p:txBody>
                  <a:bodyPr rtlCol="0" anchor="ctr"/>
                  <a:lstStyle/>
                  <a:p>
                    <a:endParaRPr lang="en-US" dirty="0"/>
                  </a:p>
                </p:txBody>
              </p:sp>
              <p:sp>
                <p:nvSpPr>
                  <p:cNvPr id="1087" name="Freeform: Shape 1086">
                    <a:extLst>
                      <a:ext uri="{FF2B5EF4-FFF2-40B4-BE49-F238E27FC236}">
                        <a16:creationId xmlns:a16="http://schemas.microsoft.com/office/drawing/2014/main" id="{D3873C67-2749-991A-D69A-AA804B769E1F}"/>
                      </a:ext>
                    </a:extLst>
                  </p:cNvPr>
                  <p:cNvSpPr/>
                  <p:nvPr/>
                </p:nvSpPr>
                <p:spPr>
                  <a:xfrm>
                    <a:off x="6146768" y="593216"/>
                    <a:ext cx="37718" cy="61912"/>
                  </a:xfrm>
                  <a:custGeom>
                    <a:avLst/>
                    <a:gdLst>
                      <a:gd name="connsiteX0" fmla="*/ 34766 w 37718"/>
                      <a:gd name="connsiteY0" fmla="*/ 0 h 61912"/>
                      <a:gd name="connsiteX1" fmla="*/ 10096 w 37718"/>
                      <a:gd name="connsiteY1" fmla="*/ 23432 h 61912"/>
                      <a:gd name="connsiteX2" fmla="*/ 10477 w 37718"/>
                      <a:gd name="connsiteY2" fmla="*/ 28575 h 61912"/>
                      <a:gd name="connsiteX3" fmla="*/ 0 w 37718"/>
                      <a:gd name="connsiteY3" fmla="*/ 61913 h 61912"/>
                      <a:gd name="connsiteX4" fmla="*/ 37147 w 37718"/>
                      <a:gd name="connsiteY4" fmla="*/ 26765 h 61912"/>
                      <a:gd name="connsiteX5" fmla="*/ 37719 w 37718"/>
                      <a:gd name="connsiteY5" fmla="*/ 18764 h 61912"/>
                      <a:gd name="connsiteX6" fmla="*/ 34671 w 37718"/>
                      <a:gd name="connsiteY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8" h="61912">
                        <a:moveTo>
                          <a:pt x="34766" y="0"/>
                        </a:moveTo>
                        <a:lnTo>
                          <a:pt x="10096" y="23432"/>
                        </a:lnTo>
                        <a:cubicBezTo>
                          <a:pt x="10287" y="25146"/>
                          <a:pt x="10477" y="26860"/>
                          <a:pt x="10477" y="28575"/>
                        </a:cubicBezTo>
                        <a:cubicBezTo>
                          <a:pt x="10477" y="40862"/>
                          <a:pt x="6572" y="52292"/>
                          <a:pt x="0" y="61913"/>
                        </a:cubicBezTo>
                        <a:lnTo>
                          <a:pt x="37147" y="26765"/>
                        </a:lnTo>
                        <a:cubicBezTo>
                          <a:pt x="37528" y="24194"/>
                          <a:pt x="37719" y="21527"/>
                          <a:pt x="37719" y="18764"/>
                        </a:cubicBezTo>
                        <a:cubicBezTo>
                          <a:pt x="37719" y="12192"/>
                          <a:pt x="36576" y="6001"/>
                          <a:pt x="34671" y="0"/>
                        </a:cubicBezTo>
                        <a:close/>
                      </a:path>
                    </a:pathLst>
                  </a:custGeom>
                  <a:solidFill>
                    <a:srgbClr val="FFFFFF"/>
                  </a:solidFill>
                  <a:ln w="9525" cap="flat">
                    <a:noFill/>
                    <a:prstDash val="solid"/>
                    <a:miter/>
                  </a:ln>
                </p:spPr>
                <p:txBody>
                  <a:bodyPr rtlCol="0" anchor="ctr"/>
                  <a:lstStyle/>
                  <a:p>
                    <a:endParaRPr lang="en-US" dirty="0"/>
                  </a:p>
                </p:txBody>
              </p:sp>
              <p:sp>
                <p:nvSpPr>
                  <p:cNvPr id="1280" name="Freeform: Shape 1279">
                    <a:extLst>
                      <a:ext uri="{FF2B5EF4-FFF2-40B4-BE49-F238E27FC236}">
                        <a16:creationId xmlns:a16="http://schemas.microsoft.com/office/drawing/2014/main" id="{93298FB2-6AFA-E7F4-75D8-361283A3D477}"/>
                      </a:ext>
                    </a:extLst>
                  </p:cNvPr>
                  <p:cNvSpPr/>
                  <p:nvPr/>
                </p:nvSpPr>
                <p:spPr>
                  <a:xfrm>
                    <a:off x="6108001" y="610361"/>
                    <a:ext cx="214312" cy="208025"/>
                  </a:xfrm>
                  <a:custGeom>
                    <a:avLst/>
                    <a:gdLst>
                      <a:gd name="connsiteX0" fmla="*/ 0 w 214312"/>
                      <a:gd name="connsiteY0" fmla="*/ 101917 h 208025"/>
                      <a:gd name="connsiteX1" fmla="*/ 0 w 214312"/>
                      <a:gd name="connsiteY1" fmla="*/ 208026 h 208025"/>
                      <a:gd name="connsiteX2" fmla="*/ 85725 w 214312"/>
                      <a:gd name="connsiteY2" fmla="*/ 208026 h 208025"/>
                      <a:gd name="connsiteX3" fmla="*/ 85725 w 214312"/>
                      <a:gd name="connsiteY3" fmla="*/ 118681 h 208025"/>
                      <a:gd name="connsiteX4" fmla="*/ 128588 w 214312"/>
                      <a:gd name="connsiteY4" fmla="*/ 118681 h 208025"/>
                      <a:gd name="connsiteX5" fmla="*/ 128588 w 214312"/>
                      <a:gd name="connsiteY5" fmla="*/ 208026 h 208025"/>
                      <a:gd name="connsiteX6" fmla="*/ 214313 w 214312"/>
                      <a:gd name="connsiteY6" fmla="*/ 208026 h 208025"/>
                      <a:gd name="connsiteX7" fmla="*/ 214313 w 214312"/>
                      <a:gd name="connsiteY7" fmla="*/ 101917 h 208025"/>
                      <a:gd name="connsiteX8" fmla="*/ 107156 w 214312"/>
                      <a:gd name="connsiteY8" fmla="*/ 0 h 208025"/>
                      <a:gd name="connsiteX9" fmla="*/ 0 w 214312"/>
                      <a:gd name="connsiteY9" fmla="*/ 101917 h 2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08025">
                        <a:moveTo>
                          <a:pt x="0" y="101917"/>
                        </a:moveTo>
                        <a:lnTo>
                          <a:pt x="0" y="208026"/>
                        </a:lnTo>
                        <a:lnTo>
                          <a:pt x="85725" y="208026"/>
                        </a:lnTo>
                        <a:lnTo>
                          <a:pt x="85725" y="118681"/>
                        </a:lnTo>
                        <a:lnTo>
                          <a:pt x="128588" y="118681"/>
                        </a:lnTo>
                        <a:lnTo>
                          <a:pt x="128588" y="208026"/>
                        </a:lnTo>
                        <a:lnTo>
                          <a:pt x="214313" y="208026"/>
                        </a:lnTo>
                        <a:lnTo>
                          <a:pt x="214313" y="101917"/>
                        </a:lnTo>
                        <a:lnTo>
                          <a:pt x="107156" y="0"/>
                        </a:lnTo>
                        <a:lnTo>
                          <a:pt x="0" y="101917"/>
                        </a:lnTo>
                        <a:close/>
                      </a:path>
                    </a:pathLst>
                  </a:custGeom>
                  <a:solidFill>
                    <a:srgbClr val="FFFFFF"/>
                  </a:solidFill>
                  <a:ln w="9525" cap="flat">
                    <a:noFill/>
                    <a:prstDash val="solid"/>
                    <a:miter/>
                  </a:ln>
                </p:spPr>
                <p:txBody>
                  <a:bodyPr rtlCol="0" anchor="ctr"/>
                  <a:lstStyle/>
                  <a:p>
                    <a:endParaRPr lang="en-US" dirty="0"/>
                  </a:p>
                </p:txBody>
              </p:sp>
            </p:grpSp>
          </p:grpSp>
        </p:grpSp>
        <p:grpSp>
          <p:nvGrpSpPr>
            <p:cNvPr id="563" name="Graphic 23">
              <a:extLst>
                <a:ext uri="{FF2B5EF4-FFF2-40B4-BE49-F238E27FC236}">
                  <a16:creationId xmlns:a16="http://schemas.microsoft.com/office/drawing/2014/main" id="{ED6F1113-F53F-F088-C261-C7FA10886DE8}"/>
                </a:ext>
              </a:extLst>
            </p:cNvPr>
            <p:cNvGrpSpPr/>
            <p:nvPr/>
          </p:nvGrpSpPr>
          <p:grpSpPr>
            <a:xfrm>
              <a:off x="9277594" y="829884"/>
              <a:ext cx="320040" cy="320040"/>
              <a:chOff x="5753100" y="1075181"/>
              <a:chExt cx="685800" cy="685800"/>
            </a:xfrm>
            <a:solidFill>
              <a:schemeClr val="bg1">
                <a:lumMod val="85000"/>
              </a:schemeClr>
            </a:solidFill>
          </p:grpSpPr>
          <p:sp>
            <p:nvSpPr>
              <p:cNvPr id="1014" name="Freeform: Shape 1013">
                <a:extLst>
                  <a:ext uri="{FF2B5EF4-FFF2-40B4-BE49-F238E27FC236}">
                    <a16:creationId xmlns:a16="http://schemas.microsoft.com/office/drawing/2014/main" id="{CC6BB7CC-D3ED-A08B-A81C-553AB669E43A}"/>
                  </a:ext>
                </a:extLst>
              </p:cNvPr>
              <p:cNvSpPr/>
              <p:nvPr/>
            </p:nvSpPr>
            <p:spPr>
              <a:xfrm>
                <a:off x="5753100" y="1075181"/>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015" name="Graphic 23">
                <a:extLst>
                  <a:ext uri="{FF2B5EF4-FFF2-40B4-BE49-F238E27FC236}">
                    <a16:creationId xmlns:a16="http://schemas.microsoft.com/office/drawing/2014/main" id="{5B67EDE2-8984-8A5F-7A69-80E21201348B}"/>
                  </a:ext>
                </a:extLst>
              </p:cNvPr>
              <p:cNvGrpSpPr/>
              <p:nvPr/>
            </p:nvGrpSpPr>
            <p:grpSpPr>
              <a:xfrm>
                <a:off x="5820346" y="1265300"/>
                <a:ext cx="551402" cy="258127"/>
                <a:chOff x="5820346" y="1265300"/>
                <a:chExt cx="551402" cy="258127"/>
              </a:xfrm>
              <a:grpFill/>
            </p:grpSpPr>
            <p:sp>
              <p:nvSpPr>
                <p:cNvPr id="1031" name="Freeform: Shape 1030">
                  <a:extLst>
                    <a:ext uri="{FF2B5EF4-FFF2-40B4-BE49-F238E27FC236}">
                      <a16:creationId xmlns:a16="http://schemas.microsoft.com/office/drawing/2014/main" id="{D90EC219-4B35-CF86-B293-C613FB429BD0}"/>
                    </a:ext>
                  </a:extLst>
                </p:cNvPr>
                <p:cNvSpPr/>
                <p:nvPr/>
              </p:nvSpPr>
              <p:spPr>
                <a:xfrm>
                  <a:off x="5859303" y="1265300"/>
                  <a:ext cx="453294" cy="258127"/>
                </a:xfrm>
                <a:custGeom>
                  <a:avLst/>
                  <a:gdLst>
                    <a:gd name="connsiteX0" fmla="*/ 20193 w 453294"/>
                    <a:gd name="connsiteY0" fmla="*/ 258128 h 258127"/>
                    <a:gd name="connsiteX1" fmla="*/ 0 w 453294"/>
                    <a:gd name="connsiteY1" fmla="*/ 258128 h 258127"/>
                    <a:gd name="connsiteX2" fmla="*/ 453295 w 453294"/>
                    <a:gd name="connsiteY2" fmla="*/ 258128 h 258127"/>
                    <a:gd name="connsiteX3" fmla="*/ 307658 w 453294"/>
                    <a:gd name="connsiteY3" fmla="*/ 29718 h 258127"/>
                    <a:gd name="connsiteX4" fmla="*/ 288703 w 453294"/>
                    <a:gd name="connsiteY4" fmla="*/ 0 h 258127"/>
                    <a:gd name="connsiteX5" fmla="*/ 184880 w 453294"/>
                    <a:gd name="connsiteY5" fmla="*/ 0 h 258127"/>
                    <a:gd name="connsiteX6" fmla="*/ 165926 w 453294"/>
                    <a:gd name="connsiteY6" fmla="*/ 29718 h 258127"/>
                    <a:gd name="connsiteX7" fmla="*/ 20288 w 453294"/>
                    <a:gd name="connsiteY7" fmla="*/ 258128 h 258127"/>
                    <a:gd name="connsiteX8" fmla="*/ 234220 w 453294"/>
                    <a:gd name="connsiteY8" fmla="*/ 10287 h 258127"/>
                    <a:gd name="connsiteX9" fmla="*/ 242792 w 453294"/>
                    <a:gd name="connsiteY9" fmla="*/ 10287 h 258127"/>
                    <a:gd name="connsiteX10" fmla="*/ 243078 w 453294"/>
                    <a:gd name="connsiteY10" fmla="*/ 22574 h 258127"/>
                    <a:gd name="connsiteX11" fmla="*/ 233934 w 453294"/>
                    <a:gd name="connsiteY11" fmla="*/ 22574 h 258127"/>
                    <a:gd name="connsiteX12" fmla="*/ 234220 w 453294"/>
                    <a:gd name="connsiteY12" fmla="*/ 10287 h 258127"/>
                    <a:gd name="connsiteX13" fmla="*/ 233553 w 453294"/>
                    <a:gd name="connsiteY13" fmla="*/ 37529 h 258127"/>
                    <a:gd name="connsiteX14" fmla="*/ 243364 w 453294"/>
                    <a:gd name="connsiteY14" fmla="*/ 37529 h 258127"/>
                    <a:gd name="connsiteX15" fmla="*/ 243840 w 453294"/>
                    <a:gd name="connsiteY15" fmla="*/ 56102 h 258127"/>
                    <a:gd name="connsiteX16" fmla="*/ 233172 w 453294"/>
                    <a:gd name="connsiteY16" fmla="*/ 56102 h 258127"/>
                    <a:gd name="connsiteX17" fmla="*/ 233648 w 453294"/>
                    <a:gd name="connsiteY17" fmla="*/ 37529 h 258127"/>
                    <a:gd name="connsiteX18" fmla="*/ 232601 w 453294"/>
                    <a:gd name="connsiteY18" fmla="*/ 79629 h 258127"/>
                    <a:gd name="connsiteX19" fmla="*/ 245174 w 453294"/>
                    <a:gd name="connsiteY19" fmla="*/ 79629 h 258127"/>
                    <a:gd name="connsiteX20" fmla="*/ 245936 w 453294"/>
                    <a:gd name="connsiteY20" fmla="*/ 110585 h 258127"/>
                    <a:gd name="connsiteX21" fmla="*/ 231934 w 453294"/>
                    <a:gd name="connsiteY21" fmla="*/ 110585 h 258127"/>
                    <a:gd name="connsiteX22" fmla="*/ 232696 w 453294"/>
                    <a:gd name="connsiteY22" fmla="*/ 79629 h 258127"/>
                    <a:gd name="connsiteX23" fmla="*/ 230886 w 453294"/>
                    <a:gd name="connsiteY23" fmla="*/ 153067 h 258127"/>
                    <a:gd name="connsiteX24" fmla="*/ 245936 w 453294"/>
                    <a:gd name="connsiteY24" fmla="*/ 153067 h 258127"/>
                    <a:gd name="connsiteX25" fmla="*/ 247364 w 453294"/>
                    <a:gd name="connsiteY25" fmla="*/ 215075 h 258127"/>
                    <a:gd name="connsiteX26" fmla="*/ 229457 w 453294"/>
                    <a:gd name="connsiteY26" fmla="*/ 215075 h 258127"/>
                    <a:gd name="connsiteX27" fmla="*/ 230886 w 453294"/>
                    <a:gd name="connsiteY27" fmla="*/ 153067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3294" h="258127">
                      <a:moveTo>
                        <a:pt x="20193" y="258128"/>
                      </a:moveTo>
                      <a:lnTo>
                        <a:pt x="0" y="258128"/>
                      </a:lnTo>
                      <a:cubicBezTo>
                        <a:pt x="0" y="258128"/>
                        <a:pt x="453295" y="258128"/>
                        <a:pt x="453295" y="258128"/>
                      </a:cubicBezTo>
                      <a:lnTo>
                        <a:pt x="307658" y="29718"/>
                      </a:lnTo>
                      <a:lnTo>
                        <a:pt x="288703" y="0"/>
                      </a:lnTo>
                      <a:lnTo>
                        <a:pt x="184880" y="0"/>
                      </a:lnTo>
                      <a:lnTo>
                        <a:pt x="165926" y="29718"/>
                      </a:lnTo>
                      <a:lnTo>
                        <a:pt x="20288" y="258128"/>
                      </a:lnTo>
                      <a:close/>
                      <a:moveTo>
                        <a:pt x="234220" y="10287"/>
                      </a:moveTo>
                      <a:lnTo>
                        <a:pt x="242792" y="10287"/>
                      </a:lnTo>
                      <a:lnTo>
                        <a:pt x="243078" y="22574"/>
                      </a:lnTo>
                      <a:lnTo>
                        <a:pt x="233934" y="22574"/>
                      </a:lnTo>
                      <a:lnTo>
                        <a:pt x="234220" y="10287"/>
                      </a:lnTo>
                      <a:close/>
                      <a:moveTo>
                        <a:pt x="233553" y="37529"/>
                      </a:moveTo>
                      <a:lnTo>
                        <a:pt x="243364" y="37529"/>
                      </a:lnTo>
                      <a:lnTo>
                        <a:pt x="243840" y="56102"/>
                      </a:lnTo>
                      <a:lnTo>
                        <a:pt x="233172" y="56102"/>
                      </a:lnTo>
                      <a:lnTo>
                        <a:pt x="233648" y="37529"/>
                      </a:lnTo>
                      <a:close/>
                      <a:moveTo>
                        <a:pt x="232601" y="79629"/>
                      </a:moveTo>
                      <a:lnTo>
                        <a:pt x="245174" y="79629"/>
                      </a:lnTo>
                      <a:lnTo>
                        <a:pt x="245936" y="110585"/>
                      </a:lnTo>
                      <a:lnTo>
                        <a:pt x="231934" y="110585"/>
                      </a:lnTo>
                      <a:lnTo>
                        <a:pt x="232696" y="79629"/>
                      </a:lnTo>
                      <a:close/>
                      <a:moveTo>
                        <a:pt x="230886" y="153067"/>
                      </a:moveTo>
                      <a:lnTo>
                        <a:pt x="245936" y="153067"/>
                      </a:lnTo>
                      <a:lnTo>
                        <a:pt x="247364" y="215075"/>
                      </a:lnTo>
                      <a:lnTo>
                        <a:pt x="229457" y="215075"/>
                      </a:lnTo>
                      <a:lnTo>
                        <a:pt x="230886" y="153067"/>
                      </a:lnTo>
                      <a:close/>
                    </a:path>
                  </a:pathLst>
                </a:custGeom>
                <a:grpFill/>
                <a:ln w="9525" cap="flat">
                  <a:noFill/>
                  <a:prstDash val="solid"/>
                  <a:miter/>
                </a:ln>
              </p:spPr>
              <p:txBody>
                <a:bodyPr rtlCol="0" anchor="ctr"/>
                <a:lstStyle/>
                <a:p>
                  <a:endParaRPr lang="en-US" dirty="0"/>
                </a:p>
              </p:txBody>
            </p:sp>
            <p:sp>
              <p:nvSpPr>
                <p:cNvPr id="1032" name="Freeform: Shape 1031">
                  <a:extLst>
                    <a:ext uri="{FF2B5EF4-FFF2-40B4-BE49-F238E27FC236}">
                      <a16:creationId xmlns:a16="http://schemas.microsoft.com/office/drawing/2014/main" id="{2A4AF076-8039-6527-4FB2-2EAE8E115D63}"/>
                    </a:ext>
                  </a:extLst>
                </p:cNvPr>
                <p:cNvSpPr/>
                <p:nvPr/>
              </p:nvSpPr>
              <p:spPr>
                <a:xfrm>
                  <a:off x="5820346" y="1265300"/>
                  <a:ext cx="209740" cy="258127"/>
                </a:xfrm>
                <a:custGeom>
                  <a:avLst/>
                  <a:gdLst>
                    <a:gd name="connsiteX0" fmla="*/ 189357 w 209740"/>
                    <a:gd name="connsiteY0" fmla="*/ 29718 h 258127"/>
                    <a:gd name="connsiteX1" fmla="*/ 209741 w 209740"/>
                    <a:gd name="connsiteY1" fmla="*/ 0 h 258127"/>
                    <a:gd name="connsiteX2" fmla="*/ 200787 w 209740"/>
                    <a:gd name="connsiteY2" fmla="*/ 0 h 258127"/>
                    <a:gd name="connsiteX3" fmla="*/ 0 w 209740"/>
                    <a:gd name="connsiteY3" fmla="*/ 258128 h 258127"/>
                    <a:gd name="connsiteX4" fmla="*/ 33052 w 209740"/>
                    <a:gd name="connsiteY4" fmla="*/ 258128 h 258127"/>
                    <a:gd name="connsiteX5" fmla="*/ 189357 w 209740"/>
                    <a:gd name="connsiteY5" fmla="*/ 29718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40" h="258127">
                      <a:moveTo>
                        <a:pt x="189357" y="29718"/>
                      </a:moveTo>
                      <a:lnTo>
                        <a:pt x="209741" y="0"/>
                      </a:lnTo>
                      <a:lnTo>
                        <a:pt x="200787" y="0"/>
                      </a:lnTo>
                      <a:cubicBezTo>
                        <a:pt x="123444" y="99536"/>
                        <a:pt x="11430" y="243459"/>
                        <a:pt x="0" y="258128"/>
                      </a:cubicBezTo>
                      <a:lnTo>
                        <a:pt x="33052" y="258128"/>
                      </a:lnTo>
                      <a:cubicBezTo>
                        <a:pt x="33052" y="258128"/>
                        <a:pt x="189357" y="29718"/>
                        <a:pt x="189357" y="29718"/>
                      </a:cubicBezTo>
                      <a:close/>
                    </a:path>
                  </a:pathLst>
                </a:custGeom>
                <a:grpFill/>
                <a:ln w="9525" cap="flat">
                  <a:noFill/>
                  <a:prstDash val="solid"/>
                  <a:miter/>
                </a:ln>
              </p:spPr>
              <p:txBody>
                <a:bodyPr rtlCol="0" anchor="ctr"/>
                <a:lstStyle/>
                <a:p>
                  <a:endParaRPr lang="en-US" dirty="0"/>
                </a:p>
              </p:txBody>
            </p:sp>
            <p:sp>
              <p:nvSpPr>
                <p:cNvPr id="1033" name="Freeform: Shape 1032">
                  <a:extLst>
                    <a:ext uri="{FF2B5EF4-FFF2-40B4-BE49-F238E27FC236}">
                      <a16:creationId xmlns:a16="http://schemas.microsoft.com/office/drawing/2014/main" id="{4E4CD4FC-F259-9C99-C3E9-FB93571CA78D}"/>
                    </a:ext>
                  </a:extLst>
                </p:cNvPr>
                <p:cNvSpPr/>
                <p:nvPr/>
              </p:nvSpPr>
              <p:spPr>
                <a:xfrm>
                  <a:off x="6161912" y="1265300"/>
                  <a:ext cx="209835" cy="258127"/>
                </a:xfrm>
                <a:custGeom>
                  <a:avLst/>
                  <a:gdLst>
                    <a:gd name="connsiteX0" fmla="*/ 0 w 209835"/>
                    <a:gd name="connsiteY0" fmla="*/ 0 h 258127"/>
                    <a:gd name="connsiteX1" fmla="*/ 20384 w 209835"/>
                    <a:gd name="connsiteY1" fmla="*/ 29718 h 258127"/>
                    <a:gd name="connsiteX2" fmla="*/ 176689 w 209835"/>
                    <a:gd name="connsiteY2" fmla="*/ 258128 h 258127"/>
                    <a:gd name="connsiteX3" fmla="*/ 170879 w 209835"/>
                    <a:gd name="connsiteY3" fmla="*/ 258128 h 258127"/>
                    <a:gd name="connsiteX4" fmla="*/ 209836 w 209835"/>
                    <a:gd name="connsiteY4" fmla="*/ 258128 h 258127"/>
                    <a:gd name="connsiteX5" fmla="*/ 9049 w 209835"/>
                    <a:gd name="connsiteY5" fmla="*/ 0 h 258127"/>
                    <a:gd name="connsiteX6" fmla="*/ 95 w 209835"/>
                    <a:gd name="connsiteY6" fmla="*/ 0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35" h="258127">
                      <a:moveTo>
                        <a:pt x="0" y="0"/>
                      </a:moveTo>
                      <a:lnTo>
                        <a:pt x="20384" y="29718"/>
                      </a:lnTo>
                      <a:lnTo>
                        <a:pt x="176689" y="258128"/>
                      </a:lnTo>
                      <a:lnTo>
                        <a:pt x="170879" y="258128"/>
                      </a:lnTo>
                      <a:cubicBezTo>
                        <a:pt x="170879" y="258128"/>
                        <a:pt x="209836" y="258128"/>
                        <a:pt x="209836" y="258128"/>
                      </a:cubicBezTo>
                      <a:cubicBezTo>
                        <a:pt x="182309" y="222695"/>
                        <a:pt x="80963" y="92393"/>
                        <a:pt x="9049" y="0"/>
                      </a:cubicBezTo>
                      <a:lnTo>
                        <a:pt x="95" y="0"/>
                      </a:lnTo>
                      <a:close/>
                    </a:path>
                  </a:pathLst>
                </a:custGeom>
                <a:grpFill/>
                <a:ln w="9525" cap="flat">
                  <a:noFill/>
                  <a:prstDash val="solid"/>
                  <a:miter/>
                </a:ln>
              </p:spPr>
              <p:txBody>
                <a:bodyPr rtlCol="0" anchor="ctr"/>
                <a:lstStyle/>
                <a:p>
                  <a:endParaRPr lang="en-US" dirty="0"/>
                </a:p>
              </p:txBody>
            </p:sp>
          </p:grpSp>
        </p:grpSp>
        <p:grpSp>
          <p:nvGrpSpPr>
            <p:cNvPr id="564" name="Graphic 23">
              <a:extLst>
                <a:ext uri="{FF2B5EF4-FFF2-40B4-BE49-F238E27FC236}">
                  <a16:creationId xmlns:a16="http://schemas.microsoft.com/office/drawing/2014/main" id="{EC95029B-9D50-765F-02F5-CD05496ED5AE}"/>
                </a:ext>
              </a:extLst>
            </p:cNvPr>
            <p:cNvGrpSpPr/>
            <p:nvPr/>
          </p:nvGrpSpPr>
          <p:grpSpPr>
            <a:xfrm>
              <a:off x="9598067" y="829884"/>
              <a:ext cx="320040" cy="320040"/>
              <a:chOff x="5753100" y="1878805"/>
              <a:chExt cx="685800" cy="685800"/>
            </a:xfrm>
            <a:solidFill>
              <a:schemeClr val="bg1">
                <a:lumMod val="85000"/>
              </a:schemeClr>
            </a:solidFill>
          </p:grpSpPr>
          <p:sp>
            <p:nvSpPr>
              <p:cNvPr id="1000" name="Freeform: Shape 999">
                <a:extLst>
                  <a:ext uri="{FF2B5EF4-FFF2-40B4-BE49-F238E27FC236}">
                    <a16:creationId xmlns:a16="http://schemas.microsoft.com/office/drawing/2014/main" id="{AF810E67-A876-96D5-DB9C-D5E2802C8135}"/>
                  </a:ext>
                </a:extLst>
              </p:cNvPr>
              <p:cNvSpPr/>
              <p:nvPr/>
            </p:nvSpPr>
            <p:spPr>
              <a:xfrm>
                <a:off x="5753100" y="1878805"/>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001" name="Graphic 23">
                <a:extLst>
                  <a:ext uri="{FF2B5EF4-FFF2-40B4-BE49-F238E27FC236}">
                    <a16:creationId xmlns:a16="http://schemas.microsoft.com/office/drawing/2014/main" id="{5BCF36A1-30FE-C5F0-291D-5C9677B29E76}"/>
                  </a:ext>
                </a:extLst>
              </p:cNvPr>
              <p:cNvGrpSpPr/>
              <p:nvPr/>
            </p:nvGrpSpPr>
            <p:grpSpPr>
              <a:xfrm>
                <a:off x="5881592" y="2012479"/>
                <a:ext cx="407669" cy="413633"/>
                <a:chOff x="5881592" y="2012479"/>
                <a:chExt cx="407669" cy="413633"/>
              </a:xfrm>
              <a:grpFill/>
            </p:grpSpPr>
            <p:grpSp>
              <p:nvGrpSpPr>
                <p:cNvPr id="1002" name="Graphic 23">
                  <a:extLst>
                    <a:ext uri="{FF2B5EF4-FFF2-40B4-BE49-F238E27FC236}">
                      <a16:creationId xmlns:a16="http://schemas.microsoft.com/office/drawing/2014/main" id="{0A095FB2-7D59-FFA6-DF1A-10B1AF0A2C10}"/>
                    </a:ext>
                  </a:extLst>
                </p:cNvPr>
                <p:cNvGrpSpPr/>
                <p:nvPr/>
              </p:nvGrpSpPr>
              <p:grpSpPr>
                <a:xfrm>
                  <a:off x="5881592" y="2166365"/>
                  <a:ext cx="395953" cy="259747"/>
                  <a:chOff x="5881592" y="2166365"/>
                  <a:chExt cx="395953" cy="259747"/>
                </a:xfrm>
                <a:grpFill/>
              </p:grpSpPr>
              <p:sp>
                <p:nvSpPr>
                  <p:cNvPr id="1009" name="Freeform: Shape 1008">
                    <a:extLst>
                      <a:ext uri="{FF2B5EF4-FFF2-40B4-BE49-F238E27FC236}">
                        <a16:creationId xmlns:a16="http://schemas.microsoft.com/office/drawing/2014/main" id="{C3A859FE-7424-D8B8-80F8-C3A8B822CA78}"/>
                      </a:ext>
                    </a:extLst>
                  </p:cNvPr>
                  <p:cNvSpPr/>
                  <p:nvPr/>
                </p:nvSpPr>
                <p:spPr>
                  <a:xfrm>
                    <a:off x="5881592" y="2281713"/>
                    <a:ext cx="54673" cy="144399"/>
                  </a:xfrm>
                  <a:custGeom>
                    <a:avLst/>
                    <a:gdLst>
                      <a:gd name="connsiteX0" fmla="*/ 47149 w 54673"/>
                      <a:gd name="connsiteY0" fmla="*/ 2381 h 144399"/>
                      <a:gd name="connsiteX1" fmla="*/ 0 w 54673"/>
                      <a:gd name="connsiteY1" fmla="*/ 0 h 144399"/>
                      <a:gd name="connsiteX2" fmla="*/ 0 w 54673"/>
                      <a:gd name="connsiteY2" fmla="*/ 144399 h 144399"/>
                      <a:gd name="connsiteX3" fmla="*/ 54673 w 54673"/>
                      <a:gd name="connsiteY3" fmla="*/ 144399 h 144399"/>
                      <a:gd name="connsiteX4" fmla="*/ 54673 w 54673"/>
                      <a:gd name="connsiteY4" fmla="*/ 2286 h 144399"/>
                      <a:gd name="connsiteX5" fmla="*/ 47149 w 54673"/>
                      <a:gd name="connsiteY5" fmla="*/ 2286 h 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4399">
                        <a:moveTo>
                          <a:pt x="47149" y="2381"/>
                        </a:moveTo>
                        <a:cubicBezTo>
                          <a:pt x="24479" y="2381"/>
                          <a:pt x="7715" y="857"/>
                          <a:pt x="0" y="0"/>
                        </a:cubicBezTo>
                        <a:lnTo>
                          <a:pt x="0" y="144399"/>
                        </a:lnTo>
                        <a:lnTo>
                          <a:pt x="54673" y="144399"/>
                        </a:lnTo>
                        <a:lnTo>
                          <a:pt x="54673" y="2286"/>
                        </a:lnTo>
                        <a:cubicBezTo>
                          <a:pt x="52102" y="2286"/>
                          <a:pt x="49530" y="2286"/>
                          <a:pt x="47149" y="2286"/>
                        </a:cubicBezTo>
                        <a:close/>
                      </a:path>
                    </a:pathLst>
                  </a:custGeom>
                  <a:grpFill/>
                  <a:ln w="9525" cap="flat">
                    <a:noFill/>
                    <a:prstDash val="solid"/>
                    <a:miter/>
                  </a:ln>
                </p:spPr>
                <p:txBody>
                  <a:bodyPr rtlCol="0" anchor="ctr"/>
                  <a:lstStyle/>
                  <a:p>
                    <a:endParaRPr lang="en-US" dirty="0"/>
                  </a:p>
                </p:txBody>
              </p:sp>
              <p:sp>
                <p:nvSpPr>
                  <p:cNvPr id="1010" name="Freeform: Shape 1009">
                    <a:extLst>
                      <a:ext uri="{FF2B5EF4-FFF2-40B4-BE49-F238E27FC236}">
                        <a16:creationId xmlns:a16="http://schemas.microsoft.com/office/drawing/2014/main" id="{69AC2C52-82D5-77FD-96C7-CCA1EC988B12}"/>
                      </a:ext>
                    </a:extLst>
                  </p:cNvPr>
                  <p:cNvSpPr/>
                  <p:nvPr/>
                </p:nvSpPr>
                <p:spPr>
                  <a:xfrm>
                    <a:off x="5966841" y="2276188"/>
                    <a:ext cx="54673" cy="149923"/>
                  </a:xfrm>
                  <a:custGeom>
                    <a:avLst/>
                    <a:gdLst>
                      <a:gd name="connsiteX0" fmla="*/ 27051 w 54673"/>
                      <a:gd name="connsiteY0" fmla="*/ 4000 h 149923"/>
                      <a:gd name="connsiteX1" fmla="*/ 0 w 54673"/>
                      <a:gd name="connsiteY1" fmla="*/ 6572 h 149923"/>
                      <a:gd name="connsiteX2" fmla="*/ 0 w 54673"/>
                      <a:gd name="connsiteY2" fmla="*/ 149924 h 149923"/>
                      <a:gd name="connsiteX3" fmla="*/ 54673 w 54673"/>
                      <a:gd name="connsiteY3" fmla="*/ 149924 h 149923"/>
                      <a:gd name="connsiteX4" fmla="*/ 54673 w 54673"/>
                      <a:gd name="connsiteY4" fmla="*/ 0 h 149923"/>
                      <a:gd name="connsiteX5" fmla="*/ 27051 w 54673"/>
                      <a:gd name="connsiteY5" fmla="*/ 4000 h 1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9923">
                        <a:moveTo>
                          <a:pt x="27051" y="4000"/>
                        </a:moveTo>
                        <a:cubicBezTo>
                          <a:pt x="18097" y="5048"/>
                          <a:pt x="9049" y="5905"/>
                          <a:pt x="0" y="6572"/>
                        </a:cubicBezTo>
                        <a:lnTo>
                          <a:pt x="0" y="149924"/>
                        </a:lnTo>
                        <a:lnTo>
                          <a:pt x="54673" y="149924"/>
                        </a:lnTo>
                        <a:lnTo>
                          <a:pt x="54673" y="0"/>
                        </a:lnTo>
                        <a:cubicBezTo>
                          <a:pt x="45529" y="1524"/>
                          <a:pt x="36290" y="2953"/>
                          <a:pt x="27051" y="4000"/>
                        </a:cubicBezTo>
                        <a:close/>
                      </a:path>
                    </a:pathLst>
                  </a:custGeom>
                  <a:grpFill/>
                  <a:ln w="9525" cap="flat">
                    <a:noFill/>
                    <a:prstDash val="solid"/>
                    <a:miter/>
                  </a:ln>
                </p:spPr>
                <p:txBody>
                  <a:bodyPr rtlCol="0" anchor="ctr"/>
                  <a:lstStyle/>
                  <a:p>
                    <a:endParaRPr lang="en-US" dirty="0"/>
                  </a:p>
                </p:txBody>
              </p:sp>
              <p:sp>
                <p:nvSpPr>
                  <p:cNvPr id="1011" name="Freeform: Shape 1010">
                    <a:extLst>
                      <a:ext uri="{FF2B5EF4-FFF2-40B4-BE49-F238E27FC236}">
                        <a16:creationId xmlns:a16="http://schemas.microsoft.com/office/drawing/2014/main" id="{C38036FA-4B4C-A1A1-E93C-5D3A4110979B}"/>
                      </a:ext>
                    </a:extLst>
                  </p:cNvPr>
                  <p:cNvSpPr/>
                  <p:nvPr/>
                </p:nvSpPr>
                <p:spPr>
                  <a:xfrm>
                    <a:off x="6052280" y="2254186"/>
                    <a:ext cx="54673" cy="171926"/>
                  </a:xfrm>
                  <a:custGeom>
                    <a:avLst/>
                    <a:gdLst>
                      <a:gd name="connsiteX0" fmla="*/ 0 w 54673"/>
                      <a:gd name="connsiteY0" fmla="*/ 15812 h 171926"/>
                      <a:gd name="connsiteX1" fmla="*/ 0 w 54673"/>
                      <a:gd name="connsiteY1" fmla="*/ 171926 h 171926"/>
                      <a:gd name="connsiteX2" fmla="*/ 54674 w 54673"/>
                      <a:gd name="connsiteY2" fmla="*/ 171926 h 171926"/>
                      <a:gd name="connsiteX3" fmla="*/ 54674 w 54673"/>
                      <a:gd name="connsiteY3" fmla="*/ 0 h 171926"/>
                      <a:gd name="connsiteX4" fmla="*/ 0 w 54673"/>
                      <a:gd name="connsiteY4" fmla="*/ 15812 h 17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 h="171926">
                        <a:moveTo>
                          <a:pt x="0" y="15812"/>
                        </a:moveTo>
                        <a:lnTo>
                          <a:pt x="0" y="171926"/>
                        </a:lnTo>
                        <a:lnTo>
                          <a:pt x="54674" y="171926"/>
                        </a:lnTo>
                        <a:lnTo>
                          <a:pt x="54674" y="0"/>
                        </a:lnTo>
                        <a:cubicBezTo>
                          <a:pt x="36957" y="6191"/>
                          <a:pt x="18574" y="11525"/>
                          <a:pt x="0" y="15812"/>
                        </a:cubicBezTo>
                        <a:close/>
                      </a:path>
                    </a:pathLst>
                  </a:custGeom>
                  <a:grpFill/>
                  <a:ln w="9525" cap="flat">
                    <a:noFill/>
                    <a:prstDash val="solid"/>
                    <a:miter/>
                  </a:ln>
                </p:spPr>
                <p:txBody>
                  <a:bodyPr rtlCol="0" anchor="ctr"/>
                  <a:lstStyle/>
                  <a:p>
                    <a:endParaRPr lang="en-US" dirty="0"/>
                  </a:p>
                </p:txBody>
              </p:sp>
              <p:sp>
                <p:nvSpPr>
                  <p:cNvPr id="1012" name="Freeform: Shape 1011">
                    <a:extLst>
                      <a:ext uri="{FF2B5EF4-FFF2-40B4-BE49-F238E27FC236}">
                        <a16:creationId xmlns:a16="http://schemas.microsoft.com/office/drawing/2014/main" id="{D28B0333-723A-32CE-B534-8B51C8CF6D92}"/>
                      </a:ext>
                    </a:extLst>
                  </p:cNvPr>
                  <p:cNvSpPr/>
                  <p:nvPr/>
                </p:nvSpPr>
                <p:spPr>
                  <a:xfrm>
                    <a:off x="6137624" y="2214657"/>
                    <a:ext cx="54673" cy="211455"/>
                  </a:xfrm>
                  <a:custGeom>
                    <a:avLst/>
                    <a:gdLst>
                      <a:gd name="connsiteX0" fmla="*/ 19145 w 54673"/>
                      <a:gd name="connsiteY0" fmla="*/ 18955 h 211455"/>
                      <a:gd name="connsiteX1" fmla="*/ 0 w 54673"/>
                      <a:gd name="connsiteY1" fmla="*/ 27623 h 211455"/>
                      <a:gd name="connsiteX2" fmla="*/ 0 w 54673"/>
                      <a:gd name="connsiteY2" fmla="*/ 211455 h 211455"/>
                      <a:gd name="connsiteX3" fmla="*/ 54674 w 54673"/>
                      <a:gd name="connsiteY3" fmla="*/ 211455 h 211455"/>
                      <a:gd name="connsiteX4" fmla="*/ 54674 w 54673"/>
                      <a:gd name="connsiteY4" fmla="*/ 0 h 211455"/>
                      <a:gd name="connsiteX5" fmla="*/ 19145 w 54673"/>
                      <a:gd name="connsiteY5" fmla="*/ 18955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11455">
                        <a:moveTo>
                          <a:pt x="19145" y="18955"/>
                        </a:moveTo>
                        <a:cubicBezTo>
                          <a:pt x="12859" y="22003"/>
                          <a:pt x="6477" y="24860"/>
                          <a:pt x="0" y="27623"/>
                        </a:cubicBezTo>
                        <a:lnTo>
                          <a:pt x="0" y="211455"/>
                        </a:lnTo>
                        <a:lnTo>
                          <a:pt x="54674" y="211455"/>
                        </a:lnTo>
                        <a:lnTo>
                          <a:pt x="54674" y="0"/>
                        </a:lnTo>
                        <a:cubicBezTo>
                          <a:pt x="43148" y="6763"/>
                          <a:pt x="31242" y="13145"/>
                          <a:pt x="19145" y="18955"/>
                        </a:cubicBezTo>
                        <a:close/>
                      </a:path>
                    </a:pathLst>
                  </a:custGeom>
                  <a:grpFill/>
                  <a:ln w="9525" cap="flat">
                    <a:noFill/>
                    <a:prstDash val="solid"/>
                    <a:miter/>
                  </a:ln>
                </p:spPr>
                <p:txBody>
                  <a:bodyPr rtlCol="0" anchor="ctr"/>
                  <a:lstStyle/>
                  <a:p>
                    <a:endParaRPr lang="en-US" dirty="0"/>
                  </a:p>
                </p:txBody>
              </p:sp>
              <p:sp>
                <p:nvSpPr>
                  <p:cNvPr id="1013" name="Freeform: Shape 1012">
                    <a:extLst>
                      <a:ext uri="{FF2B5EF4-FFF2-40B4-BE49-F238E27FC236}">
                        <a16:creationId xmlns:a16="http://schemas.microsoft.com/office/drawing/2014/main" id="{39CEEE50-A10F-644C-BE2A-3881B5B74D6E}"/>
                      </a:ext>
                    </a:extLst>
                  </p:cNvPr>
                  <p:cNvSpPr/>
                  <p:nvPr/>
                </p:nvSpPr>
                <p:spPr>
                  <a:xfrm>
                    <a:off x="6222872" y="2166365"/>
                    <a:ext cx="54673" cy="259746"/>
                  </a:xfrm>
                  <a:custGeom>
                    <a:avLst/>
                    <a:gdLst>
                      <a:gd name="connsiteX0" fmla="*/ 36481 w 54673"/>
                      <a:gd name="connsiteY0" fmla="*/ 0 h 259746"/>
                      <a:gd name="connsiteX1" fmla="*/ 0 w 54673"/>
                      <a:gd name="connsiteY1" fmla="*/ 28480 h 259746"/>
                      <a:gd name="connsiteX2" fmla="*/ 0 w 54673"/>
                      <a:gd name="connsiteY2" fmla="*/ 259747 h 259746"/>
                      <a:gd name="connsiteX3" fmla="*/ 54674 w 54673"/>
                      <a:gd name="connsiteY3" fmla="*/ 259747 h 259746"/>
                      <a:gd name="connsiteX4" fmla="*/ 54674 w 54673"/>
                      <a:gd name="connsiteY4" fmla="*/ 0 h 259746"/>
                      <a:gd name="connsiteX5" fmla="*/ 36481 w 54673"/>
                      <a:gd name="connsiteY5"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59746">
                        <a:moveTo>
                          <a:pt x="36481" y="0"/>
                        </a:moveTo>
                        <a:cubicBezTo>
                          <a:pt x="24860" y="10096"/>
                          <a:pt x="12573" y="19621"/>
                          <a:pt x="0" y="28480"/>
                        </a:cubicBezTo>
                        <a:lnTo>
                          <a:pt x="0" y="259747"/>
                        </a:lnTo>
                        <a:lnTo>
                          <a:pt x="54674" y="259747"/>
                        </a:lnTo>
                        <a:lnTo>
                          <a:pt x="54674" y="0"/>
                        </a:lnTo>
                        <a:lnTo>
                          <a:pt x="36481" y="0"/>
                        </a:lnTo>
                        <a:close/>
                      </a:path>
                    </a:pathLst>
                  </a:custGeom>
                  <a:grpFill/>
                  <a:ln w="9525" cap="flat">
                    <a:noFill/>
                    <a:prstDash val="solid"/>
                    <a:miter/>
                  </a:ln>
                </p:spPr>
                <p:txBody>
                  <a:bodyPr rtlCol="0" anchor="ctr"/>
                  <a:lstStyle/>
                  <a:p>
                    <a:endParaRPr lang="en-US" dirty="0"/>
                  </a:p>
                </p:txBody>
              </p:sp>
            </p:grpSp>
            <p:sp>
              <p:nvSpPr>
                <p:cNvPr id="1003" name="Freeform: Shape 1002">
                  <a:extLst>
                    <a:ext uri="{FF2B5EF4-FFF2-40B4-BE49-F238E27FC236}">
                      <a16:creationId xmlns:a16="http://schemas.microsoft.com/office/drawing/2014/main" id="{960D9187-33AE-4534-8638-06DB9B8308DA}"/>
                    </a:ext>
                  </a:extLst>
                </p:cNvPr>
                <p:cNvSpPr/>
                <p:nvPr/>
              </p:nvSpPr>
              <p:spPr>
                <a:xfrm>
                  <a:off x="5891307" y="2012479"/>
                  <a:ext cx="321468" cy="169301"/>
                </a:xfrm>
                <a:custGeom>
                  <a:avLst/>
                  <a:gdLst>
                    <a:gd name="connsiteX0" fmla="*/ 0 w 321468"/>
                    <a:gd name="connsiteY0" fmla="*/ 162840 h 169301"/>
                    <a:gd name="connsiteX1" fmla="*/ 198501 w 321468"/>
                    <a:gd name="connsiteY1" fmla="*/ 130836 h 169301"/>
                    <a:gd name="connsiteX2" fmla="*/ 321469 w 321468"/>
                    <a:gd name="connsiteY2" fmla="*/ 53493 h 169301"/>
                    <a:gd name="connsiteX3" fmla="*/ 154781 w 321468"/>
                    <a:gd name="connsiteY3" fmla="*/ 1391 h 169301"/>
                    <a:gd name="connsiteX4" fmla="*/ 0 w 321468"/>
                    <a:gd name="connsiteY4" fmla="*/ 162840 h 169301"/>
                    <a:gd name="connsiteX5" fmla="*/ 0 w 321468"/>
                    <a:gd name="connsiteY5" fmla="*/ 162840 h 16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 h="169301">
                      <a:moveTo>
                        <a:pt x="0" y="162840"/>
                      </a:moveTo>
                      <a:cubicBezTo>
                        <a:pt x="41053" y="165697"/>
                        <a:pt x="115538" y="165316"/>
                        <a:pt x="198501" y="130836"/>
                      </a:cubicBezTo>
                      <a:cubicBezTo>
                        <a:pt x="254413" y="107690"/>
                        <a:pt x="295180" y="76924"/>
                        <a:pt x="321469" y="53493"/>
                      </a:cubicBezTo>
                      <a:cubicBezTo>
                        <a:pt x="311372" y="44635"/>
                        <a:pt x="247460" y="-9277"/>
                        <a:pt x="154781" y="1391"/>
                      </a:cubicBezTo>
                      <a:cubicBezTo>
                        <a:pt x="57912" y="12440"/>
                        <a:pt x="7144" y="152267"/>
                        <a:pt x="0" y="162840"/>
                      </a:cubicBezTo>
                      <a:cubicBezTo>
                        <a:pt x="0" y="185224"/>
                        <a:pt x="0" y="140456"/>
                        <a:pt x="0" y="162840"/>
                      </a:cubicBezTo>
                      <a:close/>
                    </a:path>
                  </a:pathLst>
                </a:custGeom>
                <a:grpFill/>
                <a:ln w="9525" cap="flat">
                  <a:noFill/>
                  <a:prstDash val="solid"/>
                  <a:miter/>
                </a:ln>
              </p:spPr>
              <p:txBody>
                <a:bodyPr rtlCol="0" anchor="ctr"/>
                <a:lstStyle/>
                <a:p>
                  <a:endParaRPr lang="en-US" dirty="0"/>
                </a:p>
              </p:txBody>
            </p:sp>
            <p:sp>
              <p:nvSpPr>
                <p:cNvPr id="1004" name="Freeform: Shape 1003">
                  <a:extLst>
                    <a:ext uri="{FF2B5EF4-FFF2-40B4-BE49-F238E27FC236}">
                      <a16:creationId xmlns:a16="http://schemas.microsoft.com/office/drawing/2014/main" id="{FCCC8093-EB8D-7890-0532-EE441AF01AE9}"/>
                    </a:ext>
                  </a:extLst>
                </p:cNvPr>
                <p:cNvSpPr/>
                <p:nvPr/>
              </p:nvSpPr>
              <p:spPr>
                <a:xfrm>
                  <a:off x="6192202" y="2166365"/>
                  <a:ext cx="97059" cy="259746"/>
                </a:xfrm>
                <a:custGeom>
                  <a:avLst/>
                  <a:gdLst>
                    <a:gd name="connsiteX0" fmla="*/ 96393 w 97059"/>
                    <a:gd name="connsiteY0" fmla="*/ 0 h 259746"/>
                    <a:gd name="connsiteX1" fmla="*/ 97060 w 97059"/>
                    <a:gd name="connsiteY1" fmla="*/ 82296 h 259746"/>
                    <a:gd name="connsiteX2" fmla="*/ 85344 w 97059"/>
                    <a:gd name="connsiteY2" fmla="*/ 82296 h 259746"/>
                    <a:gd name="connsiteX3" fmla="*/ 85344 w 97059"/>
                    <a:gd name="connsiteY3" fmla="*/ 259747 h 259746"/>
                    <a:gd name="connsiteX4" fmla="*/ 0 w 97059"/>
                    <a:gd name="connsiteY4" fmla="*/ 259747 h 259746"/>
                    <a:gd name="connsiteX5" fmla="*/ 0 w 97059"/>
                    <a:gd name="connsiteY5" fmla="*/ 48292 h 259746"/>
                    <a:gd name="connsiteX6" fmla="*/ 30671 w 97059"/>
                    <a:gd name="connsiteY6" fmla="*/ 28480 h 259746"/>
                    <a:gd name="connsiteX7" fmla="*/ 67151 w 97059"/>
                    <a:gd name="connsiteY7" fmla="*/ 0 h 259746"/>
                    <a:gd name="connsiteX8" fmla="*/ 96393 w 97059"/>
                    <a:gd name="connsiteY8"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9" h="259746">
                      <a:moveTo>
                        <a:pt x="96393" y="0"/>
                      </a:moveTo>
                      <a:lnTo>
                        <a:pt x="97060" y="82296"/>
                      </a:lnTo>
                      <a:lnTo>
                        <a:pt x="85344" y="82296"/>
                      </a:lnTo>
                      <a:lnTo>
                        <a:pt x="85344" y="259747"/>
                      </a:lnTo>
                      <a:lnTo>
                        <a:pt x="0" y="259747"/>
                      </a:lnTo>
                      <a:lnTo>
                        <a:pt x="0" y="48292"/>
                      </a:lnTo>
                      <a:lnTo>
                        <a:pt x="30671" y="28480"/>
                      </a:lnTo>
                      <a:lnTo>
                        <a:pt x="67151" y="0"/>
                      </a:lnTo>
                      <a:lnTo>
                        <a:pt x="96393" y="0"/>
                      </a:lnTo>
                      <a:close/>
                    </a:path>
                  </a:pathLst>
                </a:custGeom>
                <a:grpFill/>
                <a:ln w="9525" cap="flat">
                  <a:noFill/>
                  <a:prstDash val="solid"/>
                  <a:miter/>
                </a:ln>
              </p:spPr>
              <p:txBody>
                <a:bodyPr rtlCol="0" anchor="ctr"/>
                <a:lstStyle/>
                <a:p>
                  <a:endParaRPr lang="en-US" dirty="0"/>
                </a:p>
              </p:txBody>
            </p:sp>
            <p:sp>
              <p:nvSpPr>
                <p:cNvPr id="1005" name="Freeform: Shape 1004">
                  <a:extLst>
                    <a:ext uri="{FF2B5EF4-FFF2-40B4-BE49-F238E27FC236}">
                      <a16:creationId xmlns:a16="http://schemas.microsoft.com/office/drawing/2014/main" id="{78A450E4-850A-7603-C285-B3AFA45F8304}"/>
                    </a:ext>
                  </a:extLst>
                </p:cNvPr>
                <p:cNvSpPr/>
                <p:nvPr/>
              </p:nvSpPr>
              <p:spPr>
                <a:xfrm>
                  <a:off x="6223444"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006" name="Freeform: Shape 1005">
                  <a:extLst>
                    <a:ext uri="{FF2B5EF4-FFF2-40B4-BE49-F238E27FC236}">
                      <a16:creationId xmlns:a16="http://schemas.microsoft.com/office/drawing/2014/main" id="{82F4D813-08DA-19C5-DF01-CEAAF9126D8C}"/>
                    </a:ext>
                  </a:extLst>
                </p:cNvPr>
                <p:cNvSpPr/>
                <p:nvPr/>
              </p:nvSpPr>
              <p:spPr>
                <a:xfrm>
                  <a:off x="6161055"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007" name="Freeform: Shape 1006">
                  <a:extLst>
                    <a:ext uri="{FF2B5EF4-FFF2-40B4-BE49-F238E27FC236}">
                      <a16:creationId xmlns:a16="http://schemas.microsoft.com/office/drawing/2014/main" id="{A22C38A1-78FA-8516-8FEE-EDEDCD5754A6}"/>
                    </a:ext>
                  </a:extLst>
                </p:cNvPr>
                <p:cNvSpPr/>
                <p:nvPr/>
              </p:nvSpPr>
              <p:spPr>
                <a:xfrm>
                  <a:off x="6223444"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008" name="Freeform: Shape 1007">
                  <a:extLst>
                    <a:ext uri="{FF2B5EF4-FFF2-40B4-BE49-F238E27FC236}">
                      <a16:creationId xmlns:a16="http://schemas.microsoft.com/office/drawing/2014/main" id="{7E3F62CA-A3B2-D4A6-2B90-DF2DF2B95F1E}"/>
                    </a:ext>
                  </a:extLst>
                </p:cNvPr>
                <p:cNvSpPr/>
                <p:nvPr/>
              </p:nvSpPr>
              <p:spPr>
                <a:xfrm>
                  <a:off x="6161055"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grpSp>
        </p:grpSp>
        <p:grpSp>
          <p:nvGrpSpPr>
            <p:cNvPr id="565" name="Graphic 23">
              <a:extLst>
                <a:ext uri="{FF2B5EF4-FFF2-40B4-BE49-F238E27FC236}">
                  <a16:creationId xmlns:a16="http://schemas.microsoft.com/office/drawing/2014/main" id="{7A7EE7C6-5EE9-C836-346E-93D01327EF3F}"/>
                </a:ext>
              </a:extLst>
            </p:cNvPr>
            <p:cNvGrpSpPr/>
            <p:nvPr/>
          </p:nvGrpSpPr>
          <p:grpSpPr>
            <a:xfrm>
              <a:off x="9918540" y="829884"/>
              <a:ext cx="320040" cy="320040"/>
              <a:chOff x="5753100" y="2682429"/>
              <a:chExt cx="685800" cy="685800"/>
            </a:xfrm>
            <a:solidFill>
              <a:schemeClr val="bg1">
                <a:lumMod val="85000"/>
              </a:schemeClr>
            </a:solidFill>
          </p:grpSpPr>
          <p:sp>
            <p:nvSpPr>
              <p:cNvPr id="994" name="Freeform: Shape 993">
                <a:extLst>
                  <a:ext uri="{FF2B5EF4-FFF2-40B4-BE49-F238E27FC236}">
                    <a16:creationId xmlns:a16="http://schemas.microsoft.com/office/drawing/2014/main" id="{E3F832C5-40A4-3A62-9452-56A7CFEB030E}"/>
                  </a:ext>
                </a:extLst>
              </p:cNvPr>
              <p:cNvSpPr/>
              <p:nvPr/>
            </p:nvSpPr>
            <p:spPr>
              <a:xfrm>
                <a:off x="5753100" y="268242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995" name="Graphic 23">
                <a:extLst>
                  <a:ext uri="{FF2B5EF4-FFF2-40B4-BE49-F238E27FC236}">
                    <a16:creationId xmlns:a16="http://schemas.microsoft.com/office/drawing/2014/main" id="{001EC155-AB69-85C0-674A-E7B4F3BEB5C1}"/>
                  </a:ext>
                </a:extLst>
              </p:cNvPr>
              <p:cNvGrpSpPr/>
              <p:nvPr/>
            </p:nvGrpSpPr>
            <p:grpSpPr>
              <a:xfrm>
                <a:off x="5914739" y="2819399"/>
                <a:ext cx="360045" cy="442150"/>
                <a:chOff x="5914739" y="2819399"/>
                <a:chExt cx="360045" cy="442150"/>
              </a:xfrm>
              <a:grpFill/>
            </p:grpSpPr>
            <p:grpSp>
              <p:nvGrpSpPr>
                <p:cNvPr id="996" name="Graphic 23">
                  <a:extLst>
                    <a:ext uri="{FF2B5EF4-FFF2-40B4-BE49-F238E27FC236}">
                      <a16:creationId xmlns:a16="http://schemas.microsoft.com/office/drawing/2014/main" id="{0FF878E1-5B19-0B09-B7F6-3DC46D190CA3}"/>
                    </a:ext>
                  </a:extLst>
                </p:cNvPr>
                <p:cNvGrpSpPr/>
                <p:nvPr/>
              </p:nvGrpSpPr>
              <p:grpSpPr>
                <a:xfrm>
                  <a:off x="5914739" y="2819399"/>
                  <a:ext cx="360045" cy="442150"/>
                  <a:chOff x="5914739" y="2819399"/>
                  <a:chExt cx="360045" cy="442150"/>
                </a:xfrm>
                <a:grpFill/>
              </p:grpSpPr>
              <p:sp>
                <p:nvSpPr>
                  <p:cNvPr id="998" name="Freeform: Shape 997">
                    <a:extLst>
                      <a:ext uri="{FF2B5EF4-FFF2-40B4-BE49-F238E27FC236}">
                        <a16:creationId xmlns:a16="http://schemas.microsoft.com/office/drawing/2014/main" id="{399C7D55-C809-F7F2-00EA-91B2623C6611}"/>
                      </a:ext>
                    </a:extLst>
                  </p:cNvPr>
                  <p:cNvSpPr/>
                  <p:nvPr/>
                </p:nvSpPr>
                <p:spPr>
                  <a:xfrm>
                    <a:off x="5928741" y="2835687"/>
                    <a:ext cx="332041" cy="409575"/>
                  </a:xfrm>
                  <a:custGeom>
                    <a:avLst/>
                    <a:gdLst>
                      <a:gd name="connsiteX0" fmla="*/ 166021 w 332041"/>
                      <a:gd name="connsiteY0" fmla="*/ 409575 h 409575"/>
                      <a:gd name="connsiteX1" fmla="*/ 245269 w 332041"/>
                      <a:gd name="connsiteY1" fmla="*/ 356997 h 409575"/>
                      <a:gd name="connsiteX2" fmla="*/ 332042 w 332041"/>
                      <a:gd name="connsiteY2" fmla="*/ 180118 h 409575"/>
                      <a:gd name="connsiteX3" fmla="*/ 332042 w 332041"/>
                      <a:gd name="connsiteY3" fmla="*/ 64103 h 409575"/>
                      <a:gd name="connsiteX4" fmla="*/ 166021 w 332041"/>
                      <a:gd name="connsiteY4" fmla="*/ 0 h 409575"/>
                      <a:gd name="connsiteX5" fmla="*/ 0 w 332041"/>
                      <a:gd name="connsiteY5" fmla="*/ 64103 h 409575"/>
                      <a:gd name="connsiteX6" fmla="*/ 0 w 332041"/>
                      <a:gd name="connsiteY6" fmla="*/ 180118 h 409575"/>
                      <a:gd name="connsiteX7" fmla="*/ 86773 w 332041"/>
                      <a:gd name="connsiteY7" fmla="*/ 356997 h 409575"/>
                      <a:gd name="connsiteX8" fmla="*/ 166021 w 332041"/>
                      <a:gd name="connsiteY8"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41" h="409575">
                        <a:moveTo>
                          <a:pt x="166021" y="409575"/>
                        </a:moveTo>
                        <a:cubicBezTo>
                          <a:pt x="198215" y="390811"/>
                          <a:pt x="224218" y="373190"/>
                          <a:pt x="245269" y="356997"/>
                        </a:cubicBezTo>
                        <a:cubicBezTo>
                          <a:pt x="300037" y="314706"/>
                          <a:pt x="332042" y="249365"/>
                          <a:pt x="332042" y="180118"/>
                        </a:cubicBezTo>
                        <a:lnTo>
                          <a:pt x="332042" y="64103"/>
                        </a:lnTo>
                        <a:cubicBezTo>
                          <a:pt x="252127" y="51054"/>
                          <a:pt x="166021" y="0"/>
                          <a:pt x="166021" y="0"/>
                        </a:cubicBezTo>
                        <a:cubicBezTo>
                          <a:pt x="166021" y="0"/>
                          <a:pt x="79915" y="51054"/>
                          <a:pt x="0" y="64103"/>
                        </a:cubicBezTo>
                        <a:lnTo>
                          <a:pt x="0" y="180118"/>
                        </a:lnTo>
                        <a:cubicBezTo>
                          <a:pt x="0" y="249365"/>
                          <a:pt x="32004" y="314611"/>
                          <a:pt x="86773" y="356997"/>
                        </a:cubicBezTo>
                        <a:cubicBezTo>
                          <a:pt x="107728" y="373190"/>
                          <a:pt x="133731" y="390811"/>
                          <a:pt x="166021" y="409575"/>
                        </a:cubicBezTo>
                        <a:close/>
                      </a:path>
                    </a:pathLst>
                  </a:custGeom>
                  <a:grpFill/>
                  <a:ln w="9525" cap="flat">
                    <a:noFill/>
                    <a:prstDash val="solid"/>
                    <a:miter/>
                  </a:ln>
                </p:spPr>
                <p:txBody>
                  <a:bodyPr rtlCol="0" anchor="ctr"/>
                  <a:lstStyle/>
                  <a:p>
                    <a:endParaRPr lang="en-US" dirty="0"/>
                  </a:p>
                </p:txBody>
              </p:sp>
              <p:sp>
                <p:nvSpPr>
                  <p:cNvPr id="999" name="Freeform: Shape 998">
                    <a:extLst>
                      <a:ext uri="{FF2B5EF4-FFF2-40B4-BE49-F238E27FC236}">
                        <a16:creationId xmlns:a16="http://schemas.microsoft.com/office/drawing/2014/main" id="{758EE58A-405F-AF5A-C238-913BA5C4C84D}"/>
                      </a:ext>
                    </a:extLst>
                  </p:cNvPr>
                  <p:cNvSpPr/>
                  <p:nvPr/>
                </p:nvSpPr>
                <p:spPr>
                  <a:xfrm>
                    <a:off x="5914739" y="2819399"/>
                    <a:ext cx="360045" cy="442150"/>
                  </a:xfrm>
                  <a:custGeom>
                    <a:avLst/>
                    <a:gdLst>
                      <a:gd name="connsiteX0" fmla="*/ 180023 w 360045"/>
                      <a:gd name="connsiteY0" fmla="*/ 442151 h 442150"/>
                      <a:gd name="connsiteX1" fmla="*/ 172974 w 360045"/>
                      <a:gd name="connsiteY1" fmla="*/ 438055 h 442150"/>
                      <a:gd name="connsiteX2" fmla="*/ 92202 w 360045"/>
                      <a:gd name="connsiteY2" fmla="*/ 384429 h 442150"/>
                      <a:gd name="connsiteX3" fmla="*/ 24289 w 360045"/>
                      <a:gd name="connsiteY3" fmla="*/ 301180 h 442150"/>
                      <a:gd name="connsiteX4" fmla="*/ 0 w 360045"/>
                      <a:gd name="connsiteY4" fmla="*/ 196501 h 442150"/>
                      <a:gd name="connsiteX5" fmla="*/ 0 w 360045"/>
                      <a:gd name="connsiteY5" fmla="*/ 68485 h 442150"/>
                      <a:gd name="connsiteX6" fmla="*/ 11811 w 360045"/>
                      <a:gd name="connsiteY6" fmla="*/ 66580 h 442150"/>
                      <a:gd name="connsiteX7" fmla="*/ 172879 w 360045"/>
                      <a:gd name="connsiteY7" fmla="*/ 4286 h 442150"/>
                      <a:gd name="connsiteX8" fmla="*/ 180023 w 360045"/>
                      <a:gd name="connsiteY8" fmla="*/ 0 h 442150"/>
                      <a:gd name="connsiteX9" fmla="*/ 187166 w 360045"/>
                      <a:gd name="connsiteY9" fmla="*/ 4286 h 442150"/>
                      <a:gd name="connsiteX10" fmla="*/ 348234 w 360045"/>
                      <a:gd name="connsiteY10" fmla="*/ 66580 h 442150"/>
                      <a:gd name="connsiteX11" fmla="*/ 360045 w 360045"/>
                      <a:gd name="connsiteY11" fmla="*/ 68485 h 442150"/>
                      <a:gd name="connsiteX12" fmla="*/ 360045 w 360045"/>
                      <a:gd name="connsiteY12" fmla="*/ 196501 h 442150"/>
                      <a:gd name="connsiteX13" fmla="*/ 335756 w 360045"/>
                      <a:gd name="connsiteY13" fmla="*/ 301180 h 442150"/>
                      <a:gd name="connsiteX14" fmla="*/ 267843 w 360045"/>
                      <a:gd name="connsiteY14" fmla="*/ 384429 h 442150"/>
                      <a:gd name="connsiteX15" fmla="*/ 187071 w 360045"/>
                      <a:gd name="connsiteY15" fmla="*/ 438055 h 442150"/>
                      <a:gd name="connsiteX16" fmla="*/ 180023 w 360045"/>
                      <a:gd name="connsiteY16" fmla="*/ 442151 h 442150"/>
                      <a:gd name="connsiteX17" fmla="*/ 28099 w 360045"/>
                      <a:gd name="connsiteY17" fmla="*/ 92107 h 442150"/>
                      <a:gd name="connsiteX18" fmla="*/ 28099 w 360045"/>
                      <a:gd name="connsiteY18" fmla="*/ 196405 h 442150"/>
                      <a:gd name="connsiteX19" fmla="*/ 109442 w 360045"/>
                      <a:gd name="connsiteY19" fmla="*/ 362140 h 442150"/>
                      <a:gd name="connsiteX20" fmla="*/ 180023 w 360045"/>
                      <a:gd name="connsiteY20" fmla="*/ 409575 h 442150"/>
                      <a:gd name="connsiteX21" fmla="*/ 250603 w 360045"/>
                      <a:gd name="connsiteY21" fmla="*/ 362140 h 442150"/>
                      <a:gd name="connsiteX22" fmla="*/ 331946 w 360045"/>
                      <a:gd name="connsiteY22" fmla="*/ 196405 h 442150"/>
                      <a:gd name="connsiteX23" fmla="*/ 331946 w 360045"/>
                      <a:gd name="connsiteY23" fmla="*/ 92107 h 442150"/>
                      <a:gd name="connsiteX24" fmla="*/ 180023 w 360045"/>
                      <a:gd name="connsiteY24" fmla="*/ 32480 h 442150"/>
                      <a:gd name="connsiteX25" fmla="*/ 28099 w 360045"/>
                      <a:gd name="connsiteY25" fmla="*/ 92107 h 44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045" h="442150">
                        <a:moveTo>
                          <a:pt x="180023" y="442151"/>
                        </a:moveTo>
                        <a:lnTo>
                          <a:pt x="172974" y="438055"/>
                        </a:lnTo>
                        <a:cubicBezTo>
                          <a:pt x="142589" y="420338"/>
                          <a:pt x="115443" y="402336"/>
                          <a:pt x="92202" y="384429"/>
                        </a:cubicBezTo>
                        <a:cubicBezTo>
                          <a:pt x="63627" y="362331"/>
                          <a:pt x="40100" y="333565"/>
                          <a:pt x="24289" y="301180"/>
                        </a:cubicBezTo>
                        <a:cubicBezTo>
                          <a:pt x="8382" y="268796"/>
                          <a:pt x="0" y="232601"/>
                          <a:pt x="0" y="196501"/>
                        </a:cubicBezTo>
                        <a:lnTo>
                          <a:pt x="0" y="68485"/>
                        </a:lnTo>
                        <a:lnTo>
                          <a:pt x="11811" y="66580"/>
                        </a:lnTo>
                        <a:cubicBezTo>
                          <a:pt x="88011" y="54197"/>
                          <a:pt x="172022" y="4763"/>
                          <a:pt x="172879" y="4286"/>
                        </a:cubicBezTo>
                        <a:lnTo>
                          <a:pt x="180023" y="0"/>
                        </a:lnTo>
                        <a:lnTo>
                          <a:pt x="187166" y="4286"/>
                        </a:lnTo>
                        <a:cubicBezTo>
                          <a:pt x="188024" y="4763"/>
                          <a:pt x="272034" y="54197"/>
                          <a:pt x="348234" y="66580"/>
                        </a:cubicBezTo>
                        <a:lnTo>
                          <a:pt x="360045" y="68485"/>
                        </a:lnTo>
                        <a:lnTo>
                          <a:pt x="360045" y="196501"/>
                        </a:lnTo>
                        <a:cubicBezTo>
                          <a:pt x="360045" y="232601"/>
                          <a:pt x="351663" y="268796"/>
                          <a:pt x="335756" y="301180"/>
                        </a:cubicBezTo>
                        <a:cubicBezTo>
                          <a:pt x="319850" y="333565"/>
                          <a:pt x="296323" y="362426"/>
                          <a:pt x="267843" y="384429"/>
                        </a:cubicBezTo>
                        <a:cubicBezTo>
                          <a:pt x="244697" y="402336"/>
                          <a:pt x="217551" y="420338"/>
                          <a:pt x="187071" y="438055"/>
                        </a:cubicBezTo>
                        <a:lnTo>
                          <a:pt x="180023" y="442151"/>
                        </a:lnTo>
                        <a:close/>
                        <a:moveTo>
                          <a:pt x="28099" y="92107"/>
                        </a:moveTo>
                        <a:lnTo>
                          <a:pt x="28099" y="196405"/>
                        </a:lnTo>
                        <a:cubicBezTo>
                          <a:pt x="28099" y="260795"/>
                          <a:pt x="58484" y="322802"/>
                          <a:pt x="109442" y="362140"/>
                        </a:cubicBezTo>
                        <a:cubicBezTo>
                          <a:pt x="129826" y="377857"/>
                          <a:pt x="153543" y="393859"/>
                          <a:pt x="180023" y="409575"/>
                        </a:cubicBezTo>
                        <a:cubicBezTo>
                          <a:pt x="206502" y="393859"/>
                          <a:pt x="230219" y="377952"/>
                          <a:pt x="250603" y="362140"/>
                        </a:cubicBezTo>
                        <a:cubicBezTo>
                          <a:pt x="301562" y="322802"/>
                          <a:pt x="331946" y="260890"/>
                          <a:pt x="331946" y="196405"/>
                        </a:cubicBezTo>
                        <a:lnTo>
                          <a:pt x="331946" y="92107"/>
                        </a:lnTo>
                        <a:cubicBezTo>
                          <a:pt x="266700" y="78772"/>
                          <a:pt x="201454" y="44482"/>
                          <a:pt x="180023" y="32480"/>
                        </a:cubicBezTo>
                        <a:cubicBezTo>
                          <a:pt x="158591" y="44387"/>
                          <a:pt x="93345" y="78772"/>
                          <a:pt x="28099" y="92107"/>
                        </a:cubicBezTo>
                        <a:close/>
                      </a:path>
                    </a:pathLst>
                  </a:custGeom>
                  <a:grpFill/>
                  <a:ln w="9525" cap="flat">
                    <a:noFill/>
                    <a:prstDash val="solid"/>
                    <a:miter/>
                  </a:ln>
                </p:spPr>
                <p:txBody>
                  <a:bodyPr rtlCol="0" anchor="ctr"/>
                  <a:lstStyle/>
                  <a:p>
                    <a:endParaRPr lang="en-US" dirty="0"/>
                  </a:p>
                </p:txBody>
              </p:sp>
            </p:grpSp>
            <p:sp>
              <p:nvSpPr>
                <p:cNvPr id="997" name="Freeform: Shape 996">
                  <a:extLst>
                    <a:ext uri="{FF2B5EF4-FFF2-40B4-BE49-F238E27FC236}">
                      <a16:creationId xmlns:a16="http://schemas.microsoft.com/office/drawing/2014/main" id="{C4FBE8AC-61B0-3C3D-B74C-0EE8664B2368}"/>
                    </a:ext>
                  </a:extLst>
                </p:cNvPr>
                <p:cNvSpPr/>
                <p:nvPr/>
              </p:nvSpPr>
              <p:spPr>
                <a:xfrm>
                  <a:off x="6004464" y="2977133"/>
                  <a:ext cx="180403" cy="132873"/>
                </a:xfrm>
                <a:custGeom>
                  <a:avLst/>
                  <a:gdLst>
                    <a:gd name="connsiteX0" fmla="*/ 159734 w 180403"/>
                    <a:gd name="connsiteY0" fmla="*/ 0 h 132873"/>
                    <a:gd name="connsiteX1" fmla="*/ 68294 w 180403"/>
                    <a:gd name="connsiteY1" fmla="*/ 91440 h 132873"/>
                    <a:gd name="connsiteX2" fmla="*/ 20765 w 180403"/>
                    <a:gd name="connsiteY2" fmla="*/ 43910 h 132873"/>
                    <a:gd name="connsiteX3" fmla="*/ 0 w 180403"/>
                    <a:gd name="connsiteY3" fmla="*/ 64579 h 132873"/>
                    <a:gd name="connsiteX4" fmla="*/ 68294 w 180403"/>
                    <a:gd name="connsiteY4" fmla="*/ 132874 h 132873"/>
                    <a:gd name="connsiteX5" fmla="*/ 68294 w 180403"/>
                    <a:gd name="connsiteY5" fmla="*/ 132779 h 132873"/>
                    <a:gd name="connsiteX6" fmla="*/ 68294 w 180403"/>
                    <a:gd name="connsiteY6" fmla="*/ 132874 h 132873"/>
                    <a:gd name="connsiteX7" fmla="*/ 180404 w 180403"/>
                    <a:gd name="connsiteY7" fmla="*/ 20764 h 132873"/>
                    <a:gd name="connsiteX8" fmla="*/ 159734 w 180403"/>
                    <a:gd name="connsiteY8" fmla="*/ 0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03" h="132873">
                      <a:moveTo>
                        <a:pt x="159734" y="0"/>
                      </a:moveTo>
                      <a:lnTo>
                        <a:pt x="68294" y="91440"/>
                      </a:lnTo>
                      <a:lnTo>
                        <a:pt x="20765" y="43910"/>
                      </a:lnTo>
                      <a:lnTo>
                        <a:pt x="0" y="64579"/>
                      </a:lnTo>
                      <a:lnTo>
                        <a:pt x="68294" y="132874"/>
                      </a:lnTo>
                      <a:lnTo>
                        <a:pt x="68294" y="132779"/>
                      </a:lnTo>
                      <a:lnTo>
                        <a:pt x="68294" y="132874"/>
                      </a:lnTo>
                      <a:lnTo>
                        <a:pt x="180404" y="20764"/>
                      </a:lnTo>
                      <a:lnTo>
                        <a:pt x="159734" y="0"/>
                      </a:lnTo>
                      <a:close/>
                    </a:path>
                  </a:pathLst>
                </a:custGeom>
                <a:grpFill/>
                <a:ln w="9525" cap="flat">
                  <a:noFill/>
                  <a:prstDash val="solid"/>
                  <a:miter/>
                </a:ln>
              </p:spPr>
              <p:txBody>
                <a:bodyPr rtlCol="0" anchor="ctr"/>
                <a:lstStyle/>
                <a:p>
                  <a:endParaRPr lang="en-US" dirty="0"/>
                </a:p>
              </p:txBody>
            </p:sp>
          </p:grpSp>
        </p:grpSp>
        <p:grpSp>
          <p:nvGrpSpPr>
            <p:cNvPr id="566" name="Graphic 23">
              <a:extLst>
                <a:ext uri="{FF2B5EF4-FFF2-40B4-BE49-F238E27FC236}">
                  <a16:creationId xmlns:a16="http://schemas.microsoft.com/office/drawing/2014/main" id="{85E837FA-7EE5-9328-5C87-D2EF352F8294}"/>
                </a:ext>
              </a:extLst>
            </p:cNvPr>
            <p:cNvGrpSpPr/>
            <p:nvPr/>
          </p:nvGrpSpPr>
          <p:grpSpPr>
            <a:xfrm>
              <a:off x="10239013" y="829884"/>
              <a:ext cx="320040" cy="320040"/>
              <a:chOff x="5753100" y="3486149"/>
              <a:chExt cx="685800" cy="685800"/>
            </a:xfrm>
            <a:solidFill>
              <a:schemeClr val="bg1">
                <a:lumMod val="85000"/>
              </a:schemeClr>
            </a:solidFill>
          </p:grpSpPr>
          <p:sp>
            <p:nvSpPr>
              <p:cNvPr id="984" name="Freeform: Shape 983">
                <a:extLst>
                  <a:ext uri="{FF2B5EF4-FFF2-40B4-BE49-F238E27FC236}">
                    <a16:creationId xmlns:a16="http://schemas.microsoft.com/office/drawing/2014/main" id="{6F083EDB-7D96-73DA-95EA-AB89EAE77529}"/>
                  </a:ext>
                </a:extLst>
              </p:cNvPr>
              <p:cNvSpPr/>
              <p:nvPr/>
            </p:nvSpPr>
            <p:spPr>
              <a:xfrm>
                <a:off x="5753100" y="348614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985" name="Graphic 23">
                <a:extLst>
                  <a:ext uri="{FF2B5EF4-FFF2-40B4-BE49-F238E27FC236}">
                    <a16:creationId xmlns:a16="http://schemas.microsoft.com/office/drawing/2014/main" id="{9F332D57-B03C-2BAA-DB43-F631DC7F818C}"/>
                  </a:ext>
                </a:extLst>
              </p:cNvPr>
              <p:cNvGrpSpPr/>
              <p:nvPr/>
            </p:nvGrpSpPr>
            <p:grpSpPr>
              <a:xfrm>
                <a:off x="5846338" y="3613689"/>
                <a:ext cx="521028" cy="393628"/>
                <a:chOff x="5846338" y="3613689"/>
                <a:chExt cx="521028" cy="393628"/>
              </a:xfrm>
              <a:grpFill/>
            </p:grpSpPr>
            <p:grpSp>
              <p:nvGrpSpPr>
                <p:cNvPr id="986" name="Graphic 23">
                  <a:extLst>
                    <a:ext uri="{FF2B5EF4-FFF2-40B4-BE49-F238E27FC236}">
                      <a16:creationId xmlns:a16="http://schemas.microsoft.com/office/drawing/2014/main" id="{FB2E221B-23F1-84AE-B5F1-C22C12927684}"/>
                    </a:ext>
                  </a:extLst>
                </p:cNvPr>
                <p:cNvGrpSpPr/>
                <p:nvPr/>
              </p:nvGrpSpPr>
              <p:grpSpPr>
                <a:xfrm>
                  <a:off x="5989796" y="3613689"/>
                  <a:ext cx="377570" cy="339852"/>
                  <a:chOff x="5989796" y="3613689"/>
                  <a:chExt cx="377570" cy="339852"/>
                </a:xfrm>
                <a:grpFill/>
              </p:grpSpPr>
              <p:sp>
                <p:nvSpPr>
                  <p:cNvPr id="990" name="Freeform: Shape 989">
                    <a:extLst>
                      <a:ext uri="{FF2B5EF4-FFF2-40B4-BE49-F238E27FC236}">
                        <a16:creationId xmlns:a16="http://schemas.microsoft.com/office/drawing/2014/main" id="{EEBC8FD1-A042-3933-814F-2DB4BDCC9DB5}"/>
                      </a:ext>
                    </a:extLst>
                  </p:cNvPr>
                  <p:cNvSpPr/>
                  <p:nvPr/>
                </p:nvSpPr>
                <p:spPr>
                  <a:xfrm>
                    <a:off x="6079857" y="3661171"/>
                    <a:ext cx="207975" cy="239982"/>
                  </a:xfrm>
                  <a:custGeom>
                    <a:avLst/>
                    <a:gdLst>
                      <a:gd name="connsiteX0" fmla="*/ 196260 w 207975"/>
                      <a:gd name="connsiteY0" fmla="*/ 67389 h 239982"/>
                      <a:gd name="connsiteX1" fmla="*/ 150159 w 207975"/>
                      <a:gd name="connsiteY1" fmla="*/ 67389 h 239982"/>
                      <a:gd name="connsiteX2" fmla="*/ 148159 w 207975"/>
                      <a:gd name="connsiteY2" fmla="*/ 66246 h 239982"/>
                      <a:gd name="connsiteX3" fmla="*/ 115012 w 207975"/>
                      <a:gd name="connsiteY3" fmla="*/ 11763 h 239982"/>
                      <a:gd name="connsiteX4" fmla="*/ 76721 w 207975"/>
                      <a:gd name="connsiteY4" fmla="*/ 7286 h 239982"/>
                      <a:gd name="connsiteX5" fmla="*/ 6046 w 207975"/>
                      <a:gd name="connsiteY5" fmla="*/ 78629 h 239982"/>
                      <a:gd name="connsiteX6" fmla="*/ 10141 w 207975"/>
                      <a:gd name="connsiteY6" fmla="*/ 111299 h 239982"/>
                      <a:gd name="connsiteX7" fmla="*/ 82150 w 207975"/>
                      <a:gd name="connsiteY7" fmla="*/ 154257 h 239982"/>
                      <a:gd name="connsiteX8" fmla="*/ 82150 w 207975"/>
                      <a:gd name="connsiteY8" fmla="*/ 223028 h 239982"/>
                      <a:gd name="connsiteX9" fmla="*/ 99105 w 207975"/>
                      <a:gd name="connsiteY9" fmla="*/ 239982 h 239982"/>
                      <a:gd name="connsiteX10" fmla="*/ 99105 w 207975"/>
                      <a:gd name="connsiteY10" fmla="*/ 239982 h 239982"/>
                      <a:gd name="connsiteX11" fmla="*/ 116060 w 207975"/>
                      <a:gd name="connsiteY11" fmla="*/ 223028 h 239982"/>
                      <a:gd name="connsiteX12" fmla="*/ 116060 w 207975"/>
                      <a:gd name="connsiteY12" fmla="*/ 131302 h 239982"/>
                      <a:gd name="connsiteX13" fmla="*/ 106439 w 207975"/>
                      <a:gd name="connsiteY13" fmla="*/ 115205 h 239982"/>
                      <a:gd name="connsiteX14" fmla="*/ 64243 w 207975"/>
                      <a:gd name="connsiteY14" fmla="*/ 92725 h 239982"/>
                      <a:gd name="connsiteX15" fmla="*/ 105582 w 207975"/>
                      <a:gd name="connsiteY15" fmla="*/ 51387 h 239982"/>
                      <a:gd name="connsiteX16" fmla="*/ 130537 w 207975"/>
                      <a:gd name="connsiteY16" fmla="*/ 89297 h 239982"/>
                      <a:gd name="connsiteX17" fmla="*/ 133776 w 207975"/>
                      <a:gd name="connsiteY17" fmla="*/ 91011 h 239982"/>
                      <a:gd name="connsiteX18" fmla="*/ 196165 w 207975"/>
                      <a:gd name="connsiteY18" fmla="*/ 91011 h 239982"/>
                      <a:gd name="connsiteX19" fmla="*/ 207976 w 207975"/>
                      <a:gd name="connsiteY19" fmla="*/ 79200 h 239982"/>
                      <a:gd name="connsiteX20" fmla="*/ 207976 w 207975"/>
                      <a:gd name="connsiteY20" fmla="*/ 79200 h 239982"/>
                      <a:gd name="connsiteX21" fmla="*/ 196165 w 207975"/>
                      <a:gd name="connsiteY21" fmla="*/ 67389 h 23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975" h="239982">
                        <a:moveTo>
                          <a:pt x="196260" y="67389"/>
                        </a:moveTo>
                        <a:lnTo>
                          <a:pt x="150159" y="67389"/>
                        </a:lnTo>
                        <a:cubicBezTo>
                          <a:pt x="149397" y="67389"/>
                          <a:pt x="148635" y="67008"/>
                          <a:pt x="148159" y="66246"/>
                        </a:cubicBezTo>
                        <a:lnTo>
                          <a:pt x="115012" y="11763"/>
                        </a:lnTo>
                        <a:cubicBezTo>
                          <a:pt x="106725" y="-1858"/>
                          <a:pt x="87961" y="-4048"/>
                          <a:pt x="76721" y="7286"/>
                        </a:cubicBezTo>
                        <a:lnTo>
                          <a:pt x="6046" y="78629"/>
                        </a:lnTo>
                        <a:cubicBezTo>
                          <a:pt x="-3479" y="88249"/>
                          <a:pt x="-1479" y="104346"/>
                          <a:pt x="10141" y="111299"/>
                        </a:cubicBezTo>
                        <a:lnTo>
                          <a:pt x="82150" y="154257"/>
                        </a:lnTo>
                        <a:lnTo>
                          <a:pt x="82150" y="223028"/>
                        </a:lnTo>
                        <a:cubicBezTo>
                          <a:pt x="82150" y="232362"/>
                          <a:pt x="89770" y="239982"/>
                          <a:pt x="99105" y="239982"/>
                        </a:cubicBezTo>
                        <a:lnTo>
                          <a:pt x="99105" y="239982"/>
                        </a:lnTo>
                        <a:cubicBezTo>
                          <a:pt x="108439" y="239982"/>
                          <a:pt x="116060" y="232362"/>
                          <a:pt x="116060" y="223028"/>
                        </a:cubicBezTo>
                        <a:lnTo>
                          <a:pt x="116060" y="131302"/>
                        </a:lnTo>
                        <a:cubicBezTo>
                          <a:pt x="116060" y="124539"/>
                          <a:pt x="112345" y="118348"/>
                          <a:pt x="106439" y="115205"/>
                        </a:cubicBezTo>
                        <a:lnTo>
                          <a:pt x="64243" y="92725"/>
                        </a:lnTo>
                        <a:lnTo>
                          <a:pt x="105582" y="51387"/>
                        </a:lnTo>
                        <a:lnTo>
                          <a:pt x="130537" y="89297"/>
                        </a:lnTo>
                        <a:cubicBezTo>
                          <a:pt x="131204" y="90344"/>
                          <a:pt x="132442" y="91011"/>
                          <a:pt x="133776" y="91011"/>
                        </a:cubicBezTo>
                        <a:lnTo>
                          <a:pt x="196165" y="91011"/>
                        </a:lnTo>
                        <a:cubicBezTo>
                          <a:pt x="202737" y="91011"/>
                          <a:pt x="207976" y="85677"/>
                          <a:pt x="207976" y="79200"/>
                        </a:cubicBezTo>
                        <a:lnTo>
                          <a:pt x="207976" y="79200"/>
                        </a:lnTo>
                        <a:cubicBezTo>
                          <a:pt x="207976" y="72628"/>
                          <a:pt x="202642" y="67389"/>
                          <a:pt x="196165" y="67389"/>
                        </a:cubicBezTo>
                        <a:close/>
                      </a:path>
                    </a:pathLst>
                  </a:custGeom>
                  <a:grpFill/>
                  <a:ln w="9525" cap="flat">
                    <a:noFill/>
                    <a:prstDash val="solid"/>
                    <a:miter/>
                  </a:ln>
                </p:spPr>
                <p:txBody>
                  <a:bodyPr rtlCol="0" anchor="ctr"/>
                  <a:lstStyle/>
                  <a:p>
                    <a:endParaRPr lang="en-US" dirty="0"/>
                  </a:p>
                </p:txBody>
              </p:sp>
              <p:sp>
                <p:nvSpPr>
                  <p:cNvPr id="991" name="Freeform: Shape 990">
                    <a:extLst>
                      <a:ext uri="{FF2B5EF4-FFF2-40B4-BE49-F238E27FC236}">
                        <a16:creationId xmlns:a16="http://schemas.microsoft.com/office/drawing/2014/main" id="{6AE10A65-8167-1BCF-E1D0-7315C6B2B12E}"/>
                      </a:ext>
                    </a:extLst>
                  </p:cNvPr>
                  <p:cNvSpPr/>
                  <p:nvPr/>
                </p:nvSpPr>
                <p:spPr>
                  <a:xfrm>
                    <a:off x="5989796"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992" name="Freeform: Shape 991">
                    <a:extLst>
                      <a:ext uri="{FF2B5EF4-FFF2-40B4-BE49-F238E27FC236}">
                        <a16:creationId xmlns:a16="http://schemas.microsoft.com/office/drawing/2014/main" id="{71340CDE-7A45-7A05-C979-0C3F5772E9D8}"/>
                      </a:ext>
                    </a:extLst>
                  </p:cNvPr>
                  <p:cNvSpPr/>
                  <p:nvPr/>
                </p:nvSpPr>
                <p:spPr>
                  <a:xfrm>
                    <a:off x="6213443"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993" name="Freeform: Shape 992">
                    <a:extLst>
                      <a:ext uri="{FF2B5EF4-FFF2-40B4-BE49-F238E27FC236}">
                        <a16:creationId xmlns:a16="http://schemas.microsoft.com/office/drawing/2014/main" id="{698D1C15-6741-EEE1-FEB5-D6F5F54877DA}"/>
                      </a:ext>
                    </a:extLst>
                  </p:cNvPr>
                  <p:cNvSpPr/>
                  <p:nvPr/>
                </p:nvSpPr>
                <p:spPr>
                  <a:xfrm>
                    <a:off x="6189821" y="3613689"/>
                    <a:ext cx="58293" cy="58293"/>
                  </a:xfrm>
                  <a:custGeom>
                    <a:avLst/>
                    <a:gdLst>
                      <a:gd name="connsiteX0" fmla="*/ 58293 w 58293"/>
                      <a:gd name="connsiteY0" fmla="*/ 29147 h 58293"/>
                      <a:gd name="connsiteX1" fmla="*/ 29146 w 58293"/>
                      <a:gd name="connsiteY1" fmla="*/ 58293 h 58293"/>
                      <a:gd name="connsiteX2" fmla="*/ 0 w 58293"/>
                      <a:gd name="connsiteY2" fmla="*/ 29147 h 58293"/>
                      <a:gd name="connsiteX3" fmla="*/ 29146 w 58293"/>
                      <a:gd name="connsiteY3" fmla="*/ 0 h 58293"/>
                      <a:gd name="connsiteX4" fmla="*/ 58293 w 58293"/>
                      <a:gd name="connsiteY4" fmla="*/ 29147 h 58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 h="58293">
                        <a:moveTo>
                          <a:pt x="58293" y="29147"/>
                        </a:moveTo>
                        <a:cubicBezTo>
                          <a:pt x="58293" y="45244"/>
                          <a:pt x="45244" y="58293"/>
                          <a:pt x="29146" y="58293"/>
                        </a:cubicBezTo>
                        <a:cubicBezTo>
                          <a:pt x="13049" y="58293"/>
                          <a:pt x="0" y="45244"/>
                          <a:pt x="0" y="29147"/>
                        </a:cubicBezTo>
                        <a:cubicBezTo>
                          <a:pt x="0" y="13049"/>
                          <a:pt x="13049" y="0"/>
                          <a:pt x="29146" y="0"/>
                        </a:cubicBezTo>
                        <a:cubicBezTo>
                          <a:pt x="45244" y="0"/>
                          <a:pt x="58293" y="13049"/>
                          <a:pt x="58293" y="29147"/>
                        </a:cubicBezTo>
                        <a:close/>
                      </a:path>
                    </a:pathLst>
                  </a:custGeom>
                  <a:grpFill/>
                  <a:ln w="9525" cap="flat">
                    <a:noFill/>
                    <a:prstDash val="solid"/>
                    <a:miter/>
                  </a:ln>
                </p:spPr>
                <p:txBody>
                  <a:bodyPr rtlCol="0" anchor="ctr"/>
                  <a:lstStyle/>
                  <a:p>
                    <a:endParaRPr lang="en-US" dirty="0"/>
                  </a:p>
                </p:txBody>
              </p:sp>
            </p:grpSp>
            <p:grpSp>
              <p:nvGrpSpPr>
                <p:cNvPr id="987" name="Graphic 23">
                  <a:extLst>
                    <a:ext uri="{FF2B5EF4-FFF2-40B4-BE49-F238E27FC236}">
                      <a16:creationId xmlns:a16="http://schemas.microsoft.com/office/drawing/2014/main" id="{6F56A0DB-BC4C-1C4B-B090-B9E153D4CA86}"/>
                    </a:ext>
                  </a:extLst>
                </p:cNvPr>
                <p:cNvGrpSpPr/>
                <p:nvPr/>
              </p:nvGrpSpPr>
              <p:grpSpPr>
                <a:xfrm>
                  <a:off x="5846338" y="3667600"/>
                  <a:ext cx="206132" cy="339717"/>
                  <a:chOff x="5846338" y="3667600"/>
                  <a:chExt cx="206132" cy="339717"/>
                </a:xfrm>
                <a:grpFill/>
              </p:grpSpPr>
              <p:sp>
                <p:nvSpPr>
                  <p:cNvPr id="988" name="Freeform: Shape 987">
                    <a:extLst>
                      <a:ext uri="{FF2B5EF4-FFF2-40B4-BE49-F238E27FC236}">
                        <a16:creationId xmlns:a16="http://schemas.microsoft.com/office/drawing/2014/main" id="{D0FF0609-BC6E-0ADF-6A96-7904A1B9EDDD}"/>
                      </a:ext>
                    </a:extLst>
                  </p:cNvPr>
                  <p:cNvSpPr/>
                  <p:nvPr/>
                </p:nvSpPr>
                <p:spPr>
                  <a:xfrm>
                    <a:off x="5846338" y="3743991"/>
                    <a:ext cx="206132" cy="263326"/>
                  </a:xfrm>
                  <a:custGeom>
                    <a:avLst/>
                    <a:gdLst>
                      <a:gd name="connsiteX0" fmla="*/ 136123 w 206132"/>
                      <a:gd name="connsiteY0" fmla="*/ 93250 h 263326"/>
                      <a:gd name="connsiteX1" fmla="*/ 188225 w 206132"/>
                      <a:gd name="connsiteY1" fmla="*/ 118015 h 263326"/>
                      <a:gd name="connsiteX2" fmla="*/ 205370 w 206132"/>
                      <a:gd name="connsiteY2" fmla="*/ 111062 h 263326"/>
                      <a:gd name="connsiteX3" fmla="*/ 205370 w 206132"/>
                      <a:gd name="connsiteY3" fmla="*/ 111062 h 263326"/>
                      <a:gd name="connsiteX4" fmla="*/ 199179 w 206132"/>
                      <a:gd name="connsiteY4" fmla="*/ 95536 h 263326"/>
                      <a:gd name="connsiteX5" fmla="*/ 154602 w 206132"/>
                      <a:gd name="connsiteY5" fmla="*/ 73628 h 263326"/>
                      <a:gd name="connsiteX6" fmla="*/ 147267 w 206132"/>
                      <a:gd name="connsiteY6" fmla="*/ 66199 h 263326"/>
                      <a:gd name="connsiteX7" fmla="*/ 120026 w 206132"/>
                      <a:gd name="connsiteY7" fmla="*/ 8191 h 263326"/>
                      <a:gd name="connsiteX8" fmla="*/ 107072 w 206132"/>
                      <a:gd name="connsiteY8" fmla="*/ 0 h 263326"/>
                      <a:gd name="connsiteX9" fmla="*/ 82212 w 206132"/>
                      <a:gd name="connsiteY9" fmla="*/ 0 h 263326"/>
                      <a:gd name="connsiteX10" fmla="*/ 72782 w 206132"/>
                      <a:gd name="connsiteY10" fmla="*/ 3524 h 263326"/>
                      <a:gd name="connsiteX11" fmla="*/ 22299 w 206132"/>
                      <a:gd name="connsiteY11" fmla="*/ 47434 h 263326"/>
                      <a:gd name="connsiteX12" fmla="*/ 18108 w 206132"/>
                      <a:gd name="connsiteY12" fmla="*/ 55150 h 263326"/>
                      <a:gd name="connsiteX13" fmla="*/ 9250 w 206132"/>
                      <a:gd name="connsiteY13" fmla="*/ 117538 h 263326"/>
                      <a:gd name="connsiteX14" fmla="*/ 21918 w 206132"/>
                      <a:gd name="connsiteY14" fmla="*/ 132112 h 263326"/>
                      <a:gd name="connsiteX15" fmla="*/ 21918 w 206132"/>
                      <a:gd name="connsiteY15" fmla="*/ 132112 h 263326"/>
                      <a:gd name="connsiteX16" fmla="*/ 34587 w 206132"/>
                      <a:gd name="connsiteY16" fmla="*/ 121444 h 263326"/>
                      <a:gd name="connsiteX17" fmla="*/ 42873 w 206132"/>
                      <a:gd name="connsiteY17" fmla="*/ 71152 h 263326"/>
                      <a:gd name="connsiteX18" fmla="*/ 47826 w 206132"/>
                      <a:gd name="connsiteY18" fmla="*/ 63055 h 263326"/>
                      <a:gd name="connsiteX19" fmla="*/ 72020 w 206132"/>
                      <a:gd name="connsiteY19" fmla="*/ 45434 h 263326"/>
                      <a:gd name="connsiteX20" fmla="*/ 47160 w 206132"/>
                      <a:gd name="connsiteY20" fmla="*/ 159639 h 263326"/>
                      <a:gd name="connsiteX21" fmla="*/ 28014 w 206132"/>
                      <a:gd name="connsiteY21" fmla="*/ 203454 h 263326"/>
                      <a:gd name="connsiteX22" fmla="*/ 2678 w 206132"/>
                      <a:gd name="connsiteY22" fmla="*/ 239839 h 263326"/>
                      <a:gd name="connsiteX23" fmla="*/ 5631 w 206132"/>
                      <a:gd name="connsiteY23" fmla="*/ 260032 h 263326"/>
                      <a:gd name="connsiteX24" fmla="*/ 5631 w 206132"/>
                      <a:gd name="connsiteY24" fmla="*/ 260032 h 263326"/>
                      <a:gd name="connsiteX25" fmla="*/ 26776 w 206132"/>
                      <a:gd name="connsiteY25" fmla="*/ 257556 h 263326"/>
                      <a:gd name="connsiteX26" fmla="*/ 56970 w 206132"/>
                      <a:gd name="connsiteY26" fmla="*/ 218694 h 263326"/>
                      <a:gd name="connsiteX27" fmla="*/ 76592 w 206132"/>
                      <a:gd name="connsiteY27" fmla="*/ 188500 h 263326"/>
                      <a:gd name="connsiteX28" fmla="*/ 92689 w 206132"/>
                      <a:gd name="connsiteY28" fmla="*/ 158401 h 263326"/>
                      <a:gd name="connsiteX29" fmla="*/ 154411 w 206132"/>
                      <a:gd name="connsiteY29" fmla="*/ 254508 h 263326"/>
                      <a:gd name="connsiteX30" fmla="*/ 176033 w 206132"/>
                      <a:gd name="connsiteY30" fmla="*/ 260032 h 263326"/>
                      <a:gd name="connsiteX31" fmla="*/ 176033 w 206132"/>
                      <a:gd name="connsiteY31" fmla="*/ 260032 h 263326"/>
                      <a:gd name="connsiteX32" fmla="*/ 182129 w 206132"/>
                      <a:gd name="connsiteY32" fmla="*/ 237172 h 263326"/>
                      <a:gd name="connsiteX33" fmla="*/ 114025 w 206132"/>
                      <a:gd name="connsiteY33" fmla="*/ 125825 h 263326"/>
                      <a:gd name="connsiteX34" fmla="*/ 111072 w 206132"/>
                      <a:gd name="connsiteY34" fmla="*/ 106966 h 263326"/>
                      <a:gd name="connsiteX35" fmla="*/ 119359 w 206132"/>
                      <a:gd name="connsiteY35" fmla="*/ 71914 h 263326"/>
                      <a:gd name="connsiteX36" fmla="*/ 129646 w 206132"/>
                      <a:gd name="connsiteY36" fmla="*/ 87725 h 263326"/>
                      <a:gd name="connsiteX37" fmla="*/ 136123 w 206132"/>
                      <a:gd name="connsiteY37" fmla="*/ 93345 h 2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132" h="263326">
                        <a:moveTo>
                          <a:pt x="136123" y="93250"/>
                        </a:moveTo>
                        <a:lnTo>
                          <a:pt x="188225" y="118015"/>
                        </a:lnTo>
                        <a:cubicBezTo>
                          <a:pt x="194892" y="121158"/>
                          <a:pt x="202798" y="118015"/>
                          <a:pt x="205370" y="111062"/>
                        </a:cubicBezTo>
                        <a:lnTo>
                          <a:pt x="205370" y="111062"/>
                        </a:lnTo>
                        <a:cubicBezTo>
                          <a:pt x="207561" y="105061"/>
                          <a:pt x="204894" y="98298"/>
                          <a:pt x="199179" y="95536"/>
                        </a:cubicBezTo>
                        <a:lnTo>
                          <a:pt x="154602" y="73628"/>
                        </a:lnTo>
                        <a:cubicBezTo>
                          <a:pt x="151363" y="72009"/>
                          <a:pt x="148791" y="69437"/>
                          <a:pt x="147267" y="66199"/>
                        </a:cubicBezTo>
                        <a:lnTo>
                          <a:pt x="120026" y="8191"/>
                        </a:lnTo>
                        <a:cubicBezTo>
                          <a:pt x="117645" y="3143"/>
                          <a:pt x="112596" y="0"/>
                          <a:pt x="107072" y="0"/>
                        </a:cubicBezTo>
                        <a:lnTo>
                          <a:pt x="82212" y="0"/>
                        </a:lnTo>
                        <a:cubicBezTo>
                          <a:pt x="78783" y="0"/>
                          <a:pt x="75449" y="1238"/>
                          <a:pt x="72782" y="3524"/>
                        </a:cubicBezTo>
                        <a:lnTo>
                          <a:pt x="22299" y="47434"/>
                        </a:lnTo>
                        <a:cubicBezTo>
                          <a:pt x="20013" y="49435"/>
                          <a:pt x="18489" y="52197"/>
                          <a:pt x="18108" y="55150"/>
                        </a:cubicBezTo>
                        <a:lnTo>
                          <a:pt x="9250" y="117538"/>
                        </a:lnTo>
                        <a:cubicBezTo>
                          <a:pt x="8107" y="125254"/>
                          <a:pt x="14108" y="132112"/>
                          <a:pt x="21918" y="132112"/>
                        </a:cubicBezTo>
                        <a:lnTo>
                          <a:pt x="21918" y="132112"/>
                        </a:lnTo>
                        <a:cubicBezTo>
                          <a:pt x="28205" y="132112"/>
                          <a:pt x="33539" y="127540"/>
                          <a:pt x="34587" y="121444"/>
                        </a:cubicBezTo>
                        <a:lnTo>
                          <a:pt x="42873" y="71152"/>
                        </a:lnTo>
                        <a:cubicBezTo>
                          <a:pt x="43445" y="67913"/>
                          <a:pt x="45159" y="64961"/>
                          <a:pt x="47826" y="63055"/>
                        </a:cubicBezTo>
                        <a:lnTo>
                          <a:pt x="72020" y="45434"/>
                        </a:lnTo>
                        <a:lnTo>
                          <a:pt x="47160" y="159639"/>
                        </a:lnTo>
                        <a:cubicBezTo>
                          <a:pt x="43731" y="175355"/>
                          <a:pt x="37254" y="190309"/>
                          <a:pt x="28014" y="203454"/>
                        </a:cubicBezTo>
                        <a:lnTo>
                          <a:pt x="2678" y="239839"/>
                        </a:lnTo>
                        <a:cubicBezTo>
                          <a:pt x="-1799" y="246316"/>
                          <a:pt x="-561" y="255175"/>
                          <a:pt x="5631" y="260032"/>
                        </a:cubicBezTo>
                        <a:lnTo>
                          <a:pt x="5631" y="260032"/>
                        </a:lnTo>
                        <a:cubicBezTo>
                          <a:pt x="12108" y="265271"/>
                          <a:pt x="21633" y="264128"/>
                          <a:pt x="26776" y="257556"/>
                        </a:cubicBezTo>
                        <a:lnTo>
                          <a:pt x="56970" y="218694"/>
                        </a:lnTo>
                        <a:cubicBezTo>
                          <a:pt x="64305" y="209169"/>
                          <a:pt x="70877" y="199072"/>
                          <a:pt x="76592" y="188500"/>
                        </a:cubicBezTo>
                        <a:lnTo>
                          <a:pt x="92689" y="158401"/>
                        </a:lnTo>
                        <a:lnTo>
                          <a:pt x="154411" y="254508"/>
                        </a:lnTo>
                        <a:cubicBezTo>
                          <a:pt x="159078" y="261747"/>
                          <a:pt x="168508" y="264128"/>
                          <a:pt x="176033" y="260032"/>
                        </a:cubicBezTo>
                        <a:lnTo>
                          <a:pt x="176033" y="260032"/>
                        </a:lnTo>
                        <a:cubicBezTo>
                          <a:pt x="184224" y="255556"/>
                          <a:pt x="186987" y="245173"/>
                          <a:pt x="182129" y="237172"/>
                        </a:cubicBezTo>
                        <a:lnTo>
                          <a:pt x="114025" y="125825"/>
                        </a:lnTo>
                        <a:cubicBezTo>
                          <a:pt x="110596" y="120205"/>
                          <a:pt x="109548" y="113443"/>
                          <a:pt x="111072" y="106966"/>
                        </a:cubicBezTo>
                        <a:lnTo>
                          <a:pt x="119359" y="71914"/>
                        </a:lnTo>
                        <a:lnTo>
                          <a:pt x="129646" y="87725"/>
                        </a:lnTo>
                        <a:cubicBezTo>
                          <a:pt x="131265" y="90202"/>
                          <a:pt x="133456" y="92107"/>
                          <a:pt x="136123" y="93345"/>
                        </a:cubicBezTo>
                        <a:close/>
                      </a:path>
                    </a:pathLst>
                  </a:custGeom>
                  <a:grpFill/>
                  <a:ln w="9525" cap="flat">
                    <a:noFill/>
                    <a:prstDash val="solid"/>
                    <a:miter/>
                  </a:ln>
                </p:spPr>
                <p:txBody>
                  <a:bodyPr rtlCol="0" anchor="ctr"/>
                  <a:lstStyle/>
                  <a:p>
                    <a:endParaRPr lang="en-US" dirty="0"/>
                  </a:p>
                </p:txBody>
              </p:sp>
              <p:sp>
                <p:nvSpPr>
                  <p:cNvPr id="989" name="Freeform: Shape 988">
                    <a:extLst>
                      <a:ext uri="{FF2B5EF4-FFF2-40B4-BE49-F238E27FC236}">
                        <a16:creationId xmlns:a16="http://schemas.microsoft.com/office/drawing/2014/main" id="{385CAC56-AFD4-CC83-D931-E4F0D4782545}"/>
                      </a:ext>
                    </a:extLst>
                  </p:cNvPr>
                  <p:cNvSpPr/>
                  <p:nvPr/>
                </p:nvSpPr>
                <p:spPr>
                  <a:xfrm>
                    <a:off x="5931693" y="3667600"/>
                    <a:ext cx="67436" cy="67437"/>
                  </a:xfrm>
                  <a:custGeom>
                    <a:avLst/>
                    <a:gdLst>
                      <a:gd name="connsiteX0" fmla="*/ 67437 w 67436"/>
                      <a:gd name="connsiteY0" fmla="*/ 33718 h 67437"/>
                      <a:gd name="connsiteX1" fmla="*/ 33718 w 67436"/>
                      <a:gd name="connsiteY1" fmla="*/ 67437 h 67437"/>
                      <a:gd name="connsiteX2" fmla="*/ 0 w 67436"/>
                      <a:gd name="connsiteY2" fmla="*/ 33718 h 67437"/>
                      <a:gd name="connsiteX3" fmla="*/ 33718 w 67436"/>
                      <a:gd name="connsiteY3" fmla="*/ 0 h 67437"/>
                      <a:gd name="connsiteX4" fmla="*/ 67437 w 67436"/>
                      <a:gd name="connsiteY4" fmla="*/ 33718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6" h="67437">
                        <a:moveTo>
                          <a:pt x="67437" y="33718"/>
                        </a:moveTo>
                        <a:cubicBezTo>
                          <a:pt x="67437" y="52341"/>
                          <a:pt x="52341" y="67437"/>
                          <a:pt x="33718" y="67437"/>
                        </a:cubicBezTo>
                        <a:cubicBezTo>
                          <a:pt x="15096" y="67437"/>
                          <a:pt x="0" y="52341"/>
                          <a:pt x="0" y="33718"/>
                        </a:cubicBezTo>
                        <a:cubicBezTo>
                          <a:pt x="0" y="15096"/>
                          <a:pt x="15096" y="0"/>
                          <a:pt x="33718" y="0"/>
                        </a:cubicBezTo>
                        <a:cubicBezTo>
                          <a:pt x="52341" y="0"/>
                          <a:pt x="67437" y="15096"/>
                          <a:pt x="67437" y="33718"/>
                        </a:cubicBezTo>
                        <a:close/>
                      </a:path>
                    </a:pathLst>
                  </a:custGeom>
                  <a:grpFill/>
                  <a:ln w="9525" cap="flat">
                    <a:noFill/>
                    <a:prstDash val="solid"/>
                    <a:miter/>
                  </a:ln>
                </p:spPr>
                <p:txBody>
                  <a:bodyPr rtlCol="0" anchor="ctr"/>
                  <a:lstStyle/>
                  <a:p>
                    <a:endParaRPr lang="en-US" dirty="0"/>
                  </a:p>
                </p:txBody>
              </p:sp>
            </p:grpSp>
          </p:grpSp>
        </p:grpSp>
        <p:grpSp>
          <p:nvGrpSpPr>
            <p:cNvPr id="567" name="Graphic 23">
              <a:extLst>
                <a:ext uri="{FF2B5EF4-FFF2-40B4-BE49-F238E27FC236}">
                  <a16:creationId xmlns:a16="http://schemas.microsoft.com/office/drawing/2014/main" id="{074BD883-897E-DA07-63C5-B785741360CA}"/>
                </a:ext>
              </a:extLst>
            </p:cNvPr>
            <p:cNvGrpSpPr/>
            <p:nvPr/>
          </p:nvGrpSpPr>
          <p:grpSpPr>
            <a:xfrm>
              <a:off x="10559486" y="829884"/>
              <a:ext cx="320040" cy="320040"/>
              <a:chOff x="5753100" y="4289869"/>
              <a:chExt cx="685800" cy="685800"/>
            </a:xfrm>
            <a:solidFill>
              <a:schemeClr val="bg1">
                <a:lumMod val="85000"/>
              </a:schemeClr>
            </a:solidFill>
          </p:grpSpPr>
          <p:sp>
            <p:nvSpPr>
              <p:cNvPr id="911" name="Freeform: Shape 910">
                <a:extLst>
                  <a:ext uri="{FF2B5EF4-FFF2-40B4-BE49-F238E27FC236}">
                    <a16:creationId xmlns:a16="http://schemas.microsoft.com/office/drawing/2014/main" id="{E0728820-AF99-6A09-EC92-1BC1404E9F67}"/>
                  </a:ext>
                </a:extLst>
              </p:cNvPr>
              <p:cNvSpPr/>
              <p:nvPr/>
            </p:nvSpPr>
            <p:spPr>
              <a:xfrm>
                <a:off x="5753100" y="428986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981" name="Graphic 23">
                <a:extLst>
                  <a:ext uri="{FF2B5EF4-FFF2-40B4-BE49-F238E27FC236}">
                    <a16:creationId xmlns:a16="http://schemas.microsoft.com/office/drawing/2014/main" id="{0C1CCF2D-9ADD-41B0-7A64-C2BAC394C50D}"/>
                  </a:ext>
                </a:extLst>
              </p:cNvPr>
              <p:cNvGrpSpPr/>
              <p:nvPr/>
            </p:nvGrpSpPr>
            <p:grpSpPr>
              <a:xfrm>
                <a:off x="5873311" y="4384166"/>
                <a:ext cx="395662" cy="475107"/>
                <a:chOff x="5873311" y="4384166"/>
                <a:chExt cx="395662" cy="475107"/>
              </a:xfrm>
              <a:grpFill/>
            </p:grpSpPr>
            <p:sp>
              <p:nvSpPr>
                <p:cNvPr id="982" name="Freeform: Shape 981">
                  <a:extLst>
                    <a:ext uri="{FF2B5EF4-FFF2-40B4-BE49-F238E27FC236}">
                      <a16:creationId xmlns:a16="http://schemas.microsoft.com/office/drawing/2014/main" id="{3546B690-F3BE-D66A-3783-FA1003687935}"/>
                    </a:ext>
                  </a:extLst>
                </p:cNvPr>
                <p:cNvSpPr/>
                <p:nvPr/>
              </p:nvSpPr>
              <p:spPr>
                <a:xfrm>
                  <a:off x="6023514" y="4602860"/>
                  <a:ext cx="147447" cy="147447"/>
                </a:xfrm>
                <a:custGeom>
                  <a:avLst/>
                  <a:gdLst>
                    <a:gd name="connsiteX0" fmla="*/ 147447 w 147447"/>
                    <a:gd name="connsiteY0" fmla="*/ 73724 h 147447"/>
                    <a:gd name="connsiteX1" fmla="*/ 73723 w 147447"/>
                    <a:gd name="connsiteY1" fmla="*/ 147447 h 147447"/>
                    <a:gd name="connsiteX2" fmla="*/ 0 w 147447"/>
                    <a:gd name="connsiteY2" fmla="*/ 73724 h 147447"/>
                    <a:gd name="connsiteX3" fmla="*/ 73723 w 147447"/>
                    <a:gd name="connsiteY3" fmla="*/ 0 h 147447"/>
                    <a:gd name="connsiteX4" fmla="*/ 147447 w 147447"/>
                    <a:gd name="connsiteY4" fmla="*/ 73724 h 14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47" h="147447">
                      <a:moveTo>
                        <a:pt x="147447" y="73724"/>
                      </a:moveTo>
                      <a:cubicBezTo>
                        <a:pt x="147447" y="114440"/>
                        <a:pt x="114440" y="147447"/>
                        <a:pt x="73723" y="147447"/>
                      </a:cubicBezTo>
                      <a:cubicBezTo>
                        <a:pt x="33007" y="147447"/>
                        <a:pt x="0" y="114440"/>
                        <a:pt x="0" y="73724"/>
                      </a:cubicBezTo>
                      <a:cubicBezTo>
                        <a:pt x="0" y="33007"/>
                        <a:pt x="33007" y="0"/>
                        <a:pt x="73723" y="0"/>
                      </a:cubicBezTo>
                      <a:cubicBezTo>
                        <a:pt x="114440" y="0"/>
                        <a:pt x="147447" y="33007"/>
                        <a:pt x="147447" y="73724"/>
                      </a:cubicBezTo>
                      <a:close/>
                    </a:path>
                  </a:pathLst>
                </a:custGeom>
                <a:grpFill/>
                <a:ln w="9525" cap="flat">
                  <a:noFill/>
                  <a:prstDash val="solid"/>
                  <a:miter/>
                </a:ln>
              </p:spPr>
              <p:txBody>
                <a:bodyPr rtlCol="0" anchor="ctr"/>
                <a:lstStyle/>
                <a:p>
                  <a:endParaRPr lang="en-US" dirty="0"/>
                </a:p>
              </p:txBody>
            </p:sp>
            <p:sp>
              <p:nvSpPr>
                <p:cNvPr id="983" name="Freeform: Shape 982">
                  <a:extLst>
                    <a:ext uri="{FF2B5EF4-FFF2-40B4-BE49-F238E27FC236}">
                      <a16:creationId xmlns:a16="http://schemas.microsoft.com/office/drawing/2014/main" id="{70317AB4-66A0-ACAE-9E1D-FDC67F9D4631}"/>
                    </a:ext>
                  </a:extLst>
                </p:cNvPr>
                <p:cNvSpPr/>
                <p:nvPr/>
              </p:nvSpPr>
              <p:spPr>
                <a:xfrm>
                  <a:off x="5873311" y="4384166"/>
                  <a:ext cx="395662" cy="475107"/>
                </a:xfrm>
                <a:custGeom>
                  <a:avLst/>
                  <a:gdLst>
                    <a:gd name="connsiteX0" fmla="*/ 363087 w 395662"/>
                    <a:gd name="connsiteY0" fmla="*/ 410528 h 475107"/>
                    <a:gd name="connsiteX1" fmla="*/ 343275 w 395662"/>
                    <a:gd name="connsiteY1" fmla="*/ 417386 h 475107"/>
                    <a:gd name="connsiteX2" fmla="*/ 273076 w 395662"/>
                    <a:gd name="connsiteY2" fmla="*/ 347186 h 475107"/>
                    <a:gd name="connsiteX3" fmla="*/ 295269 w 395662"/>
                    <a:gd name="connsiteY3" fmla="*/ 310420 h 475107"/>
                    <a:gd name="connsiteX4" fmla="*/ 343656 w 395662"/>
                    <a:gd name="connsiteY4" fmla="*/ 316706 h 475107"/>
                    <a:gd name="connsiteX5" fmla="*/ 348324 w 395662"/>
                    <a:gd name="connsiteY5" fmla="*/ 328994 h 475107"/>
                    <a:gd name="connsiteX6" fmla="*/ 380518 w 395662"/>
                    <a:gd name="connsiteY6" fmla="*/ 333185 h 475107"/>
                    <a:gd name="connsiteX7" fmla="*/ 384709 w 395662"/>
                    <a:gd name="connsiteY7" fmla="*/ 300990 h 475107"/>
                    <a:gd name="connsiteX8" fmla="*/ 352515 w 395662"/>
                    <a:gd name="connsiteY8" fmla="*/ 296799 h 475107"/>
                    <a:gd name="connsiteX9" fmla="*/ 346323 w 395662"/>
                    <a:gd name="connsiteY9" fmla="*/ 304133 h 475107"/>
                    <a:gd name="connsiteX10" fmla="*/ 297270 w 395662"/>
                    <a:gd name="connsiteY10" fmla="*/ 297752 h 475107"/>
                    <a:gd name="connsiteX11" fmla="*/ 297460 w 395662"/>
                    <a:gd name="connsiteY11" fmla="*/ 292513 h 475107"/>
                    <a:gd name="connsiteX12" fmla="*/ 290031 w 395662"/>
                    <a:gd name="connsiteY12" fmla="*/ 260318 h 475107"/>
                    <a:gd name="connsiteX13" fmla="*/ 321749 w 395662"/>
                    <a:gd name="connsiteY13" fmla="*/ 228600 h 475107"/>
                    <a:gd name="connsiteX14" fmla="*/ 382233 w 395662"/>
                    <a:gd name="connsiteY14" fmla="*/ 224695 h 475107"/>
                    <a:gd name="connsiteX15" fmla="*/ 382233 w 395662"/>
                    <a:gd name="connsiteY15" fmla="*/ 159734 h 475107"/>
                    <a:gd name="connsiteX16" fmla="*/ 317272 w 395662"/>
                    <a:gd name="connsiteY16" fmla="*/ 159734 h 475107"/>
                    <a:gd name="connsiteX17" fmla="*/ 312795 w 395662"/>
                    <a:gd name="connsiteY17" fmla="*/ 219456 h 475107"/>
                    <a:gd name="connsiteX18" fmla="*/ 282982 w 395662"/>
                    <a:gd name="connsiteY18" fmla="*/ 249079 h 475107"/>
                    <a:gd name="connsiteX19" fmla="*/ 230880 w 395662"/>
                    <a:gd name="connsiteY19" fmla="*/ 219456 h 475107"/>
                    <a:gd name="connsiteX20" fmla="*/ 230880 w 395662"/>
                    <a:gd name="connsiteY20" fmla="*/ 91440 h 475107"/>
                    <a:gd name="connsiteX21" fmla="*/ 271076 w 395662"/>
                    <a:gd name="connsiteY21" fmla="*/ 45911 h 475107"/>
                    <a:gd name="connsiteX22" fmla="*/ 225261 w 395662"/>
                    <a:gd name="connsiteY22" fmla="*/ 0 h 475107"/>
                    <a:gd name="connsiteX23" fmla="*/ 179160 w 395662"/>
                    <a:gd name="connsiteY23" fmla="*/ 45911 h 475107"/>
                    <a:gd name="connsiteX24" fmla="*/ 218022 w 395662"/>
                    <a:gd name="connsiteY24" fmla="*/ 91345 h 475107"/>
                    <a:gd name="connsiteX25" fmla="*/ 218022 w 395662"/>
                    <a:gd name="connsiteY25" fmla="*/ 219361 h 475107"/>
                    <a:gd name="connsiteX26" fmla="*/ 169063 w 395662"/>
                    <a:gd name="connsiteY26" fmla="*/ 243554 h 475107"/>
                    <a:gd name="connsiteX27" fmla="*/ 122676 w 395662"/>
                    <a:gd name="connsiteY27" fmla="*/ 197072 h 475107"/>
                    <a:gd name="connsiteX28" fmla="*/ 126677 w 395662"/>
                    <a:gd name="connsiteY28" fmla="*/ 182975 h 475107"/>
                    <a:gd name="connsiteX29" fmla="*/ 99150 w 395662"/>
                    <a:gd name="connsiteY29" fmla="*/ 155448 h 475107"/>
                    <a:gd name="connsiteX30" fmla="*/ 71622 w 395662"/>
                    <a:gd name="connsiteY30" fmla="*/ 182975 h 475107"/>
                    <a:gd name="connsiteX31" fmla="*/ 99150 w 395662"/>
                    <a:gd name="connsiteY31" fmla="*/ 210503 h 475107"/>
                    <a:gd name="connsiteX32" fmla="*/ 113818 w 395662"/>
                    <a:gd name="connsiteY32" fmla="*/ 206216 h 475107"/>
                    <a:gd name="connsiteX33" fmla="*/ 161538 w 395662"/>
                    <a:gd name="connsiteY33" fmla="*/ 253937 h 475107"/>
                    <a:gd name="connsiteX34" fmla="*/ 150489 w 395662"/>
                    <a:gd name="connsiteY34" fmla="*/ 292608 h 475107"/>
                    <a:gd name="connsiteX35" fmla="*/ 151347 w 395662"/>
                    <a:gd name="connsiteY35" fmla="*/ 303467 h 475107"/>
                    <a:gd name="connsiteX36" fmla="*/ 87624 w 395662"/>
                    <a:gd name="connsiteY36" fmla="*/ 323469 h 475107"/>
                    <a:gd name="connsiteX37" fmla="*/ 32189 w 395662"/>
                    <a:gd name="connsiteY37" fmla="*/ 298990 h 475107"/>
                    <a:gd name="connsiteX38" fmla="*/ 2090 w 395662"/>
                    <a:gd name="connsiteY38" fmla="*/ 356616 h 475107"/>
                    <a:gd name="connsiteX39" fmla="*/ 59716 w 395662"/>
                    <a:gd name="connsiteY39" fmla="*/ 386715 h 475107"/>
                    <a:gd name="connsiteX40" fmla="*/ 91339 w 395662"/>
                    <a:gd name="connsiteY40" fmla="*/ 335852 h 475107"/>
                    <a:gd name="connsiteX41" fmla="*/ 154299 w 395662"/>
                    <a:gd name="connsiteY41" fmla="*/ 316039 h 475107"/>
                    <a:gd name="connsiteX42" fmla="*/ 199162 w 395662"/>
                    <a:gd name="connsiteY42" fmla="*/ 361855 h 475107"/>
                    <a:gd name="connsiteX43" fmla="*/ 189256 w 395662"/>
                    <a:gd name="connsiteY43" fmla="*/ 395954 h 475107"/>
                    <a:gd name="connsiteX44" fmla="*/ 176397 w 395662"/>
                    <a:gd name="connsiteY44" fmla="*/ 398717 h 475107"/>
                    <a:gd name="connsiteX45" fmla="*/ 167349 w 395662"/>
                    <a:gd name="connsiteY45" fmla="*/ 429863 h 475107"/>
                    <a:gd name="connsiteX46" fmla="*/ 198495 w 395662"/>
                    <a:gd name="connsiteY46" fmla="*/ 438912 h 475107"/>
                    <a:gd name="connsiteX47" fmla="*/ 207544 w 395662"/>
                    <a:gd name="connsiteY47" fmla="*/ 407765 h 475107"/>
                    <a:gd name="connsiteX48" fmla="*/ 201258 w 395662"/>
                    <a:gd name="connsiteY48" fmla="*/ 400526 h 475107"/>
                    <a:gd name="connsiteX49" fmla="*/ 211545 w 395662"/>
                    <a:gd name="connsiteY49" fmla="*/ 365093 h 475107"/>
                    <a:gd name="connsiteX50" fmla="*/ 223927 w 395662"/>
                    <a:gd name="connsiteY50" fmla="*/ 366141 h 475107"/>
                    <a:gd name="connsiteX51" fmla="*/ 262599 w 395662"/>
                    <a:gd name="connsiteY51" fmla="*/ 355092 h 475107"/>
                    <a:gd name="connsiteX52" fmla="*/ 334893 w 395662"/>
                    <a:gd name="connsiteY52" fmla="*/ 427387 h 475107"/>
                    <a:gd name="connsiteX53" fmla="*/ 330893 w 395662"/>
                    <a:gd name="connsiteY53" fmla="*/ 442913 h 475107"/>
                    <a:gd name="connsiteX54" fmla="*/ 363087 w 395662"/>
                    <a:gd name="connsiteY54" fmla="*/ 475107 h 475107"/>
                    <a:gd name="connsiteX55" fmla="*/ 395282 w 395662"/>
                    <a:gd name="connsiteY55" fmla="*/ 442913 h 475107"/>
                    <a:gd name="connsiteX56" fmla="*/ 363087 w 395662"/>
                    <a:gd name="connsiteY56" fmla="*/ 410718 h 475107"/>
                    <a:gd name="connsiteX57" fmla="*/ 374517 w 395662"/>
                    <a:gd name="connsiteY57" fmla="*/ 308705 h 475107"/>
                    <a:gd name="connsiteX58" fmla="*/ 372708 w 395662"/>
                    <a:gd name="connsiteY58" fmla="*/ 322897 h 475107"/>
                    <a:gd name="connsiteX59" fmla="*/ 358515 w 395662"/>
                    <a:gd name="connsiteY59" fmla="*/ 321088 h 475107"/>
                    <a:gd name="connsiteX60" fmla="*/ 360325 w 395662"/>
                    <a:gd name="connsiteY60" fmla="*/ 306896 h 475107"/>
                    <a:gd name="connsiteX61" fmla="*/ 374517 w 395662"/>
                    <a:gd name="connsiteY61" fmla="*/ 308705 h 475107"/>
                    <a:gd name="connsiteX62" fmla="*/ 326416 w 395662"/>
                    <a:gd name="connsiteY62" fmla="*/ 168688 h 475107"/>
                    <a:gd name="connsiteX63" fmla="*/ 373184 w 395662"/>
                    <a:gd name="connsiteY63" fmla="*/ 168688 h 475107"/>
                    <a:gd name="connsiteX64" fmla="*/ 373184 w 395662"/>
                    <a:gd name="connsiteY64" fmla="*/ 215455 h 475107"/>
                    <a:gd name="connsiteX65" fmla="*/ 326416 w 395662"/>
                    <a:gd name="connsiteY65" fmla="*/ 215455 h 475107"/>
                    <a:gd name="connsiteX66" fmla="*/ 326416 w 395662"/>
                    <a:gd name="connsiteY66" fmla="*/ 168688 h 475107"/>
                    <a:gd name="connsiteX67" fmla="*/ 99150 w 395662"/>
                    <a:gd name="connsiteY67" fmla="*/ 197358 h 475107"/>
                    <a:gd name="connsiteX68" fmla="*/ 84481 w 395662"/>
                    <a:gd name="connsiteY68" fmla="*/ 182689 h 475107"/>
                    <a:gd name="connsiteX69" fmla="*/ 99150 w 395662"/>
                    <a:gd name="connsiteY69" fmla="*/ 168021 h 475107"/>
                    <a:gd name="connsiteX70" fmla="*/ 113818 w 395662"/>
                    <a:gd name="connsiteY70" fmla="*/ 182689 h 475107"/>
                    <a:gd name="connsiteX71" fmla="*/ 99150 w 395662"/>
                    <a:gd name="connsiteY71" fmla="*/ 197358 h 475107"/>
                    <a:gd name="connsiteX72" fmla="*/ 55906 w 395662"/>
                    <a:gd name="connsiteY72" fmla="*/ 374142 h 475107"/>
                    <a:gd name="connsiteX73" fmla="*/ 14472 w 395662"/>
                    <a:gd name="connsiteY73" fmla="*/ 352520 h 475107"/>
                    <a:gd name="connsiteX74" fmla="*/ 36094 w 395662"/>
                    <a:gd name="connsiteY74" fmla="*/ 311087 h 475107"/>
                    <a:gd name="connsiteX75" fmla="*/ 77528 w 395662"/>
                    <a:gd name="connsiteY75" fmla="*/ 332708 h 475107"/>
                    <a:gd name="connsiteX76" fmla="*/ 55906 w 395662"/>
                    <a:gd name="connsiteY76" fmla="*/ 374142 h 475107"/>
                    <a:gd name="connsiteX77" fmla="*/ 192399 w 395662"/>
                    <a:gd name="connsiteY77" fmla="*/ 427387 h 475107"/>
                    <a:gd name="connsiteX78" fmla="*/ 178683 w 395662"/>
                    <a:gd name="connsiteY78" fmla="*/ 423386 h 475107"/>
                    <a:gd name="connsiteX79" fmla="*/ 182684 w 395662"/>
                    <a:gd name="connsiteY79" fmla="*/ 409670 h 475107"/>
                    <a:gd name="connsiteX80" fmla="*/ 196400 w 395662"/>
                    <a:gd name="connsiteY80" fmla="*/ 413671 h 475107"/>
                    <a:gd name="connsiteX81" fmla="*/ 192399 w 395662"/>
                    <a:gd name="connsiteY81" fmla="*/ 427387 h 475107"/>
                    <a:gd name="connsiteX82" fmla="*/ 192399 w 395662"/>
                    <a:gd name="connsiteY82" fmla="*/ 45625 h 475107"/>
                    <a:gd name="connsiteX83" fmla="*/ 225451 w 395662"/>
                    <a:gd name="connsiteY83" fmla="*/ 12573 h 475107"/>
                    <a:gd name="connsiteX84" fmla="*/ 258503 w 395662"/>
                    <a:gd name="connsiteY84" fmla="*/ 45625 h 475107"/>
                    <a:gd name="connsiteX85" fmla="*/ 225451 w 395662"/>
                    <a:gd name="connsiteY85" fmla="*/ 78677 h 475107"/>
                    <a:gd name="connsiteX86" fmla="*/ 192399 w 395662"/>
                    <a:gd name="connsiteY86" fmla="*/ 45625 h 475107"/>
                    <a:gd name="connsiteX87" fmla="*/ 224118 w 395662"/>
                    <a:gd name="connsiteY87" fmla="*/ 352996 h 475107"/>
                    <a:gd name="connsiteX88" fmla="*/ 163443 w 395662"/>
                    <a:gd name="connsiteY88" fmla="*/ 292322 h 475107"/>
                    <a:gd name="connsiteX89" fmla="*/ 224118 w 395662"/>
                    <a:gd name="connsiteY89" fmla="*/ 231648 h 475107"/>
                    <a:gd name="connsiteX90" fmla="*/ 284792 w 395662"/>
                    <a:gd name="connsiteY90" fmla="*/ 292322 h 475107"/>
                    <a:gd name="connsiteX91" fmla="*/ 224118 w 395662"/>
                    <a:gd name="connsiteY91" fmla="*/ 352996 h 475107"/>
                    <a:gd name="connsiteX92" fmla="*/ 363278 w 395662"/>
                    <a:gd name="connsiteY92" fmla="*/ 461867 h 475107"/>
                    <a:gd name="connsiteX93" fmla="*/ 343942 w 395662"/>
                    <a:gd name="connsiteY93" fmla="*/ 442531 h 475107"/>
                    <a:gd name="connsiteX94" fmla="*/ 363278 w 395662"/>
                    <a:gd name="connsiteY94" fmla="*/ 423196 h 475107"/>
                    <a:gd name="connsiteX95" fmla="*/ 382614 w 395662"/>
                    <a:gd name="connsiteY95" fmla="*/ 442531 h 475107"/>
                    <a:gd name="connsiteX96" fmla="*/ 363278 w 395662"/>
                    <a:gd name="connsiteY96" fmla="*/ 461867 h 4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5662" h="475107">
                      <a:moveTo>
                        <a:pt x="363087" y="410528"/>
                      </a:moveTo>
                      <a:cubicBezTo>
                        <a:pt x="355658" y="410528"/>
                        <a:pt x="348705" y="413099"/>
                        <a:pt x="343275" y="417386"/>
                      </a:cubicBezTo>
                      <a:lnTo>
                        <a:pt x="273076" y="347186"/>
                      </a:lnTo>
                      <a:cubicBezTo>
                        <a:pt x="283744" y="337566"/>
                        <a:pt x="291650" y="324898"/>
                        <a:pt x="295269" y="310420"/>
                      </a:cubicBezTo>
                      <a:lnTo>
                        <a:pt x="343656" y="316706"/>
                      </a:lnTo>
                      <a:cubicBezTo>
                        <a:pt x="343942" y="320993"/>
                        <a:pt x="345561" y="325279"/>
                        <a:pt x="348324" y="328994"/>
                      </a:cubicBezTo>
                      <a:cubicBezTo>
                        <a:pt x="356039" y="339090"/>
                        <a:pt x="370517" y="340900"/>
                        <a:pt x="380518" y="333185"/>
                      </a:cubicBezTo>
                      <a:cubicBezTo>
                        <a:pt x="390615" y="325469"/>
                        <a:pt x="392424" y="310991"/>
                        <a:pt x="384709" y="300990"/>
                      </a:cubicBezTo>
                      <a:cubicBezTo>
                        <a:pt x="376994" y="290989"/>
                        <a:pt x="362516" y="289084"/>
                        <a:pt x="352515" y="296799"/>
                      </a:cubicBezTo>
                      <a:cubicBezTo>
                        <a:pt x="349848" y="298799"/>
                        <a:pt x="347752" y="301371"/>
                        <a:pt x="346323" y="304133"/>
                      </a:cubicBezTo>
                      <a:lnTo>
                        <a:pt x="297270" y="297752"/>
                      </a:lnTo>
                      <a:cubicBezTo>
                        <a:pt x="297365" y="296037"/>
                        <a:pt x="297460" y="294227"/>
                        <a:pt x="297460" y="292513"/>
                      </a:cubicBezTo>
                      <a:cubicBezTo>
                        <a:pt x="297460" y="280988"/>
                        <a:pt x="294793" y="270034"/>
                        <a:pt x="290031" y="260318"/>
                      </a:cubicBezTo>
                      <a:lnTo>
                        <a:pt x="321749" y="228600"/>
                      </a:lnTo>
                      <a:cubicBezTo>
                        <a:pt x="339751" y="242506"/>
                        <a:pt x="365659" y="241173"/>
                        <a:pt x="382233" y="224695"/>
                      </a:cubicBezTo>
                      <a:cubicBezTo>
                        <a:pt x="400140" y="206788"/>
                        <a:pt x="400140" y="177641"/>
                        <a:pt x="382233" y="159734"/>
                      </a:cubicBezTo>
                      <a:cubicBezTo>
                        <a:pt x="364326" y="141827"/>
                        <a:pt x="335179" y="141827"/>
                        <a:pt x="317272" y="159734"/>
                      </a:cubicBezTo>
                      <a:cubicBezTo>
                        <a:pt x="300984" y="176022"/>
                        <a:pt x="299460" y="201454"/>
                        <a:pt x="312795" y="219456"/>
                      </a:cubicBezTo>
                      <a:lnTo>
                        <a:pt x="282982" y="249079"/>
                      </a:lnTo>
                      <a:cubicBezTo>
                        <a:pt x="270981" y="232696"/>
                        <a:pt x="252978" y="221552"/>
                        <a:pt x="230880" y="219456"/>
                      </a:cubicBezTo>
                      <a:lnTo>
                        <a:pt x="230880" y="91440"/>
                      </a:lnTo>
                      <a:cubicBezTo>
                        <a:pt x="252978" y="88487"/>
                        <a:pt x="271076" y="69247"/>
                        <a:pt x="271076" y="45911"/>
                      </a:cubicBezTo>
                      <a:cubicBezTo>
                        <a:pt x="271076" y="20574"/>
                        <a:pt x="250597" y="0"/>
                        <a:pt x="225261" y="0"/>
                      </a:cubicBezTo>
                      <a:cubicBezTo>
                        <a:pt x="199924" y="0"/>
                        <a:pt x="179160" y="20574"/>
                        <a:pt x="179160" y="45911"/>
                      </a:cubicBezTo>
                      <a:cubicBezTo>
                        <a:pt x="179160" y="68961"/>
                        <a:pt x="196019" y="88011"/>
                        <a:pt x="218022" y="91345"/>
                      </a:cubicBezTo>
                      <a:lnTo>
                        <a:pt x="218022" y="219361"/>
                      </a:lnTo>
                      <a:cubicBezTo>
                        <a:pt x="199638" y="220789"/>
                        <a:pt x="181350" y="229838"/>
                        <a:pt x="169063" y="243554"/>
                      </a:cubicBezTo>
                      <a:lnTo>
                        <a:pt x="122676" y="197072"/>
                      </a:lnTo>
                      <a:cubicBezTo>
                        <a:pt x="125153" y="192977"/>
                        <a:pt x="126677" y="188119"/>
                        <a:pt x="126677" y="182975"/>
                      </a:cubicBezTo>
                      <a:cubicBezTo>
                        <a:pt x="126677" y="167735"/>
                        <a:pt x="114390" y="155448"/>
                        <a:pt x="99150" y="155448"/>
                      </a:cubicBezTo>
                      <a:cubicBezTo>
                        <a:pt x="83910" y="155448"/>
                        <a:pt x="71622" y="167830"/>
                        <a:pt x="71622" y="182975"/>
                      </a:cubicBezTo>
                      <a:cubicBezTo>
                        <a:pt x="71622" y="198120"/>
                        <a:pt x="84005" y="210503"/>
                        <a:pt x="99150" y="210503"/>
                      </a:cubicBezTo>
                      <a:cubicBezTo>
                        <a:pt x="104579" y="210503"/>
                        <a:pt x="109532" y="208883"/>
                        <a:pt x="113818" y="206216"/>
                      </a:cubicBezTo>
                      <a:lnTo>
                        <a:pt x="161538" y="253937"/>
                      </a:lnTo>
                      <a:cubicBezTo>
                        <a:pt x="154585" y="265176"/>
                        <a:pt x="150489" y="278416"/>
                        <a:pt x="150489" y="292608"/>
                      </a:cubicBezTo>
                      <a:cubicBezTo>
                        <a:pt x="150489" y="296323"/>
                        <a:pt x="150775" y="299942"/>
                        <a:pt x="151347" y="303467"/>
                      </a:cubicBezTo>
                      <a:lnTo>
                        <a:pt x="87624" y="323469"/>
                      </a:lnTo>
                      <a:cubicBezTo>
                        <a:pt x="78099" y="302800"/>
                        <a:pt x="54477" y="292037"/>
                        <a:pt x="32189" y="298990"/>
                      </a:cubicBezTo>
                      <a:cubicBezTo>
                        <a:pt x="7995" y="306610"/>
                        <a:pt x="-5435" y="332422"/>
                        <a:pt x="2090" y="356616"/>
                      </a:cubicBezTo>
                      <a:cubicBezTo>
                        <a:pt x="9710" y="380810"/>
                        <a:pt x="35523" y="394240"/>
                        <a:pt x="59716" y="386715"/>
                      </a:cubicBezTo>
                      <a:cubicBezTo>
                        <a:pt x="81719" y="379857"/>
                        <a:pt x="94768" y="357949"/>
                        <a:pt x="91339" y="335852"/>
                      </a:cubicBezTo>
                      <a:lnTo>
                        <a:pt x="154299" y="316039"/>
                      </a:lnTo>
                      <a:cubicBezTo>
                        <a:pt x="161443" y="337280"/>
                        <a:pt x="178112" y="354235"/>
                        <a:pt x="199162" y="361855"/>
                      </a:cubicBezTo>
                      <a:lnTo>
                        <a:pt x="189256" y="395954"/>
                      </a:lnTo>
                      <a:cubicBezTo>
                        <a:pt x="184970" y="395573"/>
                        <a:pt x="180493" y="396430"/>
                        <a:pt x="176397" y="398717"/>
                      </a:cubicBezTo>
                      <a:cubicBezTo>
                        <a:pt x="165253" y="404813"/>
                        <a:pt x="161253" y="418814"/>
                        <a:pt x="167349" y="429863"/>
                      </a:cubicBezTo>
                      <a:cubicBezTo>
                        <a:pt x="173445" y="441007"/>
                        <a:pt x="187446" y="445008"/>
                        <a:pt x="198495" y="438912"/>
                      </a:cubicBezTo>
                      <a:cubicBezTo>
                        <a:pt x="209640" y="432816"/>
                        <a:pt x="213640" y="418814"/>
                        <a:pt x="207544" y="407765"/>
                      </a:cubicBezTo>
                      <a:cubicBezTo>
                        <a:pt x="205925" y="404813"/>
                        <a:pt x="203734" y="402431"/>
                        <a:pt x="201258" y="400526"/>
                      </a:cubicBezTo>
                      <a:lnTo>
                        <a:pt x="211545" y="365093"/>
                      </a:lnTo>
                      <a:cubicBezTo>
                        <a:pt x="215545" y="365760"/>
                        <a:pt x="219736" y="366141"/>
                        <a:pt x="223927" y="366141"/>
                      </a:cubicBezTo>
                      <a:cubicBezTo>
                        <a:pt x="238119" y="366141"/>
                        <a:pt x="251359" y="362140"/>
                        <a:pt x="262599" y="355092"/>
                      </a:cubicBezTo>
                      <a:lnTo>
                        <a:pt x="334893" y="427387"/>
                      </a:lnTo>
                      <a:cubicBezTo>
                        <a:pt x="332322" y="431959"/>
                        <a:pt x="330893" y="437293"/>
                        <a:pt x="330893" y="442913"/>
                      </a:cubicBezTo>
                      <a:cubicBezTo>
                        <a:pt x="330893" y="460629"/>
                        <a:pt x="345276" y="475107"/>
                        <a:pt x="363087" y="475107"/>
                      </a:cubicBezTo>
                      <a:cubicBezTo>
                        <a:pt x="380899" y="475107"/>
                        <a:pt x="395282" y="460724"/>
                        <a:pt x="395282" y="442913"/>
                      </a:cubicBezTo>
                      <a:cubicBezTo>
                        <a:pt x="395282" y="425101"/>
                        <a:pt x="380899" y="410718"/>
                        <a:pt x="363087" y="410718"/>
                      </a:cubicBezTo>
                      <a:close/>
                      <a:moveTo>
                        <a:pt x="374517" y="308705"/>
                      </a:moveTo>
                      <a:cubicBezTo>
                        <a:pt x="377946" y="313087"/>
                        <a:pt x="377089" y="319469"/>
                        <a:pt x="372708" y="322897"/>
                      </a:cubicBezTo>
                      <a:cubicBezTo>
                        <a:pt x="368326" y="326327"/>
                        <a:pt x="361944" y="325469"/>
                        <a:pt x="358515" y="321088"/>
                      </a:cubicBezTo>
                      <a:cubicBezTo>
                        <a:pt x="355086" y="316706"/>
                        <a:pt x="355944" y="310324"/>
                        <a:pt x="360325" y="306896"/>
                      </a:cubicBezTo>
                      <a:cubicBezTo>
                        <a:pt x="364707" y="303467"/>
                        <a:pt x="371088" y="304324"/>
                        <a:pt x="374517" y="308705"/>
                      </a:cubicBezTo>
                      <a:close/>
                      <a:moveTo>
                        <a:pt x="326416" y="168688"/>
                      </a:moveTo>
                      <a:cubicBezTo>
                        <a:pt x="339275" y="155829"/>
                        <a:pt x="360325" y="155829"/>
                        <a:pt x="373184" y="168688"/>
                      </a:cubicBezTo>
                      <a:cubicBezTo>
                        <a:pt x="386043" y="181546"/>
                        <a:pt x="386043" y="202597"/>
                        <a:pt x="373184" y="215455"/>
                      </a:cubicBezTo>
                      <a:cubicBezTo>
                        <a:pt x="360325" y="228314"/>
                        <a:pt x="339275" y="228314"/>
                        <a:pt x="326416" y="215455"/>
                      </a:cubicBezTo>
                      <a:cubicBezTo>
                        <a:pt x="313557" y="202597"/>
                        <a:pt x="313557" y="181546"/>
                        <a:pt x="326416" y="168688"/>
                      </a:cubicBezTo>
                      <a:close/>
                      <a:moveTo>
                        <a:pt x="99150" y="197358"/>
                      </a:moveTo>
                      <a:cubicBezTo>
                        <a:pt x="91053" y="197358"/>
                        <a:pt x="84481" y="190786"/>
                        <a:pt x="84481" y="182689"/>
                      </a:cubicBezTo>
                      <a:cubicBezTo>
                        <a:pt x="84481" y="174593"/>
                        <a:pt x="91053" y="168021"/>
                        <a:pt x="99150" y="168021"/>
                      </a:cubicBezTo>
                      <a:cubicBezTo>
                        <a:pt x="107246" y="168021"/>
                        <a:pt x="113818" y="174593"/>
                        <a:pt x="113818" y="182689"/>
                      </a:cubicBezTo>
                      <a:cubicBezTo>
                        <a:pt x="113818" y="190786"/>
                        <a:pt x="107246" y="197358"/>
                        <a:pt x="99150" y="197358"/>
                      </a:cubicBezTo>
                      <a:close/>
                      <a:moveTo>
                        <a:pt x="55906" y="374142"/>
                      </a:moveTo>
                      <a:cubicBezTo>
                        <a:pt x="38475" y="379571"/>
                        <a:pt x="19902" y="369856"/>
                        <a:pt x="14472" y="352520"/>
                      </a:cubicBezTo>
                      <a:cubicBezTo>
                        <a:pt x="9043" y="335089"/>
                        <a:pt x="18759" y="316516"/>
                        <a:pt x="36094" y="311087"/>
                      </a:cubicBezTo>
                      <a:cubicBezTo>
                        <a:pt x="53525" y="305657"/>
                        <a:pt x="72099" y="315373"/>
                        <a:pt x="77528" y="332708"/>
                      </a:cubicBezTo>
                      <a:cubicBezTo>
                        <a:pt x="82957" y="350139"/>
                        <a:pt x="73242" y="368713"/>
                        <a:pt x="55906" y="374142"/>
                      </a:cubicBezTo>
                      <a:close/>
                      <a:moveTo>
                        <a:pt x="192399" y="427387"/>
                      </a:moveTo>
                      <a:cubicBezTo>
                        <a:pt x="187542" y="430054"/>
                        <a:pt x="181350" y="428244"/>
                        <a:pt x="178683" y="423386"/>
                      </a:cubicBezTo>
                      <a:cubicBezTo>
                        <a:pt x="176016" y="418529"/>
                        <a:pt x="177826" y="412337"/>
                        <a:pt x="182684" y="409670"/>
                      </a:cubicBezTo>
                      <a:cubicBezTo>
                        <a:pt x="187542" y="407003"/>
                        <a:pt x="193733" y="408813"/>
                        <a:pt x="196400" y="413671"/>
                      </a:cubicBezTo>
                      <a:cubicBezTo>
                        <a:pt x="199067" y="418529"/>
                        <a:pt x="197257" y="424720"/>
                        <a:pt x="192399" y="427387"/>
                      </a:cubicBezTo>
                      <a:close/>
                      <a:moveTo>
                        <a:pt x="192399" y="45625"/>
                      </a:moveTo>
                      <a:cubicBezTo>
                        <a:pt x="192399" y="27432"/>
                        <a:pt x="207258" y="12573"/>
                        <a:pt x="225451" y="12573"/>
                      </a:cubicBezTo>
                      <a:cubicBezTo>
                        <a:pt x="243644" y="12573"/>
                        <a:pt x="258503" y="27432"/>
                        <a:pt x="258503" y="45625"/>
                      </a:cubicBezTo>
                      <a:cubicBezTo>
                        <a:pt x="258503" y="63818"/>
                        <a:pt x="243644" y="78677"/>
                        <a:pt x="225451" y="78677"/>
                      </a:cubicBezTo>
                      <a:cubicBezTo>
                        <a:pt x="207258" y="78677"/>
                        <a:pt x="192399" y="63818"/>
                        <a:pt x="192399" y="45625"/>
                      </a:cubicBezTo>
                      <a:close/>
                      <a:moveTo>
                        <a:pt x="224118" y="352996"/>
                      </a:moveTo>
                      <a:cubicBezTo>
                        <a:pt x="190685" y="352996"/>
                        <a:pt x="163443" y="325755"/>
                        <a:pt x="163443" y="292322"/>
                      </a:cubicBezTo>
                      <a:cubicBezTo>
                        <a:pt x="163443" y="258889"/>
                        <a:pt x="190685" y="231648"/>
                        <a:pt x="224118" y="231648"/>
                      </a:cubicBezTo>
                      <a:cubicBezTo>
                        <a:pt x="257550" y="231648"/>
                        <a:pt x="284792" y="258889"/>
                        <a:pt x="284792" y="292322"/>
                      </a:cubicBezTo>
                      <a:cubicBezTo>
                        <a:pt x="284792" y="325755"/>
                        <a:pt x="257550" y="352996"/>
                        <a:pt x="224118" y="352996"/>
                      </a:cubicBezTo>
                      <a:close/>
                      <a:moveTo>
                        <a:pt x="363278" y="461867"/>
                      </a:moveTo>
                      <a:cubicBezTo>
                        <a:pt x="352610" y="461867"/>
                        <a:pt x="343942" y="453199"/>
                        <a:pt x="343942" y="442531"/>
                      </a:cubicBezTo>
                      <a:cubicBezTo>
                        <a:pt x="343942" y="431863"/>
                        <a:pt x="352610" y="423196"/>
                        <a:pt x="363278" y="423196"/>
                      </a:cubicBezTo>
                      <a:cubicBezTo>
                        <a:pt x="373946" y="423196"/>
                        <a:pt x="382614" y="431863"/>
                        <a:pt x="382614" y="442531"/>
                      </a:cubicBezTo>
                      <a:cubicBezTo>
                        <a:pt x="382614" y="453199"/>
                        <a:pt x="373946" y="461867"/>
                        <a:pt x="363278" y="461867"/>
                      </a:cubicBezTo>
                      <a:close/>
                    </a:path>
                  </a:pathLst>
                </a:custGeom>
                <a:grpFill/>
                <a:ln w="9525" cap="flat">
                  <a:noFill/>
                  <a:prstDash val="solid"/>
                  <a:miter/>
                </a:ln>
              </p:spPr>
              <p:txBody>
                <a:bodyPr rtlCol="0" anchor="ctr"/>
                <a:lstStyle/>
                <a:p>
                  <a:endParaRPr lang="en-US" dirty="0"/>
                </a:p>
              </p:txBody>
            </p:sp>
          </p:grpSp>
        </p:grpSp>
        <p:grpSp>
          <p:nvGrpSpPr>
            <p:cNvPr id="568" name="Graphic 23">
              <a:extLst>
                <a:ext uri="{FF2B5EF4-FFF2-40B4-BE49-F238E27FC236}">
                  <a16:creationId xmlns:a16="http://schemas.microsoft.com/office/drawing/2014/main" id="{45B9CC51-9D28-1265-7DA4-E7F38B7F5FE1}"/>
                </a:ext>
              </a:extLst>
            </p:cNvPr>
            <p:cNvGrpSpPr/>
            <p:nvPr/>
          </p:nvGrpSpPr>
          <p:grpSpPr>
            <a:xfrm>
              <a:off x="10879959" y="829884"/>
              <a:ext cx="320040" cy="320040"/>
              <a:chOff x="5753100" y="5093493"/>
              <a:chExt cx="685800" cy="685800"/>
            </a:xfrm>
            <a:solidFill>
              <a:schemeClr val="bg1">
                <a:lumMod val="85000"/>
              </a:schemeClr>
            </a:solidFill>
          </p:grpSpPr>
          <p:sp>
            <p:nvSpPr>
              <p:cNvPr id="705" name="Freeform: Shape 704">
                <a:extLst>
                  <a:ext uri="{FF2B5EF4-FFF2-40B4-BE49-F238E27FC236}">
                    <a16:creationId xmlns:a16="http://schemas.microsoft.com/office/drawing/2014/main" id="{42E16590-9BBB-94ED-85EB-3A53600B6B7F}"/>
                  </a:ext>
                </a:extLst>
              </p:cNvPr>
              <p:cNvSpPr/>
              <p:nvPr/>
            </p:nvSpPr>
            <p:spPr>
              <a:xfrm>
                <a:off x="5753100" y="5093493"/>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706" name="Graphic 23">
                <a:extLst>
                  <a:ext uri="{FF2B5EF4-FFF2-40B4-BE49-F238E27FC236}">
                    <a16:creationId xmlns:a16="http://schemas.microsoft.com/office/drawing/2014/main" id="{06A16718-2B52-36F3-23F3-451455850FAE}"/>
                  </a:ext>
                </a:extLst>
              </p:cNvPr>
              <p:cNvGrpSpPr/>
              <p:nvPr/>
            </p:nvGrpSpPr>
            <p:grpSpPr>
              <a:xfrm>
                <a:off x="5893403" y="5242845"/>
                <a:ext cx="449865" cy="431577"/>
                <a:chOff x="5893403" y="5242845"/>
                <a:chExt cx="449865" cy="431577"/>
              </a:xfrm>
              <a:grpFill/>
            </p:grpSpPr>
            <p:sp>
              <p:nvSpPr>
                <p:cNvPr id="707" name="Freeform: Shape 706">
                  <a:extLst>
                    <a:ext uri="{FF2B5EF4-FFF2-40B4-BE49-F238E27FC236}">
                      <a16:creationId xmlns:a16="http://schemas.microsoft.com/office/drawing/2014/main" id="{6D16741F-FC26-F2A0-00B7-153B0599BC52}"/>
                    </a:ext>
                  </a:extLst>
                </p:cNvPr>
                <p:cNvSpPr/>
                <p:nvPr/>
              </p:nvSpPr>
              <p:spPr>
                <a:xfrm>
                  <a:off x="5896356" y="5242845"/>
                  <a:ext cx="284035" cy="77533"/>
                </a:xfrm>
                <a:custGeom>
                  <a:avLst/>
                  <a:gdLst>
                    <a:gd name="connsiteX0" fmla="*/ 284036 w 284035"/>
                    <a:gd name="connsiteY0" fmla="*/ 38767 h 77533"/>
                    <a:gd name="connsiteX1" fmla="*/ 142018 w 284035"/>
                    <a:gd name="connsiteY1" fmla="*/ 77534 h 77533"/>
                    <a:gd name="connsiteX2" fmla="*/ 0 w 284035"/>
                    <a:gd name="connsiteY2" fmla="*/ 38767 h 77533"/>
                    <a:gd name="connsiteX3" fmla="*/ 142018 w 284035"/>
                    <a:gd name="connsiteY3" fmla="*/ 0 h 77533"/>
                    <a:gd name="connsiteX4" fmla="*/ 284036 w 284035"/>
                    <a:gd name="connsiteY4" fmla="*/ 38767 h 7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35" h="77533">
                      <a:moveTo>
                        <a:pt x="284036" y="38767"/>
                      </a:moveTo>
                      <a:cubicBezTo>
                        <a:pt x="284036" y="60177"/>
                        <a:pt x="220452" y="77534"/>
                        <a:pt x="142018" y="77534"/>
                      </a:cubicBezTo>
                      <a:cubicBezTo>
                        <a:pt x="63584" y="77534"/>
                        <a:pt x="0" y="60177"/>
                        <a:pt x="0" y="38767"/>
                      </a:cubicBezTo>
                      <a:cubicBezTo>
                        <a:pt x="0" y="17356"/>
                        <a:pt x="63584" y="0"/>
                        <a:pt x="142018" y="0"/>
                      </a:cubicBezTo>
                      <a:cubicBezTo>
                        <a:pt x="220452" y="0"/>
                        <a:pt x="284036" y="17356"/>
                        <a:pt x="284036" y="38767"/>
                      </a:cubicBezTo>
                      <a:close/>
                    </a:path>
                  </a:pathLst>
                </a:custGeom>
                <a:grpFill/>
                <a:ln w="9525" cap="flat">
                  <a:noFill/>
                  <a:prstDash val="solid"/>
                  <a:miter/>
                </a:ln>
              </p:spPr>
              <p:txBody>
                <a:bodyPr rtlCol="0" anchor="ctr"/>
                <a:lstStyle/>
                <a:p>
                  <a:endParaRPr lang="en-US" dirty="0"/>
                </a:p>
              </p:txBody>
            </p:sp>
            <p:sp>
              <p:nvSpPr>
                <p:cNvPr id="708" name="Freeform: Shape 707">
                  <a:extLst>
                    <a:ext uri="{FF2B5EF4-FFF2-40B4-BE49-F238E27FC236}">
                      <a16:creationId xmlns:a16="http://schemas.microsoft.com/office/drawing/2014/main" id="{B5AD7F47-B0CA-EF22-190A-3095AAA355BD}"/>
                    </a:ext>
                  </a:extLst>
                </p:cNvPr>
                <p:cNvSpPr/>
                <p:nvPr/>
              </p:nvSpPr>
              <p:spPr>
                <a:xfrm>
                  <a:off x="6059519" y="5390768"/>
                  <a:ext cx="259461" cy="259460"/>
                </a:xfrm>
                <a:custGeom>
                  <a:avLst/>
                  <a:gdLst>
                    <a:gd name="connsiteX0" fmla="*/ 25622 w 259461"/>
                    <a:gd name="connsiteY0" fmla="*/ 52292 h 259460"/>
                    <a:gd name="connsiteX1" fmla="*/ 117062 w 259461"/>
                    <a:gd name="connsiteY1" fmla="*/ 28956 h 259460"/>
                    <a:gd name="connsiteX2" fmla="*/ 123825 w 259461"/>
                    <a:gd name="connsiteY2" fmla="*/ 33147 h 259460"/>
                    <a:gd name="connsiteX3" fmla="*/ 123825 w 259461"/>
                    <a:gd name="connsiteY3" fmla="*/ 77057 h 259460"/>
                    <a:gd name="connsiteX4" fmla="*/ 667 w 259461"/>
                    <a:gd name="connsiteY4" fmla="*/ 116205 h 259460"/>
                    <a:gd name="connsiteX5" fmla="*/ 0 w 259461"/>
                    <a:gd name="connsiteY5" fmla="*/ 129635 h 259460"/>
                    <a:gd name="connsiteX6" fmla="*/ 1238 w 259461"/>
                    <a:gd name="connsiteY6" fmla="*/ 147447 h 259460"/>
                    <a:gd name="connsiteX7" fmla="*/ 117062 w 259461"/>
                    <a:gd name="connsiteY7" fmla="*/ 122587 h 259460"/>
                    <a:gd name="connsiteX8" fmla="*/ 123825 w 259461"/>
                    <a:gd name="connsiteY8" fmla="*/ 126778 h 259460"/>
                    <a:gd name="connsiteX9" fmla="*/ 123825 w 259461"/>
                    <a:gd name="connsiteY9" fmla="*/ 170688 h 259460"/>
                    <a:gd name="connsiteX10" fmla="*/ 26384 w 259461"/>
                    <a:gd name="connsiteY10" fmla="*/ 208121 h 259460"/>
                    <a:gd name="connsiteX11" fmla="*/ 129731 w 259461"/>
                    <a:gd name="connsiteY11" fmla="*/ 259461 h 259460"/>
                    <a:gd name="connsiteX12" fmla="*/ 259461 w 259461"/>
                    <a:gd name="connsiteY12" fmla="*/ 129730 h 259460"/>
                    <a:gd name="connsiteX13" fmla="*/ 129731 w 259461"/>
                    <a:gd name="connsiteY13" fmla="*/ 0 h 259460"/>
                    <a:gd name="connsiteX14" fmla="*/ 107156 w 259461"/>
                    <a:gd name="connsiteY14" fmla="*/ 2000 h 259460"/>
                    <a:gd name="connsiteX15" fmla="*/ 70866 w 259461"/>
                    <a:gd name="connsiteY15" fmla="*/ 14097 h 259460"/>
                    <a:gd name="connsiteX16" fmla="*/ 25622 w 259461"/>
                    <a:gd name="connsiteY16" fmla="*/ 52292 h 2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461" h="259460">
                      <a:moveTo>
                        <a:pt x="25622" y="52292"/>
                      </a:moveTo>
                      <a:cubicBezTo>
                        <a:pt x="67056" y="48482"/>
                        <a:pt x="100965" y="39910"/>
                        <a:pt x="117062" y="28956"/>
                      </a:cubicBezTo>
                      <a:cubicBezTo>
                        <a:pt x="120015" y="26955"/>
                        <a:pt x="123825" y="29337"/>
                        <a:pt x="123825" y="33147"/>
                      </a:cubicBezTo>
                      <a:lnTo>
                        <a:pt x="123825" y="77057"/>
                      </a:lnTo>
                      <a:cubicBezTo>
                        <a:pt x="123825" y="96869"/>
                        <a:pt x="70390" y="113347"/>
                        <a:pt x="667" y="116205"/>
                      </a:cubicBezTo>
                      <a:cubicBezTo>
                        <a:pt x="191" y="120586"/>
                        <a:pt x="0" y="125158"/>
                        <a:pt x="0" y="129635"/>
                      </a:cubicBezTo>
                      <a:cubicBezTo>
                        <a:pt x="0" y="135731"/>
                        <a:pt x="381" y="141637"/>
                        <a:pt x="1238" y="147447"/>
                      </a:cubicBezTo>
                      <a:cubicBezTo>
                        <a:pt x="53531" y="145256"/>
                        <a:pt x="97917" y="135541"/>
                        <a:pt x="117062" y="122587"/>
                      </a:cubicBezTo>
                      <a:cubicBezTo>
                        <a:pt x="120015" y="120586"/>
                        <a:pt x="123825" y="122967"/>
                        <a:pt x="123825" y="126778"/>
                      </a:cubicBezTo>
                      <a:lnTo>
                        <a:pt x="123825" y="170688"/>
                      </a:lnTo>
                      <a:cubicBezTo>
                        <a:pt x="123825" y="188023"/>
                        <a:pt x="83058" y="202787"/>
                        <a:pt x="26384" y="208121"/>
                      </a:cubicBezTo>
                      <a:cubicBezTo>
                        <a:pt x="50102" y="239268"/>
                        <a:pt x="87535" y="259461"/>
                        <a:pt x="129731" y="259461"/>
                      </a:cubicBezTo>
                      <a:cubicBezTo>
                        <a:pt x="201359" y="259461"/>
                        <a:pt x="259461" y="201358"/>
                        <a:pt x="259461" y="129730"/>
                      </a:cubicBezTo>
                      <a:cubicBezTo>
                        <a:pt x="259461" y="58102"/>
                        <a:pt x="201359" y="0"/>
                        <a:pt x="129731" y="0"/>
                      </a:cubicBezTo>
                      <a:cubicBezTo>
                        <a:pt x="122015" y="0"/>
                        <a:pt x="114491" y="667"/>
                        <a:pt x="107156" y="2000"/>
                      </a:cubicBezTo>
                      <a:cubicBezTo>
                        <a:pt x="98108" y="6667"/>
                        <a:pt x="85725" y="10763"/>
                        <a:pt x="70866" y="14097"/>
                      </a:cubicBezTo>
                      <a:cubicBezTo>
                        <a:pt x="52959" y="23241"/>
                        <a:pt x="37529" y="36386"/>
                        <a:pt x="25622" y="52292"/>
                      </a:cubicBezTo>
                      <a:close/>
                    </a:path>
                  </a:pathLst>
                </a:custGeom>
                <a:grpFill/>
                <a:ln w="9525" cap="flat">
                  <a:noFill/>
                  <a:prstDash val="solid"/>
                  <a:miter/>
                </a:ln>
              </p:spPr>
              <p:txBody>
                <a:bodyPr rtlCol="0" anchor="ctr"/>
                <a:lstStyle/>
                <a:p>
                  <a:endParaRPr lang="en-US" dirty="0"/>
                </a:p>
              </p:txBody>
            </p:sp>
            <p:sp>
              <p:nvSpPr>
                <p:cNvPr id="709" name="Freeform: Shape 708">
                  <a:extLst>
                    <a:ext uri="{FF2B5EF4-FFF2-40B4-BE49-F238E27FC236}">
                      <a16:creationId xmlns:a16="http://schemas.microsoft.com/office/drawing/2014/main" id="{2C541308-46E9-FE67-6DEB-E463634E0988}"/>
                    </a:ext>
                  </a:extLst>
                </p:cNvPr>
                <p:cNvSpPr/>
                <p:nvPr/>
              </p:nvSpPr>
              <p:spPr>
                <a:xfrm>
                  <a:off x="5893498" y="5325368"/>
                  <a:ext cx="289941" cy="88450"/>
                </a:xfrm>
                <a:custGeom>
                  <a:avLst/>
                  <a:gdLst>
                    <a:gd name="connsiteX0" fmla="*/ 235839 w 289941"/>
                    <a:gd name="connsiteY0" fmla="*/ 53112 h 88450"/>
                    <a:gd name="connsiteX1" fmla="*/ 289941 w 289941"/>
                    <a:gd name="connsiteY1" fmla="*/ 41111 h 88450"/>
                    <a:gd name="connsiteX2" fmla="*/ 289941 w 289941"/>
                    <a:gd name="connsiteY2" fmla="*/ 4916 h 88450"/>
                    <a:gd name="connsiteX3" fmla="*/ 283178 w 289941"/>
                    <a:gd name="connsiteY3" fmla="*/ 725 h 88450"/>
                    <a:gd name="connsiteX4" fmla="*/ 144971 w 289941"/>
                    <a:gd name="connsiteY4" fmla="*/ 26061 h 88450"/>
                    <a:gd name="connsiteX5" fmla="*/ 6763 w 289941"/>
                    <a:gd name="connsiteY5" fmla="*/ 725 h 88450"/>
                    <a:gd name="connsiteX6" fmla="*/ 0 w 289941"/>
                    <a:gd name="connsiteY6" fmla="*/ 4916 h 88450"/>
                    <a:gd name="connsiteX7" fmla="*/ 0 w 289941"/>
                    <a:gd name="connsiteY7" fmla="*/ 48826 h 88450"/>
                    <a:gd name="connsiteX8" fmla="*/ 145066 w 289941"/>
                    <a:gd name="connsiteY8" fmla="*/ 88450 h 88450"/>
                    <a:gd name="connsiteX9" fmla="*/ 186309 w 289941"/>
                    <a:gd name="connsiteY9" fmla="*/ 86831 h 88450"/>
                    <a:gd name="connsiteX10" fmla="*/ 186976 w 289941"/>
                    <a:gd name="connsiteY10" fmla="*/ 86069 h 88450"/>
                    <a:gd name="connsiteX11" fmla="*/ 235934 w 289941"/>
                    <a:gd name="connsiteY11" fmla="*/ 53017 h 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41" h="88450">
                      <a:moveTo>
                        <a:pt x="235839" y="53112"/>
                      </a:moveTo>
                      <a:cubicBezTo>
                        <a:pt x="253079" y="45873"/>
                        <a:pt x="271272" y="41777"/>
                        <a:pt x="289941" y="41111"/>
                      </a:cubicBezTo>
                      <a:lnTo>
                        <a:pt x="289941" y="4916"/>
                      </a:lnTo>
                      <a:cubicBezTo>
                        <a:pt x="289941" y="1106"/>
                        <a:pt x="286131" y="-1275"/>
                        <a:pt x="283178" y="725"/>
                      </a:cubicBezTo>
                      <a:cubicBezTo>
                        <a:pt x="261271" y="15584"/>
                        <a:pt x="206597" y="26061"/>
                        <a:pt x="144971" y="26061"/>
                      </a:cubicBezTo>
                      <a:cubicBezTo>
                        <a:pt x="83344" y="26061"/>
                        <a:pt x="28575" y="15488"/>
                        <a:pt x="6763" y="725"/>
                      </a:cubicBezTo>
                      <a:cubicBezTo>
                        <a:pt x="3810" y="-1275"/>
                        <a:pt x="0" y="1106"/>
                        <a:pt x="0" y="4916"/>
                      </a:cubicBezTo>
                      <a:lnTo>
                        <a:pt x="0" y="48826"/>
                      </a:lnTo>
                      <a:cubicBezTo>
                        <a:pt x="0" y="70734"/>
                        <a:pt x="64960" y="88450"/>
                        <a:pt x="145066" y="88450"/>
                      </a:cubicBezTo>
                      <a:cubicBezTo>
                        <a:pt x="159353" y="88450"/>
                        <a:pt x="173260" y="87879"/>
                        <a:pt x="186309" y="86831"/>
                      </a:cubicBezTo>
                      <a:cubicBezTo>
                        <a:pt x="186500" y="86545"/>
                        <a:pt x="186785" y="86354"/>
                        <a:pt x="186976" y="86069"/>
                      </a:cubicBezTo>
                      <a:cubicBezTo>
                        <a:pt x="201168" y="71877"/>
                        <a:pt x="217646" y="60827"/>
                        <a:pt x="235934" y="53017"/>
                      </a:cubicBezTo>
                      <a:close/>
                    </a:path>
                  </a:pathLst>
                </a:custGeom>
                <a:grpFill/>
                <a:ln w="9525" cap="flat">
                  <a:noFill/>
                  <a:prstDash val="solid"/>
                  <a:miter/>
                </a:ln>
              </p:spPr>
              <p:txBody>
                <a:bodyPr rtlCol="0" anchor="ctr"/>
                <a:lstStyle/>
                <a:p>
                  <a:endParaRPr lang="en-US" dirty="0"/>
                </a:p>
              </p:txBody>
            </p:sp>
            <p:sp>
              <p:nvSpPr>
                <p:cNvPr id="710" name="Freeform: Shape 709">
                  <a:extLst>
                    <a:ext uri="{FF2B5EF4-FFF2-40B4-BE49-F238E27FC236}">
                      <a16:creationId xmlns:a16="http://schemas.microsoft.com/office/drawing/2014/main" id="{6C80BBC9-0FDA-1893-55AF-FDA8EF67506C}"/>
                    </a:ext>
                  </a:extLst>
                </p:cNvPr>
                <p:cNvSpPr/>
                <p:nvPr/>
              </p:nvSpPr>
              <p:spPr>
                <a:xfrm>
                  <a:off x="5893403" y="5419094"/>
                  <a:ext cx="161544" cy="88449"/>
                </a:xfrm>
                <a:custGeom>
                  <a:avLst/>
                  <a:gdLst>
                    <a:gd name="connsiteX0" fmla="*/ 161544 w 161544"/>
                    <a:gd name="connsiteY0" fmla="*/ 25776 h 88449"/>
                    <a:gd name="connsiteX1" fmla="*/ 144971 w 161544"/>
                    <a:gd name="connsiteY1" fmla="*/ 26061 h 88449"/>
                    <a:gd name="connsiteX2" fmla="*/ 6763 w 161544"/>
                    <a:gd name="connsiteY2" fmla="*/ 725 h 88449"/>
                    <a:gd name="connsiteX3" fmla="*/ 0 w 161544"/>
                    <a:gd name="connsiteY3" fmla="*/ 4916 h 88449"/>
                    <a:gd name="connsiteX4" fmla="*/ 0 w 161544"/>
                    <a:gd name="connsiteY4" fmla="*/ 48826 h 88449"/>
                    <a:gd name="connsiteX5" fmla="*/ 142304 w 161544"/>
                    <a:gd name="connsiteY5" fmla="*/ 88450 h 88449"/>
                    <a:gd name="connsiteX6" fmla="*/ 153924 w 161544"/>
                    <a:gd name="connsiteY6" fmla="*/ 41492 h 88449"/>
                    <a:gd name="connsiteX7" fmla="*/ 161544 w 161544"/>
                    <a:gd name="connsiteY7" fmla="*/ 2587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44" h="88449">
                      <a:moveTo>
                        <a:pt x="161544" y="25776"/>
                      </a:moveTo>
                      <a:cubicBezTo>
                        <a:pt x="156115" y="25966"/>
                        <a:pt x="150590" y="26061"/>
                        <a:pt x="144971" y="26061"/>
                      </a:cubicBezTo>
                      <a:cubicBezTo>
                        <a:pt x="83249" y="26061"/>
                        <a:pt x="28575" y="15489"/>
                        <a:pt x="6763" y="725"/>
                      </a:cubicBezTo>
                      <a:cubicBezTo>
                        <a:pt x="3810" y="-1276"/>
                        <a:pt x="0" y="1106"/>
                        <a:pt x="0" y="4916"/>
                      </a:cubicBezTo>
                      <a:lnTo>
                        <a:pt x="0" y="48826"/>
                      </a:lnTo>
                      <a:cubicBezTo>
                        <a:pt x="0" y="70448"/>
                        <a:pt x="63437" y="88069"/>
                        <a:pt x="142304" y="88450"/>
                      </a:cubicBezTo>
                      <a:cubicBezTo>
                        <a:pt x="143637" y="72258"/>
                        <a:pt x="147542" y="56446"/>
                        <a:pt x="153924" y="41492"/>
                      </a:cubicBezTo>
                      <a:cubicBezTo>
                        <a:pt x="156210" y="36158"/>
                        <a:pt x="158782" y="30919"/>
                        <a:pt x="161544" y="25871"/>
                      </a:cubicBezTo>
                      <a:close/>
                    </a:path>
                  </a:pathLst>
                </a:custGeom>
                <a:grpFill/>
                <a:ln w="9525" cap="flat">
                  <a:noFill/>
                  <a:prstDash val="solid"/>
                  <a:miter/>
                </a:ln>
              </p:spPr>
              <p:txBody>
                <a:bodyPr rtlCol="0" anchor="ctr"/>
                <a:lstStyle/>
                <a:p>
                  <a:endParaRPr lang="en-US" dirty="0"/>
                </a:p>
              </p:txBody>
            </p:sp>
            <p:sp>
              <p:nvSpPr>
                <p:cNvPr id="711" name="Freeform: Shape 710">
                  <a:extLst>
                    <a:ext uri="{FF2B5EF4-FFF2-40B4-BE49-F238E27FC236}">
                      <a16:creationId xmlns:a16="http://schemas.microsoft.com/office/drawing/2014/main" id="{EF844247-12C4-2E8E-9B00-1BAABB3F4929}"/>
                    </a:ext>
                  </a:extLst>
                </p:cNvPr>
                <p:cNvSpPr/>
                <p:nvPr/>
              </p:nvSpPr>
              <p:spPr>
                <a:xfrm>
                  <a:off x="5893403" y="5512725"/>
                  <a:ext cx="164401" cy="88449"/>
                </a:xfrm>
                <a:custGeom>
                  <a:avLst/>
                  <a:gdLst>
                    <a:gd name="connsiteX0" fmla="*/ 142875 w 164401"/>
                    <a:gd name="connsiteY0" fmla="*/ 26061 h 88449"/>
                    <a:gd name="connsiteX1" fmla="*/ 6763 w 164401"/>
                    <a:gd name="connsiteY1" fmla="*/ 725 h 88449"/>
                    <a:gd name="connsiteX2" fmla="*/ 0 w 164401"/>
                    <a:gd name="connsiteY2" fmla="*/ 4916 h 88449"/>
                    <a:gd name="connsiteX3" fmla="*/ 0 w 164401"/>
                    <a:gd name="connsiteY3" fmla="*/ 48826 h 88449"/>
                    <a:gd name="connsiteX4" fmla="*/ 145066 w 164401"/>
                    <a:gd name="connsiteY4" fmla="*/ 88450 h 88449"/>
                    <a:gd name="connsiteX5" fmla="*/ 164402 w 164401"/>
                    <a:gd name="connsiteY5" fmla="*/ 88069 h 88449"/>
                    <a:gd name="connsiteX6" fmla="*/ 154019 w 164401"/>
                    <a:gd name="connsiteY6" fmla="*/ 67781 h 88449"/>
                    <a:gd name="connsiteX7" fmla="*/ 142970 w 164401"/>
                    <a:gd name="connsiteY7" fmla="*/ 2606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401" h="88449">
                      <a:moveTo>
                        <a:pt x="142875" y="26061"/>
                      </a:moveTo>
                      <a:cubicBezTo>
                        <a:pt x="82010" y="25775"/>
                        <a:pt x="28384" y="15393"/>
                        <a:pt x="6763" y="725"/>
                      </a:cubicBezTo>
                      <a:cubicBezTo>
                        <a:pt x="3810" y="-1276"/>
                        <a:pt x="0" y="1106"/>
                        <a:pt x="0" y="4916"/>
                      </a:cubicBezTo>
                      <a:lnTo>
                        <a:pt x="0" y="48826"/>
                      </a:lnTo>
                      <a:cubicBezTo>
                        <a:pt x="0" y="70733"/>
                        <a:pt x="64960" y="88450"/>
                        <a:pt x="145066" y="88450"/>
                      </a:cubicBezTo>
                      <a:cubicBezTo>
                        <a:pt x="151638" y="88450"/>
                        <a:pt x="158020" y="88354"/>
                        <a:pt x="164402" y="88069"/>
                      </a:cubicBezTo>
                      <a:cubicBezTo>
                        <a:pt x="160496" y="81592"/>
                        <a:pt x="156972" y="74829"/>
                        <a:pt x="154019" y="67781"/>
                      </a:cubicBezTo>
                      <a:cubicBezTo>
                        <a:pt x="148400" y="54350"/>
                        <a:pt x="144685" y="40444"/>
                        <a:pt x="142970" y="26061"/>
                      </a:cubicBezTo>
                      <a:close/>
                    </a:path>
                  </a:pathLst>
                </a:custGeom>
                <a:grpFill/>
                <a:ln w="9525" cap="flat">
                  <a:noFill/>
                  <a:prstDash val="solid"/>
                  <a:miter/>
                </a:ln>
              </p:spPr>
              <p:txBody>
                <a:bodyPr rtlCol="0" anchor="ctr"/>
                <a:lstStyle/>
                <a:p>
                  <a:endParaRPr lang="en-US" dirty="0"/>
                </a:p>
              </p:txBody>
            </p:sp>
            <p:sp>
              <p:nvSpPr>
                <p:cNvPr id="712" name="Freeform: Shape 711">
                  <a:extLst>
                    <a:ext uri="{FF2B5EF4-FFF2-40B4-BE49-F238E27FC236}">
                      <a16:creationId xmlns:a16="http://schemas.microsoft.com/office/drawing/2014/main" id="{02C7159D-5B67-70A9-D98C-B452822E95E5}"/>
                    </a:ext>
                  </a:extLst>
                </p:cNvPr>
                <p:cNvSpPr/>
                <p:nvPr/>
              </p:nvSpPr>
              <p:spPr>
                <a:xfrm>
                  <a:off x="6035135" y="5507068"/>
                  <a:ext cx="25622" cy="31813"/>
                </a:xfrm>
                <a:custGeom>
                  <a:avLst/>
                  <a:gdLst>
                    <a:gd name="connsiteX0" fmla="*/ 25622 w 25622"/>
                    <a:gd name="connsiteY0" fmla="*/ 31242 h 31813"/>
                    <a:gd name="connsiteX1" fmla="*/ 24384 w 25622"/>
                    <a:gd name="connsiteY1" fmla="*/ 13431 h 31813"/>
                    <a:gd name="connsiteX2" fmla="*/ 25051 w 25622"/>
                    <a:gd name="connsiteY2" fmla="*/ 0 h 31813"/>
                    <a:gd name="connsiteX3" fmla="*/ 3239 w 25622"/>
                    <a:gd name="connsiteY3" fmla="*/ 476 h 31813"/>
                    <a:gd name="connsiteX4" fmla="*/ 571 w 25622"/>
                    <a:gd name="connsiteY4" fmla="*/ 476 h 31813"/>
                    <a:gd name="connsiteX5" fmla="*/ 0 w 25622"/>
                    <a:gd name="connsiteY5" fmla="*/ 13526 h 31813"/>
                    <a:gd name="connsiteX6" fmla="*/ 1048 w 25622"/>
                    <a:gd name="connsiteY6" fmla="*/ 31814 h 31813"/>
                    <a:gd name="connsiteX7" fmla="*/ 3239 w 25622"/>
                    <a:gd name="connsiteY7" fmla="*/ 31814 h 31813"/>
                    <a:gd name="connsiteX8" fmla="*/ 25622 w 25622"/>
                    <a:gd name="connsiteY8" fmla="*/ 31338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2" h="31813">
                      <a:moveTo>
                        <a:pt x="25622" y="31242"/>
                      </a:moveTo>
                      <a:cubicBezTo>
                        <a:pt x="24860" y="25432"/>
                        <a:pt x="24384" y="19431"/>
                        <a:pt x="24384" y="13431"/>
                      </a:cubicBezTo>
                      <a:cubicBezTo>
                        <a:pt x="24384" y="8858"/>
                        <a:pt x="24574" y="4382"/>
                        <a:pt x="25051" y="0"/>
                      </a:cubicBezTo>
                      <a:cubicBezTo>
                        <a:pt x="17907" y="286"/>
                        <a:pt x="10668" y="476"/>
                        <a:pt x="3239" y="476"/>
                      </a:cubicBezTo>
                      <a:cubicBezTo>
                        <a:pt x="2381" y="476"/>
                        <a:pt x="1429" y="476"/>
                        <a:pt x="571" y="476"/>
                      </a:cubicBezTo>
                      <a:cubicBezTo>
                        <a:pt x="190" y="4763"/>
                        <a:pt x="0" y="9144"/>
                        <a:pt x="0" y="13526"/>
                      </a:cubicBezTo>
                      <a:cubicBezTo>
                        <a:pt x="0" y="19717"/>
                        <a:pt x="381" y="25813"/>
                        <a:pt x="1048" y="31814"/>
                      </a:cubicBezTo>
                      <a:cubicBezTo>
                        <a:pt x="1810" y="31814"/>
                        <a:pt x="2477" y="31814"/>
                        <a:pt x="3239" y="31814"/>
                      </a:cubicBezTo>
                      <a:cubicBezTo>
                        <a:pt x="10858" y="31814"/>
                        <a:pt x="18288" y="31623"/>
                        <a:pt x="25622" y="31338"/>
                      </a:cubicBezTo>
                      <a:close/>
                    </a:path>
                  </a:pathLst>
                </a:custGeom>
                <a:grpFill/>
                <a:ln w="9525" cap="flat">
                  <a:noFill/>
                  <a:prstDash val="solid"/>
                  <a:miter/>
                </a:ln>
              </p:spPr>
              <p:txBody>
                <a:bodyPr rtlCol="0" anchor="ctr"/>
                <a:lstStyle/>
                <a:p>
                  <a:endParaRPr lang="en-US" dirty="0"/>
                </a:p>
              </p:txBody>
            </p:sp>
            <p:sp>
              <p:nvSpPr>
                <p:cNvPr id="713" name="Freeform: Shape 712">
                  <a:extLst>
                    <a:ext uri="{FF2B5EF4-FFF2-40B4-BE49-F238E27FC236}">
                      <a16:creationId xmlns:a16="http://schemas.microsoft.com/office/drawing/2014/main" id="{5D4E6647-74F7-4075-6E15-AC6EF61DBDBA}"/>
                    </a:ext>
                  </a:extLst>
                </p:cNvPr>
                <p:cNvSpPr/>
                <p:nvPr/>
              </p:nvSpPr>
              <p:spPr>
                <a:xfrm>
                  <a:off x="6054947" y="5404865"/>
                  <a:ext cx="75438" cy="40005"/>
                </a:xfrm>
                <a:custGeom>
                  <a:avLst/>
                  <a:gdLst>
                    <a:gd name="connsiteX0" fmla="*/ 75438 w 75438"/>
                    <a:gd name="connsiteY0" fmla="*/ 0 h 40005"/>
                    <a:gd name="connsiteX1" fmla="*/ 24670 w 75438"/>
                    <a:gd name="connsiteY1" fmla="*/ 7334 h 40005"/>
                    <a:gd name="connsiteX2" fmla="*/ 0 w 75438"/>
                    <a:gd name="connsiteY2" fmla="*/ 40005 h 40005"/>
                    <a:gd name="connsiteX3" fmla="*/ 30194 w 75438"/>
                    <a:gd name="connsiteY3" fmla="*/ 38195 h 40005"/>
                    <a:gd name="connsiteX4" fmla="*/ 75438 w 75438"/>
                    <a:gd name="connsiteY4" fmla="*/ 0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8" h="40005">
                      <a:moveTo>
                        <a:pt x="75438" y="0"/>
                      </a:moveTo>
                      <a:cubicBezTo>
                        <a:pt x="60674" y="3334"/>
                        <a:pt x="43434" y="5810"/>
                        <a:pt x="24670" y="7334"/>
                      </a:cubicBezTo>
                      <a:cubicBezTo>
                        <a:pt x="14954" y="17145"/>
                        <a:pt x="6667" y="28099"/>
                        <a:pt x="0" y="40005"/>
                      </a:cubicBezTo>
                      <a:cubicBezTo>
                        <a:pt x="10382" y="39719"/>
                        <a:pt x="20479" y="39052"/>
                        <a:pt x="30194" y="38195"/>
                      </a:cubicBezTo>
                      <a:cubicBezTo>
                        <a:pt x="42101" y="22193"/>
                        <a:pt x="57531" y="9049"/>
                        <a:pt x="75438" y="0"/>
                      </a:cubicBezTo>
                      <a:close/>
                    </a:path>
                  </a:pathLst>
                </a:custGeom>
                <a:grpFill/>
                <a:ln w="9525" cap="flat">
                  <a:noFill/>
                  <a:prstDash val="solid"/>
                  <a:miter/>
                </a:ln>
              </p:spPr>
              <p:txBody>
                <a:bodyPr rtlCol="0" anchor="ctr"/>
                <a:lstStyle/>
                <a:p>
                  <a:endParaRPr lang="en-US" dirty="0"/>
                </a:p>
              </p:txBody>
            </p:sp>
            <p:sp>
              <p:nvSpPr>
                <p:cNvPr id="714" name="Freeform: Shape 713">
                  <a:extLst>
                    <a:ext uri="{FF2B5EF4-FFF2-40B4-BE49-F238E27FC236}">
                      <a16:creationId xmlns:a16="http://schemas.microsoft.com/office/drawing/2014/main" id="{52F0E4E1-C73C-E61E-F33E-8DFEBFDD3F6C}"/>
                    </a:ext>
                  </a:extLst>
                </p:cNvPr>
                <p:cNvSpPr/>
                <p:nvPr/>
              </p:nvSpPr>
              <p:spPr>
                <a:xfrm>
                  <a:off x="6057614" y="5366384"/>
                  <a:ext cx="285654" cy="308038"/>
                </a:xfrm>
                <a:custGeom>
                  <a:avLst/>
                  <a:gdLst>
                    <a:gd name="connsiteX0" fmla="*/ 273749 w 285654"/>
                    <a:gd name="connsiteY0" fmla="*/ 94107 h 308038"/>
                    <a:gd name="connsiteX1" fmla="*/ 240697 w 285654"/>
                    <a:gd name="connsiteY1" fmla="*/ 45148 h 308038"/>
                    <a:gd name="connsiteX2" fmla="*/ 191738 w 285654"/>
                    <a:gd name="connsiteY2" fmla="*/ 12096 h 308038"/>
                    <a:gd name="connsiteX3" fmla="*/ 131731 w 285654"/>
                    <a:gd name="connsiteY3" fmla="*/ 0 h 308038"/>
                    <a:gd name="connsiteX4" fmla="*/ 125825 w 285654"/>
                    <a:gd name="connsiteY4" fmla="*/ 95 h 308038"/>
                    <a:gd name="connsiteX5" fmla="*/ 125825 w 285654"/>
                    <a:gd name="connsiteY5" fmla="*/ 7810 h 308038"/>
                    <a:gd name="connsiteX6" fmla="*/ 109061 w 285654"/>
                    <a:gd name="connsiteY6" fmla="*/ 26289 h 308038"/>
                    <a:gd name="connsiteX7" fmla="*/ 131636 w 285654"/>
                    <a:gd name="connsiteY7" fmla="*/ 24289 h 308038"/>
                    <a:gd name="connsiteX8" fmla="*/ 261366 w 285654"/>
                    <a:gd name="connsiteY8" fmla="*/ 154019 h 308038"/>
                    <a:gd name="connsiteX9" fmla="*/ 131636 w 285654"/>
                    <a:gd name="connsiteY9" fmla="*/ 283750 h 308038"/>
                    <a:gd name="connsiteX10" fmla="*/ 28289 w 285654"/>
                    <a:gd name="connsiteY10" fmla="*/ 232410 h 308038"/>
                    <a:gd name="connsiteX11" fmla="*/ 0 w 285654"/>
                    <a:gd name="connsiteY11" fmla="*/ 234219 h 308038"/>
                    <a:gd name="connsiteX12" fmla="*/ 22574 w 285654"/>
                    <a:gd name="connsiteY12" fmla="*/ 262890 h 308038"/>
                    <a:gd name="connsiteX13" fmla="*/ 71533 w 285654"/>
                    <a:gd name="connsiteY13" fmla="*/ 295941 h 308038"/>
                    <a:gd name="connsiteX14" fmla="*/ 131540 w 285654"/>
                    <a:gd name="connsiteY14" fmla="*/ 308038 h 308038"/>
                    <a:gd name="connsiteX15" fmla="*/ 191548 w 285654"/>
                    <a:gd name="connsiteY15" fmla="*/ 295941 h 308038"/>
                    <a:gd name="connsiteX16" fmla="*/ 240506 w 285654"/>
                    <a:gd name="connsiteY16" fmla="*/ 262890 h 308038"/>
                    <a:gd name="connsiteX17" fmla="*/ 273558 w 285654"/>
                    <a:gd name="connsiteY17" fmla="*/ 213931 h 308038"/>
                    <a:gd name="connsiteX18" fmla="*/ 285655 w 285654"/>
                    <a:gd name="connsiteY18" fmla="*/ 153924 h 308038"/>
                    <a:gd name="connsiteX19" fmla="*/ 273558 w 285654"/>
                    <a:gd name="connsiteY19" fmla="*/ 93916 h 30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654" h="308038">
                      <a:moveTo>
                        <a:pt x="273749" y="94107"/>
                      </a:moveTo>
                      <a:cubicBezTo>
                        <a:pt x="265938" y="75723"/>
                        <a:pt x="254889" y="59245"/>
                        <a:pt x="240697" y="45148"/>
                      </a:cubicBezTo>
                      <a:cubicBezTo>
                        <a:pt x="226505" y="30956"/>
                        <a:pt x="210026" y="19907"/>
                        <a:pt x="191738" y="12096"/>
                      </a:cubicBezTo>
                      <a:cubicBezTo>
                        <a:pt x="172688" y="4096"/>
                        <a:pt x="152495" y="0"/>
                        <a:pt x="131731" y="0"/>
                      </a:cubicBezTo>
                      <a:cubicBezTo>
                        <a:pt x="129731" y="0"/>
                        <a:pt x="127826" y="0"/>
                        <a:pt x="125825" y="95"/>
                      </a:cubicBezTo>
                      <a:lnTo>
                        <a:pt x="125825" y="7810"/>
                      </a:lnTo>
                      <a:cubicBezTo>
                        <a:pt x="125825" y="14478"/>
                        <a:pt x="119825" y="20764"/>
                        <a:pt x="109061" y="26289"/>
                      </a:cubicBezTo>
                      <a:cubicBezTo>
                        <a:pt x="116395" y="24955"/>
                        <a:pt x="123920" y="24289"/>
                        <a:pt x="131636" y="24289"/>
                      </a:cubicBezTo>
                      <a:cubicBezTo>
                        <a:pt x="203264" y="24289"/>
                        <a:pt x="261366" y="82391"/>
                        <a:pt x="261366" y="154019"/>
                      </a:cubicBezTo>
                      <a:cubicBezTo>
                        <a:pt x="261366" y="225647"/>
                        <a:pt x="203264" y="283750"/>
                        <a:pt x="131636" y="283750"/>
                      </a:cubicBezTo>
                      <a:cubicBezTo>
                        <a:pt x="89440" y="283750"/>
                        <a:pt x="52007" y="263652"/>
                        <a:pt x="28289" y="232410"/>
                      </a:cubicBezTo>
                      <a:cubicBezTo>
                        <a:pt x="19241" y="233267"/>
                        <a:pt x="9811" y="233934"/>
                        <a:pt x="0" y="234219"/>
                      </a:cubicBezTo>
                      <a:cubicBezTo>
                        <a:pt x="6382" y="244602"/>
                        <a:pt x="13907" y="254222"/>
                        <a:pt x="22574" y="262890"/>
                      </a:cubicBezTo>
                      <a:cubicBezTo>
                        <a:pt x="36767" y="277082"/>
                        <a:pt x="53245" y="288131"/>
                        <a:pt x="71533" y="295941"/>
                      </a:cubicBezTo>
                      <a:cubicBezTo>
                        <a:pt x="90583" y="303943"/>
                        <a:pt x="110776" y="308038"/>
                        <a:pt x="131540" y="308038"/>
                      </a:cubicBezTo>
                      <a:cubicBezTo>
                        <a:pt x="152305" y="308038"/>
                        <a:pt x="172498" y="303943"/>
                        <a:pt x="191548" y="295941"/>
                      </a:cubicBezTo>
                      <a:cubicBezTo>
                        <a:pt x="209931" y="288131"/>
                        <a:pt x="226409" y="277082"/>
                        <a:pt x="240506" y="262890"/>
                      </a:cubicBezTo>
                      <a:cubicBezTo>
                        <a:pt x="254603" y="248698"/>
                        <a:pt x="265748" y="232220"/>
                        <a:pt x="273558" y="213931"/>
                      </a:cubicBezTo>
                      <a:cubicBezTo>
                        <a:pt x="281559" y="194881"/>
                        <a:pt x="285655" y="174688"/>
                        <a:pt x="285655" y="153924"/>
                      </a:cubicBezTo>
                      <a:cubicBezTo>
                        <a:pt x="285655" y="133159"/>
                        <a:pt x="281559" y="112966"/>
                        <a:pt x="273558" y="93916"/>
                      </a:cubicBezTo>
                      <a:close/>
                    </a:path>
                  </a:pathLst>
                </a:custGeom>
                <a:grpFill/>
                <a:ln w="9525" cap="flat">
                  <a:noFill/>
                  <a:prstDash val="solid"/>
                  <a:miter/>
                </a:ln>
              </p:spPr>
              <p:txBody>
                <a:bodyPr rtlCol="0" anchor="ctr"/>
                <a:lstStyle/>
                <a:p>
                  <a:endParaRPr lang="en-US" dirty="0"/>
                </a:p>
              </p:txBody>
            </p:sp>
            <p:sp>
              <p:nvSpPr>
                <p:cNvPr id="715" name="Freeform: Shape 714">
                  <a:extLst>
                    <a:ext uri="{FF2B5EF4-FFF2-40B4-BE49-F238E27FC236}">
                      <a16:creationId xmlns:a16="http://schemas.microsoft.com/office/drawing/2014/main" id="{D0201537-4E6C-075F-4F25-5FDDBE3690F2}"/>
                    </a:ext>
                  </a:extLst>
                </p:cNvPr>
                <p:cNvSpPr/>
                <p:nvPr/>
              </p:nvSpPr>
              <p:spPr>
                <a:xfrm>
                  <a:off x="6079712" y="5366479"/>
                  <a:ext cx="103727" cy="45815"/>
                </a:xfrm>
                <a:custGeom>
                  <a:avLst/>
                  <a:gdLst>
                    <a:gd name="connsiteX0" fmla="*/ 86963 w 103727"/>
                    <a:gd name="connsiteY0" fmla="*/ 26194 h 45815"/>
                    <a:gd name="connsiteX1" fmla="*/ 103727 w 103727"/>
                    <a:gd name="connsiteY1" fmla="*/ 7715 h 45815"/>
                    <a:gd name="connsiteX2" fmla="*/ 103727 w 103727"/>
                    <a:gd name="connsiteY2" fmla="*/ 0 h 45815"/>
                    <a:gd name="connsiteX3" fmla="*/ 49625 w 103727"/>
                    <a:gd name="connsiteY3" fmla="*/ 12002 h 45815"/>
                    <a:gd name="connsiteX4" fmla="*/ 667 w 103727"/>
                    <a:gd name="connsiteY4" fmla="*/ 45054 h 45815"/>
                    <a:gd name="connsiteX5" fmla="*/ 0 w 103727"/>
                    <a:gd name="connsiteY5" fmla="*/ 45815 h 45815"/>
                    <a:gd name="connsiteX6" fmla="*/ 50768 w 103727"/>
                    <a:gd name="connsiteY6" fmla="*/ 38481 h 45815"/>
                    <a:gd name="connsiteX7" fmla="*/ 87058 w 103727"/>
                    <a:gd name="connsiteY7" fmla="*/ 26384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27" h="45815">
                      <a:moveTo>
                        <a:pt x="86963" y="26194"/>
                      </a:moveTo>
                      <a:cubicBezTo>
                        <a:pt x="97631" y="20670"/>
                        <a:pt x="103727" y="14383"/>
                        <a:pt x="103727" y="7715"/>
                      </a:cubicBezTo>
                      <a:lnTo>
                        <a:pt x="103727" y="0"/>
                      </a:lnTo>
                      <a:cubicBezTo>
                        <a:pt x="84963" y="667"/>
                        <a:pt x="66866" y="4763"/>
                        <a:pt x="49625" y="12002"/>
                      </a:cubicBezTo>
                      <a:cubicBezTo>
                        <a:pt x="31242" y="19812"/>
                        <a:pt x="14764" y="30861"/>
                        <a:pt x="667" y="45054"/>
                      </a:cubicBezTo>
                      <a:cubicBezTo>
                        <a:pt x="476" y="45244"/>
                        <a:pt x="191" y="45530"/>
                        <a:pt x="0" y="45815"/>
                      </a:cubicBezTo>
                      <a:cubicBezTo>
                        <a:pt x="18764" y="44291"/>
                        <a:pt x="36004" y="41720"/>
                        <a:pt x="50768" y="38481"/>
                      </a:cubicBezTo>
                      <a:cubicBezTo>
                        <a:pt x="62008" y="32766"/>
                        <a:pt x="74200" y="28575"/>
                        <a:pt x="87058" y="26384"/>
                      </a:cubicBezTo>
                      <a:close/>
                    </a:path>
                  </a:pathLst>
                </a:custGeom>
                <a:grpFill/>
                <a:ln w="9525" cap="flat">
                  <a:noFill/>
                  <a:prstDash val="solid"/>
                  <a:miter/>
                </a:ln>
              </p:spPr>
              <p:txBody>
                <a:bodyPr rtlCol="0" anchor="ctr"/>
                <a:lstStyle/>
                <a:p>
                  <a:endParaRPr lang="en-US" dirty="0"/>
                </a:p>
              </p:txBody>
            </p:sp>
            <p:sp>
              <p:nvSpPr>
                <p:cNvPr id="739" name="Freeform: Shape 738">
                  <a:extLst>
                    <a:ext uri="{FF2B5EF4-FFF2-40B4-BE49-F238E27FC236}">
                      <a16:creationId xmlns:a16="http://schemas.microsoft.com/office/drawing/2014/main" id="{C8D5D8A3-55C9-FD32-ABFA-9B734A6FAFF1}"/>
                    </a:ext>
                  </a:extLst>
                </p:cNvPr>
                <p:cNvSpPr/>
                <p:nvPr/>
              </p:nvSpPr>
              <p:spPr>
                <a:xfrm>
                  <a:off x="6035802" y="5443156"/>
                  <a:ext cx="49434" cy="64388"/>
                </a:xfrm>
                <a:custGeom>
                  <a:avLst/>
                  <a:gdLst>
                    <a:gd name="connsiteX0" fmla="*/ 24479 w 49434"/>
                    <a:gd name="connsiteY0" fmla="*/ 63912 h 64388"/>
                    <a:gd name="connsiteX1" fmla="*/ 49435 w 49434"/>
                    <a:gd name="connsiteY1" fmla="*/ 0 h 64388"/>
                    <a:gd name="connsiteX2" fmla="*/ 19241 w 49434"/>
                    <a:gd name="connsiteY2" fmla="*/ 1810 h 64388"/>
                    <a:gd name="connsiteX3" fmla="*/ 11620 w 49434"/>
                    <a:gd name="connsiteY3" fmla="*/ 17430 h 64388"/>
                    <a:gd name="connsiteX4" fmla="*/ 0 w 49434"/>
                    <a:gd name="connsiteY4" fmla="*/ 64389 h 64388"/>
                    <a:gd name="connsiteX5" fmla="*/ 2667 w 49434"/>
                    <a:gd name="connsiteY5" fmla="*/ 64389 h 64388"/>
                    <a:gd name="connsiteX6" fmla="*/ 24479 w 49434"/>
                    <a:gd name="connsiteY6" fmla="*/ 63912 h 6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4" h="64388">
                      <a:moveTo>
                        <a:pt x="24479" y="63912"/>
                      </a:moveTo>
                      <a:cubicBezTo>
                        <a:pt x="26956" y="40100"/>
                        <a:pt x="35814" y="18192"/>
                        <a:pt x="49435" y="0"/>
                      </a:cubicBezTo>
                      <a:cubicBezTo>
                        <a:pt x="39719" y="857"/>
                        <a:pt x="29623" y="1524"/>
                        <a:pt x="19241" y="1810"/>
                      </a:cubicBezTo>
                      <a:cubicBezTo>
                        <a:pt x="16383" y="6858"/>
                        <a:pt x="13811" y="12001"/>
                        <a:pt x="11620" y="17430"/>
                      </a:cubicBezTo>
                      <a:cubicBezTo>
                        <a:pt x="5239" y="32480"/>
                        <a:pt x="1429" y="48196"/>
                        <a:pt x="0" y="64389"/>
                      </a:cubicBezTo>
                      <a:cubicBezTo>
                        <a:pt x="857" y="64389"/>
                        <a:pt x="1810" y="64389"/>
                        <a:pt x="2667" y="64389"/>
                      </a:cubicBezTo>
                      <a:cubicBezTo>
                        <a:pt x="10096" y="64389"/>
                        <a:pt x="17431" y="64198"/>
                        <a:pt x="24479" y="63912"/>
                      </a:cubicBezTo>
                      <a:close/>
                    </a:path>
                  </a:pathLst>
                </a:custGeom>
                <a:grpFill/>
                <a:ln w="9525" cap="flat">
                  <a:noFill/>
                  <a:prstDash val="solid"/>
                  <a:miter/>
                </a:ln>
              </p:spPr>
              <p:txBody>
                <a:bodyPr rtlCol="0" anchor="ctr"/>
                <a:lstStyle/>
                <a:p>
                  <a:endParaRPr lang="en-US" dirty="0"/>
                </a:p>
              </p:txBody>
            </p:sp>
            <p:sp>
              <p:nvSpPr>
                <p:cNvPr id="820" name="Freeform: Shape 819">
                  <a:extLst>
                    <a:ext uri="{FF2B5EF4-FFF2-40B4-BE49-F238E27FC236}">
                      <a16:creationId xmlns:a16="http://schemas.microsoft.com/office/drawing/2014/main" id="{0E607201-B9C0-0423-20C0-8313F94AA7C5}"/>
                    </a:ext>
                  </a:extLst>
                </p:cNvPr>
                <p:cNvSpPr/>
                <p:nvPr/>
              </p:nvSpPr>
              <p:spPr>
                <a:xfrm>
                  <a:off x="6036182" y="5538310"/>
                  <a:ext cx="49720" cy="62483"/>
                </a:xfrm>
                <a:custGeom>
                  <a:avLst/>
                  <a:gdLst>
                    <a:gd name="connsiteX0" fmla="*/ 24575 w 49720"/>
                    <a:gd name="connsiteY0" fmla="*/ 0 h 62483"/>
                    <a:gd name="connsiteX1" fmla="*/ 2191 w 49720"/>
                    <a:gd name="connsiteY1" fmla="*/ 476 h 62483"/>
                    <a:gd name="connsiteX2" fmla="*/ 0 w 49720"/>
                    <a:gd name="connsiteY2" fmla="*/ 476 h 62483"/>
                    <a:gd name="connsiteX3" fmla="*/ 11049 w 49720"/>
                    <a:gd name="connsiteY3" fmla="*/ 42196 h 62483"/>
                    <a:gd name="connsiteX4" fmla="*/ 21431 w 49720"/>
                    <a:gd name="connsiteY4" fmla="*/ 62484 h 62483"/>
                    <a:gd name="connsiteX5" fmla="*/ 49720 w 49720"/>
                    <a:gd name="connsiteY5" fmla="*/ 60674 h 62483"/>
                    <a:gd name="connsiteX6" fmla="*/ 24575 w 49720"/>
                    <a:gd name="connsiteY6" fmla="*/ 95 h 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0" h="62483">
                      <a:moveTo>
                        <a:pt x="24575" y="0"/>
                      </a:moveTo>
                      <a:cubicBezTo>
                        <a:pt x="17240" y="285"/>
                        <a:pt x="9811" y="476"/>
                        <a:pt x="2191" y="476"/>
                      </a:cubicBezTo>
                      <a:cubicBezTo>
                        <a:pt x="1429" y="476"/>
                        <a:pt x="762" y="476"/>
                        <a:pt x="0" y="476"/>
                      </a:cubicBezTo>
                      <a:cubicBezTo>
                        <a:pt x="1715" y="14859"/>
                        <a:pt x="5429" y="28765"/>
                        <a:pt x="11049" y="42196"/>
                      </a:cubicBezTo>
                      <a:cubicBezTo>
                        <a:pt x="14002" y="49244"/>
                        <a:pt x="17526" y="56007"/>
                        <a:pt x="21431" y="62484"/>
                      </a:cubicBezTo>
                      <a:cubicBezTo>
                        <a:pt x="31147" y="62103"/>
                        <a:pt x="40672" y="61531"/>
                        <a:pt x="49720" y="60674"/>
                      </a:cubicBezTo>
                      <a:cubicBezTo>
                        <a:pt x="36576" y="43339"/>
                        <a:pt x="27622" y="22670"/>
                        <a:pt x="24575" y="95"/>
                      </a:cubicBezTo>
                      <a:close/>
                    </a:path>
                  </a:pathLst>
                </a:custGeom>
                <a:grpFill/>
                <a:ln w="9525" cap="flat">
                  <a:noFill/>
                  <a:prstDash val="solid"/>
                  <a:miter/>
                </a:ln>
              </p:spPr>
              <p:txBody>
                <a:bodyPr rtlCol="0" anchor="ctr"/>
                <a:lstStyle/>
                <a:p>
                  <a:endParaRPr lang="en-US" dirty="0"/>
                </a:p>
              </p:txBody>
            </p:sp>
            <p:sp>
              <p:nvSpPr>
                <p:cNvPr id="878" name="Freeform: Shape 877">
                  <a:extLst>
                    <a:ext uri="{FF2B5EF4-FFF2-40B4-BE49-F238E27FC236}">
                      <a16:creationId xmlns:a16="http://schemas.microsoft.com/office/drawing/2014/main" id="{4D672670-2424-250E-BE49-7E09A60C112F}"/>
                    </a:ext>
                  </a:extLst>
                </p:cNvPr>
                <p:cNvSpPr/>
                <p:nvPr/>
              </p:nvSpPr>
              <p:spPr>
                <a:xfrm>
                  <a:off x="6137910" y="5436393"/>
                  <a:ext cx="101250" cy="167830"/>
                </a:xfrm>
                <a:custGeom>
                  <a:avLst/>
                  <a:gdLst>
                    <a:gd name="connsiteX0" fmla="*/ 42958 w 101250"/>
                    <a:gd name="connsiteY0" fmla="*/ 158305 h 167830"/>
                    <a:gd name="connsiteX1" fmla="*/ 42958 w 101250"/>
                    <a:gd name="connsiteY1" fmla="*/ 148685 h 167830"/>
                    <a:gd name="connsiteX2" fmla="*/ 41815 w 101250"/>
                    <a:gd name="connsiteY2" fmla="*/ 148685 h 167830"/>
                    <a:gd name="connsiteX3" fmla="*/ 0 w 101250"/>
                    <a:gd name="connsiteY3" fmla="*/ 131540 h 167830"/>
                    <a:gd name="connsiteX4" fmla="*/ 13240 w 101250"/>
                    <a:gd name="connsiteY4" fmla="*/ 110871 h 167830"/>
                    <a:gd name="connsiteX5" fmla="*/ 53816 w 101250"/>
                    <a:gd name="connsiteY5" fmla="*/ 124492 h 167830"/>
                    <a:gd name="connsiteX6" fmla="*/ 71914 w 101250"/>
                    <a:gd name="connsiteY6" fmla="*/ 112776 h 167830"/>
                    <a:gd name="connsiteX7" fmla="*/ 47434 w 101250"/>
                    <a:gd name="connsiteY7" fmla="*/ 95059 h 167830"/>
                    <a:gd name="connsiteX8" fmla="*/ 19240 w 101250"/>
                    <a:gd name="connsiteY8" fmla="*/ 81439 h 167830"/>
                    <a:gd name="connsiteX9" fmla="*/ 5524 w 101250"/>
                    <a:gd name="connsiteY9" fmla="*/ 55245 h 167830"/>
                    <a:gd name="connsiteX10" fmla="*/ 41815 w 101250"/>
                    <a:gd name="connsiteY10" fmla="*/ 19621 h 167830"/>
                    <a:gd name="connsiteX11" fmla="*/ 42958 w 101250"/>
                    <a:gd name="connsiteY11" fmla="*/ 19431 h 167830"/>
                    <a:gd name="connsiteX12" fmla="*/ 42958 w 101250"/>
                    <a:gd name="connsiteY12" fmla="*/ 9716 h 167830"/>
                    <a:gd name="connsiteX13" fmla="*/ 52673 w 101250"/>
                    <a:gd name="connsiteY13" fmla="*/ 0 h 167830"/>
                    <a:gd name="connsiteX14" fmla="*/ 52673 w 101250"/>
                    <a:gd name="connsiteY14" fmla="*/ 0 h 167830"/>
                    <a:gd name="connsiteX15" fmla="*/ 62389 w 101250"/>
                    <a:gd name="connsiteY15" fmla="*/ 9716 h 167830"/>
                    <a:gd name="connsiteX16" fmla="*/ 62389 w 101250"/>
                    <a:gd name="connsiteY16" fmla="*/ 19050 h 167830"/>
                    <a:gd name="connsiteX17" fmla="*/ 63532 w 101250"/>
                    <a:gd name="connsiteY17" fmla="*/ 19241 h 167830"/>
                    <a:gd name="connsiteX18" fmla="*/ 98393 w 101250"/>
                    <a:gd name="connsiteY18" fmla="*/ 36671 h 167830"/>
                    <a:gd name="connsiteX19" fmla="*/ 83439 w 101250"/>
                    <a:gd name="connsiteY19" fmla="*/ 54007 h 167830"/>
                    <a:gd name="connsiteX20" fmla="*/ 52006 w 101250"/>
                    <a:gd name="connsiteY20" fmla="*/ 42958 h 167830"/>
                    <a:gd name="connsiteX21" fmla="*/ 34862 w 101250"/>
                    <a:gd name="connsiteY21" fmla="*/ 54769 h 167830"/>
                    <a:gd name="connsiteX22" fmla="*/ 57626 w 101250"/>
                    <a:gd name="connsiteY22" fmla="*/ 70104 h 167830"/>
                    <a:gd name="connsiteX23" fmla="*/ 86773 w 101250"/>
                    <a:gd name="connsiteY23" fmla="*/ 83725 h 167830"/>
                    <a:gd name="connsiteX24" fmla="*/ 101251 w 101250"/>
                    <a:gd name="connsiteY24" fmla="*/ 110395 h 167830"/>
                    <a:gd name="connsiteX25" fmla="*/ 91630 w 101250"/>
                    <a:gd name="connsiteY25" fmla="*/ 134302 h 167830"/>
                    <a:gd name="connsiteX26" fmla="*/ 63437 w 101250"/>
                    <a:gd name="connsiteY26" fmla="*/ 147638 h 167830"/>
                    <a:gd name="connsiteX27" fmla="*/ 62293 w 101250"/>
                    <a:gd name="connsiteY27" fmla="*/ 147828 h 167830"/>
                    <a:gd name="connsiteX28" fmla="*/ 62293 w 101250"/>
                    <a:gd name="connsiteY28" fmla="*/ 158115 h 167830"/>
                    <a:gd name="connsiteX29" fmla="*/ 52578 w 101250"/>
                    <a:gd name="connsiteY29" fmla="*/ 167830 h 167830"/>
                    <a:gd name="connsiteX30" fmla="*/ 52578 w 101250"/>
                    <a:gd name="connsiteY30" fmla="*/ 167830 h 167830"/>
                    <a:gd name="connsiteX31" fmla="*/ 42863 w 101250"/>
                    <a:gd name="connsiteY31" fmla="*/ 158115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250" h="167830">
                      <a:moveTo>
                        <a:pt x="42958" y="158305"/>
                      </a:moveTo>
                      <a:lnTo>
                        <a:pt x="42958" y="148685"/>
                      </a:lnTo>
                      <a:lnTo>
                        <a:pt x="41815" y="148685"/>
                      </a:lnTo>
                      <a:cubicBezTo>
                        <a:pt x="26479" y="146875"/>
                        <a:pt x="10573" y="140398"/>
                        <a:pt x="0" y="131540"/>
                      </a:cubicBezTo>
                      <a:lnTo>
                        <a:pt x="13240" y="110871"/>
                      </a:lnTo>
                      <a:cubicBezTo>
                        <a:pt x="29051" y="120586"/>
                        <a:pt x="40862" y="124492"/>
                        <a:pt x="53816" y="124492"/>
                      </a:cubicBezTo>
                      <a:cubicBezTo>
                        <a:pt x="65341" y="124492"/>
                        <a:pt x="71914" y="120205"/>
                        <a:pt x="71914" y="112776"/>
                      </a:cubicBezTo>
                      <a:cubicBezTo>
                        <a:pt x="71914" y="104204"/>
                        <a:pt x="60579" y="99917"/>
                        <a:pt x="47434" y="95059"/>
                      </a:cubicBezTo>
                      <a:cubicBezTo>
                        <a:pt x="38005" y="91535"/>
                        <a:pt x="27432" y="87535"/>
                        <a:pt x="19240" y="81439"/>
                      </a:cubicBezTo>
                      <a:cubicBezTo>
                        <a:pt x="10001" y="74486"/>
                        <a:pt x="5524" y="66008"/>
                        <a:pt x="5524" y="55245"/>
                      </a:cubicBezTo>
                      <a:cubicBezTo>
                        <a:pt x="5524" y="36481"/>
                        <a:pt x="19050" y="23146"/>
                        <a:pt x="41815" y="19621"/>
                      </a:cubicBezTo>
                      <a:lnTo>
                        <a:pt x="42958" y="19431"/>
                      </a:lnTo>
                      <a:lnTo>
                        <a:pt x="42958" y="9716"/>
                      </a:lnTo>
                      <a:cubicBezTo>
                        <a:pt x="42958" y="4286"/>
                        <a:pt x="47339" y="0"/>
                        <a:pt x="52673" y="0"/>
                      </a:cubicBezTo>
                      <a:lnTo>
                        <a:pt x="52673" y="0"/>
                      </a:lnTo>
                      <a:cubicBezTo>
                        <a:pt x="58102" y="0"/>
                        <a:pt x="62389" y="4382"/>
                        <a:pt x="62389" y="9716"/>
                      </a:cubicBezTo>
                      <a:lnTo>
                        <a:pt x="62389" y="19050"/>
                      </a:lnTo>
                      <a:lnTo>
                        <a:pt x="63532" y="19241"/>
                      </a:lnTo>
                      <a:cubicBezTo>
                        <a:pt x="76867" y="20955"/>
                        <a:pt x="88011" y="26575"/>
                        <a:pt x="98393" y="36671"/>
                      </a:cubicBezTo>
                      <a:lnTo>
                        <a:pt x="83439" y="54007"/>
                      </a:lnTo>
                      <a:cubicBezTo>
                        <a:pt x="73342" y="46958"/>
                        <a:pt x="64770" y="42958"/>
                        <a:pt x="52006" y="42958"/>
                      </a:cubicBezTo>
                      <a:cubicBezTo>
                        <a:pt x="36576" y="42958"/>
                        <a:pt x="34862" y="51245"/>
                        <a:pt x="34862" y="54769"/>
                      </a:cubicBezTo>
                      <a:cubicBezTo>
                        <a:pt x="34862" y="61913"/>
                        <a:pt x="44863" y="65532"/>
                        <a:pt x="57626" y="70104"/>
                      </a:cubicBezTo>
                      <a:cubicBezTo>
                        <a:pt x="67246" y="73628"/>
                        <a:pt x="78200" y="77534"/>
                        <a:pt x="86773" y="83725"/>
                      </a:cubicBezTo>
                      <a:cubicBezTo>
                        <a:pt x="96488" y="90774"/>
                        <a:pt x="101251" y="99536"/>
                        <a:pt x="101251" y="110395"/>
                      </a:cubicBezTo>
                      <a:cubicBezTo>
                        <a:pt x="101251" y="119634"/>
                        <a:pt x="97917" y="127825"/>
                        <a:pt x="91630" y="134302"/>
                      </a:cubicBezTo>
                      <a:cubicBezTo>
                        <a:pt x="85058" y="141065"/>
                        <a:pt x="75343" y="145637"/>
                        <a:pt x="63437" y="147638"/>
                      </a:cubicBezTo>
                      <a:lnTo>
                        <a:pt x="62293" y="147828"/>
                      </a:lnTo>
                      <a:lnTo>
                        <a:pt x="62293" y="158115"/>
                      </a:lnTo>
                      <a:cubicBezTo>
                        <a:pt x="62293" y="163544"/>
                        <a:pt x="57912" y="167830"/>
                        <a:pt x="52578" y="167830"/>
                      </a:cubicBezTo>
                      <a:lnTo>
                        <a:pt x="52578" y="167830"/>
                      </a:lnTo>
                      <a:cubicBezTo>
                        <a:pt x="47149" y="167830"/>
                        <a:pt x="42863" y="163449"/>
                        <a:pt x="42863" y="158115"/>
                      </a:cubicBezTo>
                      <a:close/>
                    </a:path>
                  </a:pathLst>
                </a:custGeom>
                <a:grpFill/>
                <a:ln w="9525" cap="flat">
                  <a:noFill/>
                  <a:prstDash val="solid"/>
                  <a:miter/>
                </a:ln>
              </p:spPr>
              <p:txBody>
                <a:bodyPr rtlCol="0" anchor="ctr"/>
                <a:lstStyle/>
                <a:p>
                  <a:endParaRPr lang="en-US" dirty="0"/>
                </a:p>
              </p:txBody>
            </p:sp>
          </p:grpSp>
        </p:grpSp>
        <p:grpSp>
          <p:nvGrpSpPr>
            <p:cNvPr id="569" name="Graphic 23">
              <a:extLst>
                <a:ext uri="{FF2B5EF4-FFF2-40B4-BE49-F238E27FC236}">
                  <a16:creationId xmlns:a16="http://schemas.microsoft.com/office/drawing/2014/main" id="{7F3C3447-07C2-418A-8F98-EBFEA57A1F46}"/>
                </a:ext>
              </a:extLst>
            </p:cNvPr>
            <p:cNvGrpSpPr>
              <a:grpSpLocks noChangeAspect="1"/>
            </p:cNvGrpSpPr>
            <p:nvPr/>
          </p:nvGrpSpPr>
          <p:grpSpPr>
            <a:xfrm>
              <a:off x="11200429" y="829884"/>
              <a:ext cx="320040" cy="320040"/>
              <a:chOff x="5753100" y="5897117"/>
              <a:chExt cx="685800" cy="685800"/>
            </a:xfrm>
            <a:solidFill>
              <a:schemeClr val="bg1">
                <a:lumMod val="85000"/>
              </a:schemeClr>
            </a:solidFill>
          </p:grpSpPr>
          <p:sp>
            <p:nvSpPr>
              <p:cNvPr id="570" name="Freeform: Shape 569">
                <a:extLst>
                  <a:ext uri="{FF2B5EF4-FFF2-40B4-BE49-F238E27FC236}">
                    <a16:creationId xmlns:a16="http://schemas.microsoft.com/office/drawing/2014/main" id="{9BF7C185-A4F7-671C-D281-9B732BE57694}"/>
                  </a:ext>
                </a:extLst>
              </p:cNvPr>
              <p:cNvSpPr/>
              <p:nvPr/>
            </p:nvSpPr>
            <p:spPr>
              <a:xfrm>
                <a:off x="5753100" y="5897117"/>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571" name="Graphic 23">
                <a:extLst>
                  <a:ext uri="{FF2B5EF4-FFF2-40B4-BE49-F238E27FC236}">
                    <a16:creationId xmlns:a16="http://schemas.microsoft.com/office/drawing/2014/main" id="{2CEADB2A-8E65-EFE5-356E-448B8AA339BF}"/>
                  </a:ext>
                </a:extLst>
              </p:cNvPr>
              <p:cNvGrpSpPr/>
              <p:nvPr/>
            </p:nvGrpSpPr>
            <p:grpSpPr>
              <a:xfrm>
                <a:off x="5897975" y="6140385"/>
                <a:ext cx="426339" cy="237268"/>
                <a:chOff x="5897975" y="6140385"/>
                <a:chExt cx="426339" cy="237268"/>
              </a:xfrm>
              <a:grpFill/>
            </p:grpSpPr>
            <p:sp>
              <p:nvSpPr>
                <p:cNvPr id="572" name="Freeform: Shape 571">
                  <a:extLst>
                    <a:ext uri="{FF2B5EF4-FFF2-40B4-BE49-F238E27FC236}">
                      <a16:creationId xmlns:a16="http://schemas.microsoft.com/office/drawing/2014/main" id="{E9B6443E-AE7E-EC84-FE32-49F1D1B83FCD}"/>
                    </a:ext>
                  </a:extLst>
                </p:cNvPr>
                <p:cNvSpPr/>
                <p:nvPr/>
              </p:nvSpPr>
              <p:spPr>
                <a:xfrm>
                  <a:off x="5941694" y="6309835"/>
                  <a:ext cx="67818" cy="67817"/>
                </a:xfrm>
                <a:custGeom>
                  <a:avLst/>
                  <a:gdLst>
                    <a:gd name="connsiteX0" fmla="*/ 67818 w 67818"/>
                    <a:gd name="connsiteY0" fmla="*/ 33909 h 67817"/>
                    <a:gd name="connsiteX1" fmla="*/ 33909 w 67818"/>
                    <a:gd name="connsiteY1" fmla="*/ 67818 h 67817"/>
                    <a:gd name="connsiteX2" fmla="*/ 0 w 67818"/>
                    <a:gd name="connsiteY2" fmla="*/ 33909 h 67817"/>
                    <a:gd name="connsiteX3" fmla="*/ 33909 w 67818"/>
                    <a:gd name="connsiteY3" fmla="*/ 0 h 67817"/>
                    <a:gd name="connsiteX4" fmla="*/ 67818 w 67818"/>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8"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573" name="Freeform: Shape 572">
                  <a:extLst>
                    <a:ext uri="{FF2B5EF4-FFF2-40B4-BE49-F238E27FC236}">
                      <a16:creationId xmlns:a16="http://schemas.microsoft.com/office/drawing/2014/main" id="{4549E14A-F7B5-0A92-D658-8404B29DA521}"/>
                    </a:ext>
                  </a:extLst>
                </p:cNvPr>
                <p:cNvSpPr/>
                <p:nvPr/>
              </p:nvSpPr>
              <p:spPr>
                <a:xfrm>
                  <a:off x="6222587" y="6309835"/>
                  <a:ext cx="67817" cy="67817"/>
                </a:xfrm>
                <a:custGeom>
                  <a:avLst/>
                  <a:gdLst>
                    <a:gd name="connsiteX0" fmla="*/ 67818 w 67817"/>
                    <a:gd name="connsiteY0" fmla="*/ 33909 h 67817"/>
                    <a:gd name="connsiteX1" fmla="*/ 33909 w 67817"/>
                    <a:gd name="connsiteY1" fmla="*/ 67818 h 67817"/>
                    <a:gd name="connsiteX2" fmla="*/ 0 w 67817"/>
                    <a:gd name="connsiteY2" fmla="*/ 33909 h 67817"/>
                    <a:gd name="connsiteX3" fmla="*/ 33909 w 67817"/>
                    <a:gd name="connsiteY3" fmla="*/ 0 h 67817"/>
                    <a:gd name="connsiteX4" fmla="*/ 67818 w 67817"/>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574" name="Freeform: Shape 573">
                  <a:extLst>
                    <a:ext uri="{FF2B5EF4-FFF2-40B4-BE49-F238E27FC236}">
                      <a16:creationId xmlns:a16="http://schemas.microsoft.com/office/drawing/2014/main" id="{894C6397-73E3-F8AA-1BEF-576231DBD7B3}"/>
                    </a:ext>
                  </a:extLst>
                </p:cNvPr>
                <p:cNvSpPr/>
                <p:nvPr/>
              </p:nvSpPr>
              <p:spPr>
                <a:xfrm>
                  <a:off x="5898070" y="6140385"/>
                  <a:ext cx="271272" cy="116205"/>
                </a:xfrm>
                <a:custGeom>
                  <a:avLst/>
                  <a:gdLst>
                    <a:gd name="connsiteX0" fmla="*/ 0 w 271272"/>
                    <a:gd name="connsiteY0" fmla="*/ 0 h 116205"/>
                    <a:gd name="connsiteX1" fmla="*/ 271272 w 271272"/>
                    <a:gd name="connsiteY1" fmla="*/ 0 h 116205"/>
                    <a:gd name="connsiteX2" fmla="*/ 271272 w 271272"/>
                    <a:gd name="connsiteY2" fmla="*/ 116205 h 116205"/>
                    <a:gd name="connsiteX3" fmla="*/ 0 w 271272"/>
                    <a:gd name="connsiteY3" fmla="*/ 116205 h 116205"/>
                    <a:gd name="connsiteX4" fmla="*/ 0 w 271272"/>
                    <a:gd name="connsiteY4" fmla="*/ 0 h 1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2" h="116205">
                      <a:moveTo>
                        <a:pt x="0" y="0"/>
                      </a:moveTo>
                      <a:lnTo>
                        <a:pt x="271272" y="0"/>
                      </a:lnTo>
                      <a:lnTo>
                        <a:pt x="271272" y="116205"/>
                      </a:lnTo>
                      <a:lnTo>
                        <a:pt x="0" y="116205"/>
                      </a:lnTo>
                      <a:lnTo>
                        <a:pt x="0" y="0"/>
                      </a:lnTo>
                      <a:close/>
                    </a:path>
                  </a:pathLst>
                </a:custGeom>
                <a:grpFill/>
                <a:ln w="9525" cap="flat">
                  <a:noFill/>
                  <a:prstDash val="solid"/>
                  <a:miter/>
                </a:ln>
              </p:spPr>
              <p:txBody>
                <a:bodyPr rtlCol="0" anchor="ctr"/>
                <a:lstStyle/>
                <a:p>
                  <a:endParaRPr lang="en-US" dirty="0"/>
                </a:p>
              </p:txBody>
            </p:sp>
            <p:sp>
              <p:nvSpPr>
                <p:cNvPr id="575" name="Freeform: Shape 574">
                  <a:extLst>
                    <a:ext uri="{FF2B5EF4-FFF2-40B4-BE49-F238E27FC236}">
                      <a16:creationId xmlns:a16="http://schemas.microsoft.com/office/drawing/2014/main" id="{8E3CE7F7-FEB9-A6A0-9A79-79DBB4EE5DF8}"/>
                    </a:ext>
                  </a:extLst>
                </p:cNvPr>
                <p:cNvSpPr/>
                <p:nvPr/>
              </p:nvSpPr>
              <p:spPr>
                <a:xfrm>
                  <a:off x="6188678" y="6169437"/>
                  <a:ext cx="135636" cy="174402"/>
                </a:xfrm>
                <a:custGeom>
                  <a:avLst/>
                  <a:gdLst>
                    <a:gd name="connsiteX0" fmla="*/ 19431 w 135636"/>
                    <a:gd name="connsiteY0" fmla="*/ 19335 h 174402"/>
                    <a:gd name="connsiteX1" fmla="*/ 48482 w 135636"/>
                    <a:gd name="connsiteY1" fmla="*/ 19335 h 174402"/>
                    <a:gd name="connsiteX2" fmla="*/ 66866 w 135636"/>
                    <a:gd name="connsiteY2" fmla="*/ 33338 h 174402"/>
                    <a:gd name="connsiteX3" fmla="*/ 76581 w 135636"/>
                    <a:gd name="connsiteY3" fmla="*/ 66770 h 174402"/>
                    <a:gd name="connsiteX4" fmla="*/ 77057 w 135636"/>
                    <a:gd name="connsiteY4" fmla="*/ 67723 h 174402"/>
                    <a:gd name="connsiteX5" fmla="*/ 19431 w 135636"/>
                    <a:gd name="connsiteY5" fmla="*/ 67723 h 174402"/>
                    <a:gd name="connsiteX6" fmla="*/ 19431 w 135636"/>
                    <a:gd name="connsiteY6" fmla="*/ 19240 h 174402"/>
                    <a:gd name="connsiteX7" fmla="*/ 48482 w 135636"/>
                    <a:gd name="connsiteY7" fmla="*/ 0 h 174402"/>
                    <a:gd name="connsiteX8" fmla="*/ 0 w 135636"/>
                    <a:gd name="connsiteY8" fmla="*/ 0 h 174402"/>
                    <a:gd name="connsiteX9" fmla="*/ 0 w 135636"/>
                    <a:gd name="connsiteY9" fmla="*/ 174403 h 174402"/>
                    <a:gd name="connsiteX10" fmla="*/ 19336 w 135636"/>
                    <a:gd name="connsiteY10" fmla="*/ 174403 h 174402"/>
                    <a:gd name="connsiteX11" fmla="*/ 67818 w 135636"/>
                    <a:gd name="connsiteY11" fmla="*/ 125920 h 174402"/>
                    <a:gd name="connsiteX12" fmla="*/ 116300 w 135636"/>
                    <a:gd name="connsiteY12" fmla="*/ 174403 h 174402"/>
                    <a:gd name="connsiteX13" fmla="*/ 135636 w 135636"/>
                    <a:gd name="connsiteY13" fmla="*/ 155067 h 174402"/>
                    <a:gd name="connsiteX14" fmla="*/ 135636 w 135636"/>
                    <a:gd name="connsiteY14" fmla="*/ 106585 h 174402"/>
                    <a:gd name="connsiteX15" fmla="*/ 127921 w 135636"/>
                    <a:gd name="connsiteY15" fmla="*/ 91059 h 174402"/>
                    <a:gd name="connsiteX16" fmla="*/ 102203 w 135636"/>
                    <a:gd name="connsiteY16" fmla="*/ 71723 h 174402"/>
                    <a:gd name="connsiteX17" fmla="*/ 95441 w 135636"/>
                    <a:gd name="connsiteY17" fmla="*/ 61531 h 174402"/>
                    <a:gd name="connsiteX18" fmla="*/ 85725 w 135636"/>
                    <a:gd name="connsiteY18" fmla="*/ 28098 h 174402"/>
                    <a:gd name="connsiteX19" fmla="*/ 48387 w 135636"/>
                    <a:gd name="connsiteY19"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636" h="174402">
                      <a:moveTo>
                        <a:pt x="19431" y="19335"/>
                      </a:moveTo>
                      <a:lnTo>
                        <a:pt x="48482" y="19335"/>
                      </a:lnTo>
                      <a:cubicBezTo>
                        <a:pt x="57245" y="19335"/>
                        <a:pt x="64960" y="25146"/>
                        <a:pt x="66866" y="33338"/>
                      </a:cubicBezTo>
                      <a:lnTo>
                        <a:pt x="76581" y="66770"/>
                      </a:lnTo>
                      <a:cubicBezTo>
                        <a:pt x="76581" y="67246"/>
                        <a:pt x="77057" y="67246"/>
                        <a:pt x="77057" y="67723"/>
                      </a:cubicBezTo>
                      <a:lnTo>
                        <a:pt x="19431" y="67723"/>
                      </a:lnTo>
                      <a:lnTo>
                        <a:pt x="19431" y="19240"/>
                      </a:lnTo>
                      <a:close/>
                      <a:moveTo>
                        <a:pt x="48482" y="0"/>
                      </a:moveTo>
                      <a:lnTo>
                        <a:pt x="0" y="0"/>
                      </a:lnTo>
                      <a:lnTo>
                        <a:pt x="0" y="174403"/>
                      </a:lnTo>
                      <a:lnTo>
                        <a:pt x="19336" y="174403"/>
                      </a:lnTo>
                      <a:cubicBezTo>
                        <a:pt x="19336" y="147732"/>
                        <a:pt x="41148" y="125920"/>
                        <a:pt x="67818" y="125920"/>
                      </a:cubicBezTo>
                      <a:cubicBezTo>
                        <a:pt x="94488" y="125920"/>
                        <a:pt x="116300" y="147732"/>
                        <a:pt x="116300" y="174403"/>
                      </a:cubicBezTo>
                      <a:cubicBezTo>
                        <a:pt x="126968" y="174403"/>
                        <a:pt x="135636" y="165639"/>
                        <a:pt x="135636" y="155067"/>
                      </a:cubicBezTo>
                      <a:lnTo>
                        <a:pt x="135636" y="106585"/>
                      </a:lnTo>
                      <a:cubicBezTo>
                        <a:pt x="135636" y="100298"/>
                        <a:pt x="132683" y="94964"/>
                        <a:pt x="127921" y="91059"/>
                      </a:cubicBezTo>
                      <a:lnTo>
                        <a:pt x="102203" y="71723"/>
                      </a:lnTo>
                      <a:cubicBezTo>
                        <a:pt x="98774" y="69342"/>
                        <a:pt x="96393" y="65437"/>
                        <a:pt x="95441" y="61531"/>
                      </a:cubicBezTo>
                      <a:lnTo>
                        <a:pt x="85725" y="28098"/>
                      </a:lnTo>
                      <a:cubicBezTo>
                        <a:pt x="80867" y="11620"/>
                        <a:pt x="65342" y="0"/>
                        <a:pt x="48387" y="0"/>
                      </a:cubicBezTo>
                      <a:close/>
                    </a:path>
                  </a:pathLst>
                </a:custGeom>
                <a:grpFill/>
                <a:ln w="9525" cap="flat">
                  <a:noFill/>
                  <a:prstDash val="solid"/>
                  <a:miter/>
                </a:ln>
              </p:spPr>
              <p:txBody>
                <a:bodyPr rtlCol="0" anchor="ctr"/>
                <a:lstStyle/>
                <a:p>
                  <a:endParaRPr lang="en-US" dirty="0"/>
                </a:p>
              </p:txBody>
            </p:sp>
            <p:sp>
              <p:nvSpPr>
                <p:cNvPr id="704" name="Freeform: Shape 703">
                  <a:extLst>
                    <a:ext uri="{FF2B5EF4-FFF2-40B4-BE49-F238E27FC236}">
                      <a16:creationId xmlns:a16="http://schemas.microsoft.com/office/drawing/2014/main" id="{200F6BE6-5ADF-BF63-BE5F-C7B6B490C95E}"/>
                    </a:ext>
                  </a:extLst>
                </p:cNvPr>
                <p:cNvSpPr/>
                <p:nvPr/>
              </p:nvSpPr>
              <p:spPr>
                <a:xfrm>
                  <a:off x="5897975" y="6275926"/>
                  <a:ext cx="271367" cy="67817"/>
                </a:xfrm>
                <a:custGeom>
                  <a:avLst/>
                  <a:gdLst>
                    <a:gd name="connsiteX0" fmla="*/ 271367 w 271367"/>
                    <a:gd name="connsiteY0" fmla="*/ 67818 h 67817"/>
                    <a:gd name="connsiteX1" fmla="*/ 126016 w 271367"/>
                    <a:gd name="connsiteY1" fmla="*/ 67818 h 67817"/>
                    <a:gd name="connsiteX2" fmla="*/ 77534 w 271367"/>
                    <a:gd name="connsiteY2" fmla="*/ 19335 h 67817"/>
                    <a:gd name="connsiteX3" fmla="*/ 29051 w 271367"/>
                    <a:gd name="connsiteY3" fmla="*/ 67818 h 67817"/>
                    <a:gd name="connsiteX4" fmla="*/ 0 w 271367"/>
                    <a:gd name="connsiteY4" fmla="*/ 67818 h 67817"/>
                    <a:gd name="connsiteX5" fmla="*/ 0 w 271367"/>
                    <a:gd name="connsiteY5" fmla="*/ 0 h 67817"/>
                    <a:gd name="connsiteX6" fmla="*/ 271272 w 271367"/>
                    <a:gd name="connsiteY6" fmla="*/ 0 h 67817"/>
                    <a:gd name="connsiteX7" fmla="*/ 271272 w 271367"/>
                    <a:gd name="connsiteY7" fmla="*/ 67818 h 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367" h="67817">
                      <a:moveTo>
                        <a:pt x="271367" y="67818"/>
                      </a:moveTo>
                      <a:lnTo>
                        <a:pt x="126016" y="67818"/>
                      </a:lnTo>
                      <a:cubicBezTo>
                        <a:pt x="126016" y="41148"/>
                        <a:pt x="104203" y="19335"/>
                        <a:pt x="77534" y="19335"/>
                      </a:cubicBezTo>
                      <a:cubicBezTo>
                        <a:pt x="50863" y="19335"/>
                        <a:pt x="29051" y="41148"/>
                        <a:pt x="29051" y="67818"/>
                      </a:cubicBezTo>
                      <a:lnTo>
                        <a:pt x="0" y="67818"/>
                      </a:lnTo>
                      <a:lnTo>
                        <a:pt x="0" y="0"/>
                      </a:lnTo>
                      <a:lnTo>
                        <a:pt x="271272" y="0"/>
                      </a:lnTo>
                      <a:lnTo>
                        <a:pt x="271272" y="67818"/>
                      </a:lnTo>
                      <a:close/>
                    </a:path>
                  </a:pathLst>
                </a:custGeom>
                <a:grpFill/>
                <a:ln w="9525" cap="flat">
                  <a:noFill/>
                  <a:prstDash val="solid"/>
                  <a:miter/>
                </a:ln>
              </p:spPr>
              <p:txBody>
                <a:bodyPr rtlCol="0" anchor="ctr"/>
                <a:lstStyle/>
                <a:p>
                  <a:endParaRPr lang="en-US" dirty="0"/>
                </a:p>
              </p:txBody>
            </p:sp>
          </p:grpSp>
        </p:grpSp>
      </p:grpSp>
      <p:grpSp>
        <p:nvGrpSpPr>
          <p:cNvPr id="1281" name="Group 1280">
            <a:extLst>
              <a:ext uri="{FF2B5EF4-FFF2-40B4-BE49-F238E27FC236}">
                <a16:creationId xmlns:a16="http://schemas.microsoft.com/office/drawing/2014/main" id="{2B46C4A0-0F79-6A8D-5347-0550D86C6AB6}"/>
              </a:ext>
            </a:extLst>
          </p:cNvPr>
          <p:cNvGrpSpPr>
            <a:grpSpLocks noChangeAspect="1"/>
          </p:cNvGrpSpPr>
          <p:nvPr/>
        </p:nvGrpSpPr>
        <p:grpSpPr>
          <a:xfrm>
            <a:off x="8978296" y="1671621"/>
            <a:ext cx="2354709" cy="293991"/>
            <a:chOff x="8957121" y="829884"/>
            <a:chExt cx="2563348" cy="320040"/>
          </a:xfrm>
        </p:grpSpPr>
        <p:grpSp>
          <p:nvGrpSpPr>
            <p:cNvPr id="1282" name="Graphic 23">
              <a:extLst>
                <a:ext uri="{FF2B5EF4-FFF2-40B4-BE49-F238E27FC236}">
                  <a16:creationId xmlns:a16="http://schemas.microsoft.com/office/drawing/2014/main" id="{CE368B78-2144-D64F-A876-10B1064CAA17}"/>
                </a:ext>
              </a:extLst>
            </p:cNvPr>
            <p:cNvGrpSpPr/>
            <p:nvPr/>
          </p:nvGrpSpPr>
          <p:grpSpPr>
            <a:xfrm>
              <a:off x="8957121" y="829884"/>
              <a:ext cx="320040" cy="320040"/>
              <a:chOff x="5753100" y="271462"/>
              <a:chExt cx="685800" cy="685800"/>
            </a:xfrm>
          </p:grpSpPr>
          <p:sp>
            <p:nvSpPr>
              <p:cNvPr id="1510" name="Freeform: Shape 1509">
                <a:extLst>
                  <a:ext uri="{FF2B5EF4-FFF2-40B4-BE49-F238E27FC236}">
                    <a16:creationId xmlns:a16="http://schemas.microsoft.com/office/drawing/2014/main" id="{BEC8EF82-7FFD-BD3E-84F4-E7FEC302C2E3}"/>
                  </a:ext>
                </a:extLst>
              </p:cNvPr>
              <p:cNvSpPr/>
              <p:nvPr/>
            </p:nvSpPr>
            <p:spPr>
              <a:xfrm>
                <a:off x="5753100" y="271462"/>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2EB2CB"/>
              </a:solidFill>
              <a:ln w="9525" cap="flat">
                <a:noFill/>
                <a:prstDash val="solid"/>
                <a:miter/>
              </a:ln>
            </p:spPr>
            <p:txBody>
              <a:bodyPr rtlCol="0" anchor="ctr"/>
              <a:lstStyle/>
              <a:p>
                <a:endParaRPr lang="en-US" dirty="0"/>
              </a:p>
            </p:txBody>
          </p:sp>
          <p:grpSp>
            <p:nvGrpSpPr>
              <p:cNvPr id="1511" name="Graphic 23">
                <a:extLst>
                  <a:ext uri="{FF2B5EF4-FFF2-40B4-BE49-F238E27FC236}">
                    <a16:creationId xmlns:a16="http://schemas.microsoft.com/office/drawing/2014/main" id="{68731C2A-6AF2-5A11-203A-DB9554DCAD3C}"/>
                  </a:ext>
                </a:extLst>
              </p:cNvPr>
              <p:cNvGrpSpPr/>
              <p:nvPr/>
            </p:nvGrpSpPr>
            <p:grpSpPr>
              <a:xfrm>
                <a:off x="5807678" y="410336"/>
                <a:ext cx="557498" cy="408050"/>
                <a:chOff x="5807678" y="410336"/>
                <a:chExt cx="557498" cy="408050"/>
              </a:xfrm>
            </p:grpSpPr>
            <p:sp>
              <p:nvSpPr>
                <p:cNvPr id="1512" name="Freeform: Shape 1511">
                  <a:extLst>
                    <a:ext uri="{FF2B5EF4-FFF2-40B4-BE49-F238E27FC236}">
                      <a16:creationId xmlns:a16="http://schemas.microsoft.com/office/drawing/2014/main" id="{3C8C1D01-C115-D1BD-0053-AA6FD14B0250}"/>
                    </a:ext>
                  </a:extLst>
                </p:cNvPr>
                <p:cNvSpPr/>
                <p:nvPr/>
              </p:nvSpPr>
              <p:spPr>
                <a:xfrm>
                  <a:off x="5927597" y="580262"/>
                  <a:ext cx="149923" cy="238125"/>
                </a:xfrm>
                <a:custGeom>
                  <a:avLst/>
                  <a:gdLst>
                    <a:gd name="connsiteX0" fmla="*/ 87630 w 149923"/>
                    <a:gd name="connsiteY0" fmla="*/ 0 h 238125"/>
                    <a:gd name="connsiteX1" fmla="*/ 102489 w 149923"/>
                    <a:gd name="connsiteY1" fmla="*/ 90107 h 238125"/>
                    <a:gd name="connsiteX2" fmla="*/ 141542 w 149923"/>
                    <a:gd name="connsiteY2" fmla="*/ 53054 h 238125"/>
                    <a:gd name="connsiteX3" fmla="*/ 149924 w 149923"/>
                    <a:gd name="connsiteY3" fmla="*/ 67247 h 238125"/>
                    <a:gd name="connsiteX4" fmla="*/ 109157 w 149923"/>
                    <a:gd name="connsiteY4" fmla="*/ 130397 h 238125"/>
                    <a:gd name="connsiteX5" fmla="*/ 126968 w 149923"/>
                    <a:gd name="connsiteY5" fmla="*/ 238125 h 238125"/>
                    <a:gd name="connsiteX6" fmla="*/ 28384 w 149923"/>
                    <a:gd name="connsiteY6" fmla="*/ 238125 h 238125"/>
                    <a:gd name="connsiteX7" fmla="*/ 50387 w 149923"/>
                    <a:gd name="connsiteY7" fmla="*/ 111538 h 238125"/>
                    <a:gd name="connsiteX8" fmla="*/ 0 w 149923"/>
                    <a:gd name="connsiteY8" fmla="*/ 38291 h 238125"/>
                    <a:gd name="connsiteX9" fmla="*/ 11525 w 149923"/>
                    <a:gd name="connsiteY9" fmla="*/ 23051 h 238125"/>
                    <a:gd name="connsiteX10" fmla="*/ 58865 w 149923"/>
                    <a:gd name="connsiteY10" fmla="*/ 62484 h 238125"/>
                    <a:gd name="connsiteX11" fmla="*/ 69818 w 149923"/>
                    <a:gd name="connsiteY11" fmla="*/ 0 h 238125"/>
                    <a:gd name="connsiteX12" fmla="*/ 87630 w 149923"/>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23" h="238125">
                      <a:moveTo>
                        <a:pt x="87630" y="0"/>
                      </a:moveTo>
                      <a:lnTo>
                        <a:pt x="102489" y="90107"/>
                      </a:lnTo>
                      <a:lnTo>
                        <a:pt x="141542" y="53054"/>
                      </a:lnTo>
                      <a:lnTo>
                        <a:pt x="149924" y="67247"/>
                      </a:lnTo>
                      <a:lnTo>
                        <a:pt x="109157" y="130397"/>
                      </a:lnTo>
                      <a:lnTo>
                        <a:pt x="126968" y="238125"/>
                      </a:lnTo>
                      <a:lnTo>
                        <a:pt x="28384" y="238125"/>
                      </a:lnTo>
                      <a:lnTo>
                        <a:pt x="50387" y="111538"/>
                      </a:lnTo>
                      <a:lnTo>
                        <a:pt x="0" y="38291"/>
                      </a:lnTo>
                      <a:lnTo>
                        <a:pt x="11525" y="23051"/>
                      </a:lnTo>
                      <a:lnTo>
                        <a:pt x="58865" y="62484"/>
                      </a:lnTo>
                      <a:lnTo>
                        <a:pt x="69818" y="0"/>
                      </a:lnTo>
                      <a:lnTo>
                        <a:pt x="87630" y="0"/>
                      </a:lnTo>
                      <a:close/>
                    </a:path>
                  </a:pathLst>
                </a:custGeom>
                <a:solidFill>
                  <a:srgbClr val="FFFFFF"/>
                </a:solidFill>
                <a:ln w="9525" cap="flat">
                  <a:noFill/>
                  <a:prstDash val="solid"/>
                  <a:miter/>
                </a:ln>
              </p:spPr>
              <p:txBody>
                <a:bodyPr rtlCol="0" anchor="ctr"/>
                <a:lstStyle/>
                <a:p>
                  <a:endParaRPr lang="en-US" dirty="0"/>
                </a:p>
              </p:txBody>
            </p:sp>
            <p:grpSp>
              <p:nvGrpSpPr>
                <p:cNvPr id="1513" name="Graphic 23">
                  <a:extLst>
                    <a:ext uri="{FF2B5EF4-FFF2-40B4-BE49-F238E27FC236}">
                      <a16:creationId xmlns:a16="http://schemas.microsoft.com/office/drawing/2014/main" id="{495D43D4-1584-3FE2-611B-0DBE38D91F74}"/>
                    </a:ext>
                  </a:extLst>
                </p:cNvPr>
                <p:cNvGrpSpPr/>
                <p:nvPr/>
              </p:nvGrpSpPr>
              <p:grpSpPr>
                <a:xfrm>
                  <a:off x="5807678" y="410336"/>
                  <a:ext cx="557498" cy="408050"/>
                  <a:chOff x="5807678" y="410336"/>
                  <a:chExt cx="557498" cy="408050"/>
                </a:xfrm>
              </p:grpSpPr>
              <p:sp>
                <p:nvSpPr>
                  <p:cNvPr id="1514" name="Freeform: Shape 1513">
                    <a:extLst>
                      <a:ext uri="{FF2B5EF4-FFF2-40B4-BE49-F238E27FC236}">
                        <a16:creationId xmlns:a16="http://schemas.microsoft.com/office/drawing/2014/main" id="{1A47EBC4-5B33-64D9-24D3-1A2EBC8C2285}"/>
                      </a:ext>
                    </a:extLst>
                  </p:cNvPr>
                  <p:cNvSpPr/>
                  <p:nvPr/>
                </p:nvSpPr>
                <p:spPr>
                  <a:xfrm>
                    <a:off x="6127718" y="655128"/>
                    <a:ext cx="19145" cy="18097"/>
                  </a:xfrm>
                  <a:custGeom>
                    <a:avLst/>
                    <a:gdLst>
                      <a:gd name="connsiteX0" fmla="*/ 19145 w 19145"/>
                      <a:gd name="connsiteY0" fmla="*/ 0 h 18097"/>
                      <a:gd name="connsiteX1" fmla="*/ 0 w 19145"/>
                      <a:gd name="connsiteY1" fmla="*/ 18098 h 18097"/>
                      <a:gd name="connsiteX2" fmla="*/ 19145 w 19145"/>
                      <a:gd name="connsiteY2" fmla="*/ 0 h 18097"/>
                    </a:gdLst>
                    <a:ahLst/>
                    <a:cxnLst>
                      <a:cxn ang="0">
                        <a:pos x="connsiteX0" y="connsiteY0"/>
                      </a:cxn>
                      <a:cxn ang="0">
                        <a:pos x="connsiteX1" y="connsiteY1"/>
                      </a:cxn>
                      <a:cxn ang="0">
                        <a:pos x="connsiteX2" y="connsiteY2"/>
                      </a:cxn>
                    </a:cxnLst>
                    <a:rect l="l" t="t" r="r" b="b"/>
                    <a:pathLst>
                      <a:path w="19145" h="18097">
                        <a:moveTo>
                          <a:pt x="19145" y="0"/>
                        </a:moveTo>
                        <a:lnTo>
                          <a:pt x="0" y="18098"/>
                        </a:lnTo>
                        <a:cubicBezTo>
                          <a:pt x="7620" y="13430"/>
                          <a:pt x="14192" y="7239"/>
                          <a:pt x="19145" y="0"/>
                        </a:cubicBezTo>
                        <a:close/>
                      </a:path>
                    </a:pathLst>
                  </a:custGeom>
                  <a:noFill/>
                  <a:ln w="9525" cap="flat">
                    <a:noFill/>
                    <a:prstDash val="solid"/>
                    <a:miter/>
                  </a:ln>
                </p:spPr>
                <p:txBody>
                  <a:bodyPr rtlCol="0" anchor="ctr"/>
                  <a:lstStyle/>
                  <a:p>
                    <a:endParaRPr lang="en-US" dirty="0"/>
                  </a:p>
                </p:txBody>
              </p:sp>
              <p:sp>
                <p:nvSpPr>
                  <p:cNvPr id="1515" name="Freeform: Shape 1514">
                    <a:extLst>
                      <a:ext uri="{FF2B5EF4-FFF2-40B4-BE49-F238E27FC236}">
                        <a16:creationId xmlns:a16="http://schemas.microsoft.com/office/drawing/2014/main" id="{6C716FDF-6354-B59E-7327-4647A9857630}"/>
                      </a:ext>
                    </a:extLst>
                  </p:cNvPr>
                  <p:cNvSpPr/>
                  <p:nvPr/>
                </p:nvSpPr>
                <p:spPr>
                  <a:xfrm>
                    <a:off x="5807678" y="410336"/>
                    <a:ext cx="373856" cy="269557"/>
                  </a:xfrm>
                  <a:custGeom>
                    <a:avLst/>
                    <a:gdLst>
                      <a:gd name="connsiteX0" fmla="*/ 328898 w 373856"/>
                      <a:gd name="connsiteY0" fmla="*/ 138684 h 269557"/>
                      <a:gd name="connsiteX1" fmla="*/ 337090 w 373856"/>
                      <a:gd name="connsiteY1" fmla="*/ 100775 h 269557"/>
                      <a:gd name="connsiteX2" fmla="*/ 225647 w 373856"/>
                      <a:gd name="connsiteY2" fmla="*/ 0 h 269557"/>
                      <a:gd name="connsiteX3" fmla="*/ 143447 w 373856"/>
                      <a:gd name="connsiteY3" fmla="*/ 32766 h 269557"/>
                      <a:gd name="connsiteX4" fmla="*/ 132302 w 373856"/>
                      <a:gd name="connsiteY4" fmla="*/ 32099 h 269557"/>
                      <a:gd name="connsiteX5" fmla="*/ 53340 w 373856"/>
                      <a:gd name="connsiteY5" fmla="*/ 103537 h 269557"/>
                      <a:gd name="connsiteX6" fmla="*/ 56293 w 373856"/>
                      <a:gd name="connsiteY6" fmla="*/ 122873 h 269557"/>
                      <a:gd name="connsiteX7" fmla="*/ 0 w 373856"/>
                      <a:gd name="connsiteY7" fmla="*/ 194310 h 269557"/>
                      <a:gd name="connsiteX8" fmla="*/ 75724 w 373856"/>
                      <a:gd name="connsiteY8" fmla="*/ 269558 h 269557"/>
                      <a:gd name="connsiteX9" fmla="*/ 28099 w 373856"/>
                      <a:gd name="connsiteY9" fmla="*/ 204788 h 269557"/>
                      <a:gd name="connsiteX10" fmla="*/ 76105 w 373856"/>
                      <a:gd name="connsiteY10" fmla="*/ 139827 h 269557"/>
                      <a:gd name="connsiteX11" fmla="*/ 73628 w 373856"/>
                      <a:gd name="connsiteY11" fmla="*/ 122206 h 269557"/>
                      <a:gd name="connsiteX12" fmla="*/ 140970 w 373856"/>
                      <a:gd name="connsiteY12" fmla="*/ 57341 h 269557"/>
                      <a:gd name="connsiteX13" fmla="*/ 150400 w 373856"/>
                      <a:gd name="connsiteY13" fmla="*/ 58007 h 269557"/>
                      <a:gd name="connsiteX14" fmla="*/ 220504 w 373856"/>
                      <a:gd name="connsiteY14" fmla="*/ 28289 h 269557"/>
                      <a:gd name="connsiteX15" fmla="*/ 315563 w 373856"/>
                      <a:gd name="connsiteY15" fmla="*/ 119825 h 269557"/>
                      <a:gd name="connsiteX16" fmla="*/ 308610 w 373856"/>
                      <a:gd name="connsiteY16" fmla="*/ 154305 h 269557"/>
                      <a:gd name="connsiteX17" fmla="*/ 349187 w 373856"/>
                      <a:gd name="connsiteY17" fmla="*/ 206312 h 269557"/>
                      <a:gd name="connsiteX18" fmla="*/ 373856 w 373856"/>
                      <a:gd name="connsiteY18" fmla="*/ 182880 h 269557"/>
                      <a:gd name="connsiteX19" fmla="*/ 328898 w 373856"/>
                      <a:gd name="connsiteY19" fmla="*/ 138779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856" h="269557">
                        <a:moveTo>
                          <a:pt x="328898" y="138684"/>
                        </a:moveTo>
                        <a:cubicBezTo>
                          <a:pt x="334137" y="126968"/>
                          <a:pt x="337090" y="114205"/>
                          <a:pt x="337090" y="100775"/>
                        </a:cubicBezTo>
                        <a:cubicBezTo>
                          <a:pt x="337090" y="45148"/>
                          <a:pt x="287179" y="0"/>
                          <a:pt x="225647" y="0"/>
                        </a:cubicBezTo>
                        <a:cubicBezTo>
                          <a:pt x="193072" y="0"/>
                          <a:pt x="163830" y="12573"/>
                          <a:pt x="143447" y="32766"/>
                        </a:cubicBezTo>
                        <a:cubicBezTo>
                          <a:pt x="139827" y="32290"/>
                          <a:pt x="136112" y="32099"/>
                          <a:pt x="132302" y="32099"/>
                        </a:cubicBezTo>
                        <a:cubicBezTo>
                          <a:pt x="88678" y="32099"/>
                          <a:pt x="53340" y="64103"/>
                          <a:pt x="53340" y="103537"/>
                        </a:cubicBezTo>
                        <a:cubicBezTo>
                          <a:pt x="53340" y="110204"/>
                          <a:pt x="54388" y="116777"/>
                          <a:pt x="56293" y="122873"/>
                        </a:cubicBezTo>
                        <a:cubicBezTo>
                          <a:pt x="23527" y="133064"/>
                          <a:pt x="0" y="161258"/>
                          <a:pt x="0" y="194310"/>
                        </a:cubicBezTo>
                        <a:cubicBezTo>
                          <a:pt x="0" y="233648"/>
                          <a:pt x="33242" y="265938"/>
                          <a:pt x="75724" y="269558"/>
                        </a:cubicBezTo>
                        <a:cubicBezTo>
                          <a:pt x="48006" y="260128"/>
                          <a:pt x="28099" y="234696"/>
                          <a:pt x="28099" y="204788"/>
                        </a:cubicBezTo>
                        <a:cubicBezTo>
                          <a:pt x="28099" y="174879"/>
                          <a:pt x="48197" y="149162"/>
                          <a:pt x="76105" y="139827"/>
                        </a:cubicBezTo>
                        <a:cubicBezTo>
                          <a:pt x="74486" y="134207"/>
                          <a:pt x="73628" y="128302"/>
                          <a:pt x="73628" y="122206"/>
                        </a:cubicBezTo>
                        <a:cubicBezTo>
                          <a:pt x="73628" y="86392"/>
                          <a:pt x="103822" y="57341"/>
                          <a:pt x="140970" y="57341"/>
                        </a:cubicBezTo>
                        <a:cubicBezTo>
                          <a:pt x="144209" y="57341"/>
                          <a:pt x="147352" y="57531"/>
                          <a:pt x="150400" y="58007"/>
                        </a:cubicBezTo>
                        <a:cubicBezTo>
                          <a:pt x="167735" y="39719"/>
                          <a:pt x="192786" y="28289"/>
                          <a:pt x="220504" y="28289"/>
                        </a:cubicBezTo>
                        <a:cubicBezTo>
                          <a:pt x="272987" y="28289"/>
                          <a:pt x="315563" y="69342"/>
                          <a:pt x="315563" y="119825"/>
                        </a:cubicBezTo>
                        <a:cubicBezTo>
                          <a:pt x="315563" y="132017"/>
                          <a:pt x="313087" y="143637"/>
                          <a:pt x="308610" y="154305"/>
                        </a:cubicBezTo>
                        <a:cubicBezTo>
                          <a:pt x="330994" y="162401"/>
                          <a:pt x="347091" y="182404"/>
                          <a:pt x="349187" y="206312"/>
                        </a:cubicBezTo>
                        <a:lnTo>
                          <a:pt x="373856" y="182880"/>
                        </a:lnTo>
                        <a:cubicBezTo>
                          <a:pt x="367284" y="162592"/>
                          <a:pt x="350615" y="146209"/>
                          <a:pt x="328898" y="138779"/>
                        </a:cubicBezTo>
                        <a:close/>
                      </a:path>
                    </a:pathLst>
                  </a:custGeom>
                  <a:solidFill>
                    <a:srgbClr val="FFFFFF"/>
                  </a:solidFill>
                  <a:ln w="9525" cap="flat">
                    <a:noFill/>
                    <a:prstDash val="solid"/>
                    <a:miter/>
                  </a:ln>
                </p:spPr>
                <p:txBody>
                  <a:bodyPr rtlCol="0" anchor="ctr"/>
                  <a:lstStyle/>
                  <a:p>
                    <a:endParaRPr lang="en-US" dirty="0"/>
                  </a:p>
                </p:txBody>
              </p:sp>
              <p:sp>
                <p:nvSpPr>
                  <p:cNvPr id="1516" name="Freeform: Shape 1515">
                    <a:extLst>
                      <a:ext uri="{FF2B5EF4-FFF2-40B4-BE49-F238E27FC236}">
                        <a16:creationId xmlns:a16="http://schemas.microsoft.com/office/drawing/2014/main" id="{82ADA046-82CD-1089-EA69-4F2A5F9C481D}"/>
                      </a:ext>
                    </a:extLst>
                  </p:cNvPr>
                  <p:cNvSpPr/>
                  <p:nvPr/>
                </p:nvSpPr>
                <p:spPr>
                  <a:xfrm>
                    <a:off x="6065234" y="616648"/>
                    <a:ext cx="92106" cy="100679"/>
                  </a:xfrm>
                  <a:custGeom>
                    <a:avLst/>
                    <a:gdLst>
                      <a:gd name="connsiteX0" fmla="*/ 62484 w 92106"/>
                      <a:gd name="connsiteY0" fmla="*/ 56578 h 100679"/>
                      <a:gd name="connsiteX1" fmla="*/ 81629 w 92106"/>
                      <a:gd name="connsiteY1" fmla="*/ 38481 h 100679"/>
                      <a:gd name="connsiteX2" fmla="*/ 92107 w 92106"/>
                      <a:gd name="connsiteY2" fmla="*/ 5143 h 100679"/>
                      <a:gd name="connsiteX3" fmla="*/ 91726 w 92106"/>
                      <a:gd name="connsiteY3" fmla="*/ 0 h 100679"/>
                      <a:gd name="connsiteX4" fmla="*/ 0 w 92106"/>
                      <a:gd name="connsiteY4" fmla="*/ 87154 h 100679"/>
                      <a:gd name="connsiteX5" fmla="*/ 16097 w 92106"/>
                      <a:gd name="connsiteY5" fmla="*/ 100679 h 100679"/>
                      <a:gd name="connsiteX6" fmla="*/ 57245 w 92106"/>
                      <a:gd name="connsiteY6" fmla="*/ 61722 h 100679"/>
                      <a:gd name="connsiteX7" fmla="*/ 50959 w 92106"/>
                      <a:gd name="connsiteY7" fmla="*/ 62484 h 100679"/>
                      <a:gd name="connsiteX8" fmla="*/ 62579 w 92106"/>
                      <a:gd name="connsiteY8" fmla="*/ 56674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06" h="100679">
                        <a:moveTo>
                          <a:pt x="62484" y="56578"/>
                        </a:moveTo>
                        <a:lnTo>
                          <a:pt x="81629" y="38481"/>
                        </a:lnTo>
                        <a:cubicBezTo>
                          <a:pt x="88201" y="28861"/>
                          <a:pt x="92107" y="17431"/>
                          <a:pt x="92107" y="5143"/>
                        </a:cubicBezTo>
                        <a:cubicBezTo>
                          <a:pt x="92107" y="3429"/>
                          <a:pt x="91821" y="1714"/>
                          <a:pt x="91726" y="0"/>
                        </a:cubicBezTo>
                        <a:lnTo>
                          <a:pt x="0" y="87154"/>
                        </a:lnTo>
                        <a:lnTo>
                          <a:pt x="16097" y="100679"/>
                        </a:lnTo>
                        <a:lnTo>
                          <a:pt x="57245" y="61722"/>
                        </a:lnTo>
                        <a:cubicBezTo>
                          <a:pt x="55150" y="62008"/>
                          <a:pt x="53054" y="62293"/>
                          <a:pt x="50959" y="62484"/>
                        </a:cubicBezTo>
                        <a:cubicBezTo>
                          <a:pt x="55054" y="60960"/>
                          <a:pt x="58960" y="58960"/>
                          <a:pt x="62579" y="56674"/>
                        </a:cubicBezTo>
                        <a:close/>
                      </a:path>
                    </a:pathLst>
                  </a:custGeom>
                  <a:solidFill>
                    <a:srgbClr val="FFFFFF"/>
                  </a:solidFill>
                  <a:ln w="9525" cap="flat">
                    <a:noFill/>
                    <a:prstDash val="solid"/>
                    <a:miter/>
                  </a:ln>
                </p:spPr>
                <p:txBody>
                  <a:bodyPr rtlCol="0" anchor="ctr"/>
                  <a:lstStyle/>
                  <a:p>
                    <a:endParaRPr lang="en-US" dirty="0"/>
                  </a:p>
                </p:txBody>
              </p:sp>
              <p:sp>
                <p:nvSpPr>
                  <p:cNvPr id="1517" name="Freeform: Shape 1516">
                    <a:extLst>
                      <a:ext uri="{FF2B5EF4-FFF2-40B4-BE49-F238E27FC236}">
                        <a16:creationId xmlns:a16="http://schemas.microsoft.com/office/drawing/2014/main" id="{D9239328-9696-7572-105F-35E79CF9B6E7}"/>
                      </a:ext>
                    </a:extLst>
                  </p:cNvPr>
                  <p:cNvSpPr/>
                  <p:nvPr/>
                </p:nvSpPr>
                <p:spPr>
                  <a:xfrm>
                    <a:off x="6181534" y="561212"/>
                    <a:ext cx="183642" cy="156019"/>
                  </a:xfrm>
                  <a:custGeom>
                    <a:avLst/>
                    <a:gdLst>
                      <a:gd name="connsiteX0" fmla="*/ 33623 w 183642"/>
                      <a:gd name="connsiteY0" fmla="*/ 0 h 156019"/>
                      <a:gd name="connsiteX1" fmla="*/ 0 w 183642"/>
                      <a:gd name="connsiteY1" fmla="*/ 32004 h 156019"/>
                      <a:gd name="connsiteX2" fmla="*/ 3048 w 183642"/>
                      <a:gd name="connsiteY2" fmla="*/ 50768 h 156019"/>
                      <a:gd name="connsiteX3" fmla="*/ 2477 w 183642"/>
                      <a:gd name="connsiteY3" fmla="*/ 58769 h 156019"/>
                      <a:gd name="connsiteX4" fmla="*/ 33623 w 183642"/>
                      <a:gd name="connsiteY4" fmla="*/ 29242 h 156019"/>
                      <a:gd name="connsiteX5" fmla="*/ 167545 w 183642"/>
                      <a:gd name="connsiteY5" fmla="*/ 156019 h 156019"/>
                      <a:gd name="connsiteX6" fmla="*/ 183642 w 183642"/>
                      <a:gd name="connsiteY6" fmla="*/ 142494 h 156019"/>
                      <a:gd name="connsiteX7" fmla="*/ 33623 w 183642"/>
                      <a:gd name="connsiteY7"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42" h="156019">
                        <a:moveTo>
                          <a:pt x="33623" y="0"/>
                        </a:moveTo>
                        <a:lnTo>
                          <a:pt x="0" y="32004"/>
                        </a:lnTo>
                        <a:cubicBezTo>
                          <a:pt x="1905" y="38005"/>
                          <a:pt x="3048" y="44291"/>
                          <a:pt x="3048" y="50768"/>
                        </a:cubicBezTo>
                        <a:cubicBezTo>
                          <a:pt x="3048" y="53435"/>
                          <a:pt x="2857" y="56102"/>
                          <a:pt x="2477" y="58769"/>
                        </a:cubicBezTo>
                        <a:lnTo>
                          <a:pt x="33623" y="29242"/>
                        </a:lnTo>
                        <a:lnTo>
                          <a:pt x="167545" y="156019"/>
                        </a:lnTo>
                        <a:lnTo>
                          <a:pt x="183642" y="142494"/>
                        </a:lnTo>
                        <a:lnTo>
                          <a:pt x="33623" y="0"/>
                        </a:lnTo>
                        <a:close/>
                      </a:path>
                    </a:pathLst>
                  </a:custGeom>
                  <a:solidFill>
                    <a:srgbClr val="FFFFFF"/>
                  </a:solidFill>
                  <a:ln w="9525" cap="flat">
                    <a:noFill/>
                    <a:prstDash val="solid"/>
                    <a:miter/>
                  </a:ln>
                </p:spPr>
                <p:txBody>
                  <a:bodyPr rtlCol="0" anchor="ctr"/>
                  <a:lstStyle/>
                  <a:p>
                    <a:endParaRPr lang="en-US" dirty="0"/>
                  </a:p>
                </p:txBody>
              </p:sp>
              <p:sp>
                <p:nvSpPr>
                  <p:cNvPr id="1518" name="Freeform: Shape 1517">
                    <a:extLst>
                      <a:ext uri="{FF2B5EF4-FFF2-40B4-BE49-F238E27FC236}">
                        <a16:creationId xmlns:a16="http://schemas.microsoft.com/office/drawing/2014/main" id="{6D106CE7-5D04-AC96-A5A8-229DB179D897}"/>
                      </a:ext>
                    </a:extLst>
                  </p:cNvPr>
                  <p:cNvSpPr/>
                  <p:nvPr/>
                </p:nvSpPr>
                <p:spPr>
                  <a:xfrm>
                    <a:off x="6116097" y="673131"/>
                    <a:ext cx="11620" cy="5810"/>
                  </a:xfrm>
                  <a:custGeom>
                    <a:avLst/>
                    <a:gdLst>
                      <a:gd name="connsiteX0" fmla="*/ 0 w 11620"/>
                      <a:gd name="connsiteY0" fmla="*/ 5810 h 5810"/>
                      <a:gd name="connsiteX1" fmla="*/ 6286 w 11620"/>
                      <a:gd name="connsiteY1" fmla="*/ 5048 h 5810"/>
                      <a:gd name="connsiteX2" fmla="*/ 11621 w 11620"/>
                      <a:gd name="connsiteY2" fmla="*/ 0 h 5810"/>
                      <a:gd name="connsiteX3" fmla="*/ 0 w 11620"/>
                      <a:gd name="connsiteY3" fmla="*/ 5810 h 5810"/>
                    </a:gdLst>
                    <a:ahLst/>
                    <a:cxnLst>
                      <a:cxn ang="0">
                        <a:pos x="connsiteX0" y="connsiteY0"/>
                      </a:cxn>
                      <a:cxn ang="0">
                        <a:pos x="connsiteX1" y="connsiteY1"/>
                      </a:cxn>
                      <a:cxn ang="0">
                        <a:pos x="connsiteX2" y="connsiteY2"/>
                      </a:cxn>
                      <a:cxn ang="0">
                        <a:pos x="connsiteX3" y="connsiteY3"/>
                      </a:cxn>
                    </a:cxnLst>
                    <a:rect l="l" t="t" r="r" b="b"/>
                    <a:pathLst>
                      <a:path w="11620" h="5810">
                        <a:moveTo>
                          <a:pt x="0" y="5810"/>
                        </a:moveTo>
                        <a:cubicBezTo>
                          <a:pt x="2096" y="5620"/>
                          <a:pt x="4286" y="5429"/>
                          <a:pt x="6286" y="5048"/>
                        </a:cubicBezTo>
                        <a:lnTo>
                          <a:pt x="11621" y="0"/>
                        </a:lnTo>
                        <a:cubicBezTo>
                          <a:pt x="7906" y="2286"/>
                          <a:pt x="4096" y="4286"/>
                          <a:pt x="0" y="5810"/>
                        </a:cubicBezTo>
                        <a:close/>
                      </a:path>
                    </a:pathLst>
                  </a:custGeom>
                  <a:solidFill>
                    <a:srgbClr val="FFFFFF"/>
                  </a:solidFill>
                  <a:ln w="9525" cap="flat">
                    <a:noFill/>
                    <a:prstDash val="solid"/>
                    <a:miter/>
                  </a:ln>
                </p:spPr>
                <p:txBody>
                  <a:bodyPr rtlCol="0" anchor="ctr"/>
                  <a:lstStyle/>
                  <a:p>
                    <a:endParaRPr lang="en-US" dirty="0"/>
                  </a:p>
                </p:txBody>
              </p:sp>
              <p:sp>
                <p:nvSpPr>
                  <p:cNvPr id="1519" name="Freeform: Shape 1518">
                    <a:extLst>
                      <a:ext uri="{FF2B5EF4-FFF2-40B4-BE49-F238E27FC236}">
                        <a16:creationId xmlns:a16="http://schemas.microsoft.com/office/drawing/2014/main" id="{384EC1B6-0DDD-ED18-8EC3-5FDA79B83E3C}"/>
                      </a:ext>
                    </a:extLst>
                  </p:cNvPr>
                  <p:cNvSpPr/>
                  <p:nvPr/>
                </p:nvSpPr>
                <p:spPr>
                  <a:xfrm>
                    <a:off x="6146768" y="593216"/>
                    <a:ext cx="37718" cy="61912"/>
                  </a:xfrm>
                  <a:custGeom>
                    <a:avLst/>
                    <a:gdLst>
                      <a:gd name="connsiteX0" fmla="*/ 34766 w 37718"/>
                      <a:gd name="connsiteY0" fmla="*/ 0 h 61912"/>
                      <a:gd name="connsiteX1" fmla="*/ 10096 w 37718"/>
                      <a:gd name="connsiteY1" fmla="*/ 23432 h 61912"/>
                      <a:gd name="connsiteX2" fmla="*/ 10477 w 37718"/>
                      <a:gd name="connsiteY2" fmla="*/ 28575 h 61912"/>
                      <a:gd name="connsiteX3" fmla="*/ 0 w 37718"/>
                      <a:gd name="connsiteY3" fmla="*/ 61913 h 61912"/>
                      <a:gd name="connsiteX4" fmla="*/ 37147 w 37718"/>
                      <a:gd name="connsiteY4" fmla="*/ 26765 h 61912"/>
                      <a:gd name="connsiteX5" fmla="*/ 37719 w 37718"/>
                      <a:gd name="connsiteY5" fmla="*/ 18764 h 61912"/>
                      <a:gd name="connsiteX6" fmla="*/ 34671 w 37718"/>
                      <a:gd name="connsiteY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8" h="61912">
                        <a:moveTo>
                          <a:pt x="34766" y="0"/>
                        </a:moveTo>
                        <a:lnTo>
                          <a:pt x="10096" y="23432"/>
                        </a:lnTo>
                        <a:cubicBezTo>
                          <a:pt x="10287" y="25146"/>
                          <a:pt x="10477" y="26860"/>
                          <a:pt x="10477" y="28575"/>
                        </a:cubicBezTo>
                        <a:cubicBezTo>
                          <a:pt x="10477" y="40862"/>
                          <a:pt x="6572" y="52292"/>
                          <a:pt x="0" y="61913"/>
                        </a:cubicBezTo>
                        <a:lnTo>
                          <a:pt x="37147" y="26765"/>
                        </a:lnTo>
                        <a:cubicBezTo>
                          <a:pt x="37528" y="24194"/>
                          <a:pt x="37719" y="21527"/>
                          <a:pt x="37719" y="18764"/>
                        </a:cubicBezTo>
                        <a:cubicBezTo>
                          <a:pt x="37719" y="12192"/>
                          <a:pt x="36576" y="6001"/>
                          <a:pt x="34671" y="0"/>
                        </a:cubicBezTo>
                        <a:close/>
                      </a:path>
                    </a:pathLst>
                  </a:custGeom>
                  <a:solidFill>
                    <a:srgbClr val="FFFFFF"/>
                  </a:solidFill>
                  <a:ln w="9525" cap="flat">
                    <a:noFill/>
                    <a:prstDash val="solid"/>
                    <a:miter/>
                  </a:ln>
                </p:spPr>
                <p:txBody>
                  <a:bodyPr rtlCol="0" anchor="ctr"/>
                  <a:lstStyle/>
                  <a:p>
                    <a:endParaRPr lang="en-US" dirty="0"/>
                  </a:p>
                </p:txBody>
              </p:sp>
              <p:sp>
                <p:nvSpPr>
                  <p:cNvPr id="1520" name="Freeform: Shape 1519">
                    <a:extLst>
                      <a:ext uri="{FF2B5EF4-FFF2-40B4-BE49-F238E27FC236}">
                        <a16:creationId xmlns:a16="http://schemas.microsoft.com/office/drawing/2014/main" id="{BA4466F7-236D-3E44-553A-81E7EB4FD43E}"/>
                      </a:ext>
                    </a:extLst>
                  </p:cNvPr>
                  <p:cNvSpPr/>
                  <p:nvPr/>
                </p:nvSpPr>
                <p:spPr>
                  <a:xfrm>
                    <a:off x="6108001" y="610361"/>
                    <a:ext cx="214312" cy="208025"/>
                  </a:xfrm>
                  <a:custGeom>
                    <a:avLst/>
                    <a:gdLst>
                      <a:gd name="connsiteX0" fmla="*/ 0 w 214312"/>
                      <a:gd name="connsiteY0" fmla="*/ 101917 h 208025"/>
                      <a:gd name="connsiteX1" fmla="*/ 0 w 214312"/>
                      <a:gd name="connsiteY1" fmla="*/ 208026 h 208025"/>
                      <a:gd name="connsiteX2" fmla="*/ 85725 w 214312"/>
                      <a:gd name="connsiteY2" fmla="*/ 208026 h 208025"/>
                      <a:gd name="connsiteX3" fmla="*/ 85725 w 214312"/>
                      <a:gd name="connsiteY3" fmla="*/ 118681 h 208025"/>
                      <a:gd name="connsiteX4" fmla="*/ 128588 w 214312"/>
                      <a:gd name="connsiteY4" fmla="*/ 118681 h 208025"/>
                      <a:gd name="connsiteX5" fmla="*/ 128588 w 214312"/>
                      <a:gd name="connsiteY5" fmla="*/ 208026 h 208025"/>
                      <a:gd name="connsiteX6" fmla="*/ 214313 w 214312"/>
                      <a:gd name="connsiteY6" fmla="*/ 208026 h 208025"/>
                      <a:gd name="connsiteX7" fmla="*/ 214313 w 214312"/>
                      <a:gd name="connsiteY7" fmla="*/ 101917 h 208025"/>
                      <a:gd name="connsiteX8" fmla="*/ 107156 w 214312"/>
                      <a:gd name="connsiteY8" fmla="*/ 0 h 208025"/>
                      <a:gd name="connsiteX9" fmla="*/ 0 w 214312"/>
                      <a:gd name="connsiteY9" fmla="*/ 101917 h 2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08025">
                        <a:moveTo>
                          <a:pt x="0" y="101917"/>
                        </a:moveTo>
                        <a:lnTo>
                          <a:pt x="0" y="208026"/>
                        </a:lnTo>
                        <a:lnTo>
                          <a:pt x="85725" y="208026"/>
                        </a:lnTo>
                        <a:lnTo>
                          <a:pt x="85725" y="118681"/>
                        </a:lnTo>
                        <a:lnTo>
                          <a:pt x="128588" y="118681"/>
                        </a:lnTo>
                        <a:lnTo>
                          <a:pt x="128588" y="208026"/>
                        </a:lnTo>
                        <a:lnTo>
                          <a:pt x="214313" y="208026"/>
                        </a:lnTo>
                        <a:lnTo>
                          <a:pt x="214313" y="101917"/>
                        </a:lnTo>
                        <a:lnTo>
                          <a:pt x="107156" y="0"/>
                        </a:lnTo>
                        <a:lnTo>
                          <a:pt x="0" y="101917"/>
                        </a:lnTo>
                        <a:close/>
                      </a:path>
                    </a:pathLst>
                  </a:custGeom>
                  <a:solidFill>
                    <a:srgbClr val="FFFFFF"/>
                  </a:solidFill>
                  <a:ln w="9525" cap="flat">
                    <a:noFill/>
                    <a:prstDash val="solid"/>
                    <a:miter/>
                  </a:ln>
                </p:spPr>
                <p:txBody>
                  <a:bodyPr rtlCol="0" anchor="ctr"/>
                  <a:lstStyle/>
                  <a:p>
                    <a:endParaRPr lang="en-US" dirty="0"/>
                  </a:p>
                </p:txBody>
              </p:sp>
            </p:grpSp>
          </p:grpSp>
        </p:grpSp>
        <p:grpSp>
          <p:nvGrpSpPr>
            <p:cNvPr id="1283" name="Graphic 23">
              <a:extLst>
                <a:ext uri="{FF2B5EF4-FFF2-40B4-BE49-F238E27FC236}">
                  <a16:creationId xmlns:a16="http://schemas.microsoft.com/office/drawing/2014/main" id="{800A815C-A183-7AB0-5927-9D11F9099E73}"/>
                </a:ext>
              </a:extLst>
            </p:cNvPr>
            <p:cNvGrpSpPr/>
            <p:nvPr/>
          </p:nvGrpSpPr>
          <p:grpSpPr>
            <a:xfrm>
              <a:off x="9277594" y="829884"/>
              <a:ext cx="320040" cy="320040"/>
              <a:chOff x="5753100" y="1075181"/>
              <a:chExt cx="685800" cy="685800"/>
            </a:xfrm>
            <a:solidFill>
              <a:schemeClr val="bg1">
                <a:lumMod val="85000"/>
              </a:schemeClr>
            </a:solidFill>
          </p:grpSpPr>
          <p:sp>
            <p:nvSpPr>
              <p:cNvPr id="1505" name="Freeform: Shape 1504">
                <a:extLst>
                  <a:ext uri="{FF2B5EF4-FFF2-40B4-BE49-F238E27FC236}">
                    <a16:creationId xmlns:a16="http://schemas.microsoft.com/office/drawing/2014/main" id="{230B02D8-162C-CF25-3057-6F9AA34A86A7}"/>
                  </a:ext>
                </a:extLst>
              </p:cNvPr>
              <p:cNvSpPr/>
              <p:nvPr/>
            </p:nvSpPr>
            <p:spPr>
              <a:xfrm>
                <a:off x="5753100" y="1075181"/>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506" name="Graphic 23">
                <a:extLst>
                  <a:ext uri="{FF2B5EF4-FFF2-40B4-BE49-F238E27FC236}">
                    <a16:creationId xmlns:a16="http://schemas.microsoft.com/office/drawing/2014/main" id="{8BB64E0A-2920-1598-4671-07AC901AABE2}"/>
                  </a:ext>
                </a:extLst>
              </p:cNvPr>
              <p:cNvGrpSpPr/>
              <p:nvPr/>
            </p:nvGrpSpPr>
            <p:grpSpPr>
              <a:xfrm>
                <a:off x="5820346" y="1265300"/>
                <a:ext cx="551402" cy="258127"/>
                <a:chOff x="5820346" y="1265300"/>
                <a:chExt cx="551402" cy="258127"/>
              </a:xfrm>
              <a:grpFill/>
            </p:grpSpPr>
            <p:sp>
              <p:nvSpPr>
                <p:cNvPr id="1507" name="Freeform: Shape 1506">
                  <a:extLst>
                    <a:ext uri="{FF2B5EF4-FFF2-40B4-BE49-F238E27FC236}">
                      <a16:creationId xmlns:a16="http://schemas.microsoft.com/office/drawing/2014/main" id="{276B1B55-EF89-4A11-4AAB-41FDF2DD68E0}"/>
                    </a:ext>
                  </a:extLst>
                </p:cNvPr>
                <p:cNvSpPr/>
                <p:nvPr/>
              </p:nvSpPr>
              <p:spPr>
                <a:xfrm>
                  <a:off x="5859303" y="1265300"/>
                  <a:ext cx="453294" cy="258127"/>
                </a:xfrm>
                <a:custGeom>
                  <a:avLst/>
                  <a:gdLst>
                    <a:gd name="connsiteX0" fmla="*/ 20193 w 453294"/>
                    <a:gd name="connsiteY0" fmla="*/ 258128 h 258127"/>
                    <a:gd name="connsiteX1" fmla="*/ 0 w 453294"/>
                    <a:gd name="connsiteY1" fmla="*/ 258128 h 258127"/>
                    <a:gd name="connsiteX2" fmla="*/ 453295 w 453294"/>
                    <a:gd name="connsiteY2" fmla="*/ 258128 h 258127"/>
                    <a:gd name="connsiteX3" fmla="*/ 307658 w 453294"/>
                    <a:gd name="connsiteY3" fmla="*/ 29718 h 258127"/>
                    <a:gd name="connsiteX4" fmla="*/ 288703 w 453294"/>
                    <a:gd name="connsiteY4" fmla="*/ 0 h 258127"/>
                    <a:gd name="connsiteX5" fmla="*/ 184880 w 453294"/>
                    <a:gd name="connsiteY5" fmla="*/ 0 h 258127"/>
                    <a:gd name="connsiteX6" fmla="*/ 165926 w 453294"/>
                    <a:gd name="connsiteY6" fmla="*/ 29718 h 258127"/>
                    <a:gd name="connsiteX7" fmla="*/ 20288 w 453294"/>
                    <a:gd name="connsiteY7" fmla="*/ 258128 h 258127"/>
                    <a:gd name="connsiteX8" fmla="*/ 234220 w 453294"/>
                    <a:gd name="connsiteY8" fmla="*/ 10287 h 258127"/>
                    <a:gd name="connsiteX9" fmla="*/ 242792 w 453294"/>
                    <a:gd name="connsiteY9" fmla="*/ 10287 h 258127"/>
                    <a:gd name="connsiteX10" fmla="*/ 243078 w 453294"/>
                    <a:gd name="connsiteY10" fmla="*/ 22574 h 258127"/>
                    <a:gd name="connsiteX11" fmla="*/ 233934 w 453294"/>
                    <a:gd name="connsiteY11" fmla="*/ 22574 h 258127"/>
                    <a:gd name="connsiteX12" fmla="*/ 234220 w 453294"/>
                    <a:gd name="connsiteY12" fmla="*/ 10287 h 258127"/>
                    <a:gd name="connsiteX13" fmla="*/ 233553 w 453294"/>
                    <a:gd name="connsiteY13" fmla="*/ 37529 h 258127"/>
                    <a:gd name="connsiteX14" fmla="*/ 243364 w 453294"/>
                    <a:gd name="connsiteY14" fmla="*/ 37529 h 258127"/>
                    <a:gd name="connsiteX15" fmla="*/ 243840 w 453294"/>
                    <a:gd name="connsiteY15" fmla="*/ 56102 h 258127"/>
                    <a:gd name="connsiteX16" fmla="*/ 233172 w 453294"/>
                    <a:gd name="connsiteY16" fmla="*/ 56102 h 258127"/>
                    <a:gd name="connsiteX17" fmla="*/ 233648 w 453294"/>
                    <a:gd name="connsiteY17" fmla="*/ 37529 h 258127"/>
                    <a:gd name="connsiteX18" fmla="*/ 232601 w 453294"/>
                    <a:gd name="connsiteY18" fmla="*/ 79629 h 258127"/>
                    <a:gd name="connsiteX19" fmla="*/ 245174 w 453294"/>
                    <a:gd name="connsiteY19" fmla="*/ 79629 h 258127"/>
                    <a:gd name="connsiteX20" fmla="*/ 245936 w 453294"/>
                    <a:gd name="connsiteY20" fmla="*/ 110585 h 258127"/>
                    <a:gd name="connsiteX21" fmla="*/ 231934 w 453294"/>
                    <a:gd name="connsiteY21" fmla="*/ 110585 h 258127"/>
                    <a:gd name="connsiteX22" fmla="*/ 232696 w 453294"/>
                    <a:gd name="connsiteY22" fmla="*/ 79629 h 258127"/>
                    <a:gd name="connsiteX23" fmla="*/ 230886 w 453294"/>
                    <a:gd name="connsiteY23" fmla="*/ 153067 h 258127"/>
                    <a:gd name="connsiteX24" fmla="*/ 245936 w 453294"/>
                    <a:gd name="connsiteY24" fmla="*/ 153067 h 258127"/>
                    <a:gd name="connsiteX25" fmla="*/ 247364 w 453294"/>
                    <a:gd name="connsiteY25" fmla="*/ 215075 h 258127"/>
                    <a:gd name="connsiteX26" fmla="*/ 229457 w 453294"/>
                    <a:gd name="connsiteY26" fmla="*/ 215075 h 258127"/>
                    <a:gd name="connsiteX27" fmla="*/ 230886 w 453294"/>
                    <a:gd name="connsiteY27" fmla="*/ 153067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3294" h="258127">
                      <a:moveTo>
                        <a:pt x="20193" y="258128"/>
                      </a:moveTo>
                      <a:lnTo>
                        <a:pt x="0" y="258128"/>
                      </a:lnTo>
                      <a:cubicBezTo>
                        <a:pt x="0" y="258128"/>
                        <a:pt x="453295" y="258128"/>
                        <a:pt x="453295" y="258128"/>
                      </a:cubicBezTo>
                      <a:lnTo>
                        <a:pt x="307658" y="29718"/>
                      </a:lnTo>
                      <a:lnTo>
                        <a:pt x="288703" y="0"/>
                      </a:lnTo>
                      <a:lnTo>
                        <a:pt x="184880" y="0"/>
                      </a:lnTo>
                      <a:lnTo>
                        <a:pt x="165926" y="29718"/>
                      </a:lnTo>
                      <a:lnTo>
                        <a:pt x="20288" y="258128"/>
                      </a:lnTo>
                      <a:close/>
                      <a:moveTo>
                        <a:pt x="234220" y="10287"/>
                      </a:moveTo>
                      <a:lnTo>
                        <a:pt x="242792" y="10287"/>
                      </a:lnTo>
                      <a:lnTo>
                        <a:pt x="243078" y="22574"/>
                      </a:lnTo>
                      <a:lnTo>
                        <a:pt x="233934" y="22574"/>
                      </a:lnTo>
                      <a:lnTo>
                        <a:pt x="234220" y="10287"/>
                      </a:lnTo>
                      <a:close/>
                      <a:moveTo>
                        <a:pt x="233553" y="37529"/>
                      </a:moveTo>
                      <a:lnTo>
                        <a:pt x="243364" y="37529"/>
                      </a:lnTo>
                      <a:lnTo>
                        <a:pt x="243840" y="56102"/>
                      </a:lnTo>
                      <a:lnTo>
                        <a:pt x="233172" y="56102"/>
                      </a:lnTo>
                      <a:lnTo>
                        <a:pt x="233648" y="37529"/>
                      </a:lnTo>
                      <a:close/>
                      <a:moveTo>
                        <a:pt x="232601" y="79629"/>
                      </a:moveTo>
                      <a:lnTo>
                        <a:pt x="245174" y="79629"/>
                      </a:lnTo>
                      <a:lnTo>
                        <a:pt x="245936" y="110585"/>
                      </a:lnTo>
                      <a:lnTo>
                        <a:pt x="231934" y="110585"/>
                      </a:lnTo>
                      <a:lnTo>
                        <a:pt x="232696" y="79629"/>
                      </a:lnTo>
                      <a:close/>
                      <a:moveTo>
                        <a:pt x="230886" y="153067"/>
                      </a:moveTo>
                      <a:lnTo>
                        <a:pt x="245936" y="153067"/>
                      </a:lnTo>
                      <a:lnTo>
                        <a:pt x="247364" y="215075"/>
                      </a:lnTo>
                      <a:lnTo>
                        <a:pt x="229457" y="215075"/>
                      </a:lnTo>
                      <a:lnTo>
                        <a:pt x="230886" y="153067"/>
                      </a:lnTo>
                      <a:close/>
                    </a:path>
                  </a:pathLst>
                </a:custGeom>
                <a:grpFill/>
                <a:ln w="9525" cap="flat">
                  <a:noFill/>
                  <a:prstDash val="solid"/>
                  <a:miter/>
                </a:ln>
              </p:spPr>
              <p:txBody>
                <a:bodyPr rtlCol="0" anchor="ctr"/>
                <a:lstStyle/>
                <a:p>
                  <a:endParaRPr lang="en-US" dirty="0"/>
                </a:p>
              </p:txBody>
            </p:sp>
            <p:sp>
              <p:nvSpPr>
                <p:cNvPr id="1508" name="Freeform: Shape 1507">
                  <a:extLst>
                    <a:ext uri="{FF2B5EF4-FFF2-40B4-BE49-F238E27FC236}">
                      <a16:creationId xmlns:a16="http://schemas.microsoft.com/office/drawing/2014/main" id="{DA55344C-604A-BDE2-6EBD-AC8F4AF9997E}"/>
                    </a:ext>
                  </a:extLst>
                </p:cNvPr>
                <p:cNvSpPr/>
                <p:nvPr/>
              </p:nvSpPr>
              <p:spPr>
                <a:xfrm>
                  <a:off x="5820346" y="1265300"/>
                  <a:ext cx="209740" cy="258127"/>
                </a:xfrm>
                <a:custGeom>
                  <a:avLst/>
                  <a:gdLst>
                    <a:gd name="connsiteX0" fmla="*/ 189357 w 209740"/>
                    <a:gd name="connsiteY0" fmla="*/ 29718 h 258127"/>
                    <a:gd name="connsiteX1" fmla="*/ 209741 w 209740"/>
                    <a:gd name="connsiteY1" fmla="*/ 0 h 258127"/>
                    <a:gd name="connsiteX2" fmla="*/ 200787 w 209740"/>
                    <a:gd name="connsiteY2" fmla="*/ 0 h 258127"/>
                    <a:gd name="connsiteX3" fmla="*/ 0 w 209740"/>
                    <a:gd name="connsiteY3" fmla="*/ 258128 h 258127"/>
                    <a:gd name="connsiteX4" fmla="*/ 33052 w 209740"/>
                    <a:gd name="connsiteY4" fmla="*/ 258128 h 258127"/>
                    <a:gd name="connsiteX5" fmla="*/ 189357 w 209740"/>
                    <a:gd name="connsiteY5" fmla="*/ 29718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40" h="258127">
                      <a:moveTo>
                        <a:pt x="189357" y="29718"/>
                      </a:moveTo>
                      <a:lnTo>
                        <a:pt x="209741" y="0"/>
                      </a:lnTo>
                      <a:lnTo>
                        <a:pt x="200787" y="0"/>
                      </a:lnTo>
                      <a:cubicBezTo>
                        <a:pt x="123444" y="99536"/>
                        <a:pt x="11430" y="243459"/>
                        <a:pt x="0" y="258128"/>
                      </a:cubicBezTo>
                      <a:lnTo>
                        <a:pt x="33052" y="258128"/>
                      </a:lnTo>
                      <a:cubicBezTo>
                        <a:pt x="33052" y="258128"/>
                        <a:pt x="189357" y="29718"/>
                        <a:pt x="189357" y="29718"/>
                      </a:cubicBezTo>
                      <a:close/>
                    </a:path>
                  </a:pathLst>
                </a:custGeom>
                <a:grpFill/>
                <a:ln w="9525" cap="flat">
                  <a:noFill/>
                  <a:prstDash val="solid"/>
                  <a:miter/>
                </a:ln>
              </p:spPr>
              <p:txBody>
                <a:bodyPr rtlCol="0" anchor="ctr"/>
                <a:lstStyle/>
                <a:p>
                  <a:endParaRPr lang="en-US" dirty="0"/>
                </a:p>
              </p:txBody>
            </p:sp>
            <p:sp>
              <p:nvSpPr>
                <p:cNvPr id="1509" name="Freeform: Shape 1508">
                  <a:extLst>
                    <a:ext uri="{FF2B5EF4-FFF2-40B4-BE49-F238E27FC236}">
                      <a16:creationId xmlns:a16="http://schemas.microsoft.com/office/drawing/2014/main" id="{14595323-FCCB-B173-84EC-E4F838717821}"/>
                    </a:ext>
                  </a:extLst>
                </p:cNvPr>
                <p:cNvSpPr/>
                <p:nvPr/>
              </p:nvSpPr>
              <p:spPr>
                <a:xfrm>
                  <a:off x="6161912" y="1265300"/>
                  <a:ext cx="209835" cy="258127"/>
                </a:xfrm>
                <a:custGeom>
                  <a:avLst/>
                  <a:gdLst>
                    <a:gd name="connsiteX0" fmla="*/ 0 w 209835"/>
                    <a:gd name="connsiteY0" fmla="*/ 0 h 258127"/>
                    <a:gd name="connsiteX1" fmla="*/ 20384 w 209835"/>
                    <a:gd name="connsiteY1" fmla="*/ 29718 h 258127"/>
                    <a:gd name="connsiteX2" fmla="*/ 176689 w 209835"/>
                    <a:gd name="connsiteY2" fmla="*/ 258128 h 258127"/>
                    <a:gd name="connsiteX3" fmla="*/ 170879 w 209835"/>
                    <a:gd name="connsiteY3" fmla="*/ 258128 h 258127"/>
                    <a:gd name="connsiteX4" fmla="*/ 209836 w 209835"/>
                    <a:gd name="connsiteY4" fmla="*/ 258128 h 258127"/>
                    <a:gd name="connsiteX5" fmla="*/ 9049 w 209835"/>
                    <a:gd name="connsiteY5" fmla="*/ 0 h 258127"/>
                    <a:gd name="connsiteX6" fmla="*/ 95 w 209835"/>
                    <a:gd name="connsiteY6" fmla="*/ 0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35" h="258127">
                      <a:moveTo>
                        <a:pt x="0" y="0"/>
                      </a:moveTo>
                      <a:lnTo>
                        <a:pt x="20384" y="29718"/>
                      </a:lnTo>
                      <a:lnTo>
                        <a:pt x="176689" y="258128"/>
                      </a:lnTo>
                      <a:lnTo>
                        <a:pt x="170879" y="258128"/>
                      </a:lnTo>
                      <a:cubicBezTo>
                        <a:pt x="170879" y="258128"/>
                        <a:pt x="209836" y="258128"/>
                        <a:pt x="209836" y="258128"/>
                      </a:cubicBezTo>
                      <a:cubicBezTo>
                        <a:pt x="182309" y="222695"/>
                        <a:pt x="80963" y="92393"/>
                        <a:pt x="9049" y="0"/>
                      </a:cubicBezTo>
                      <a:lnTo>
                        <a:pt x="95" y="0"/>
                      </a:lnTo>
                      <a:close/>
                    </a:path>
                  </a:pathLst>
                </a:custGeom>
                <a:grpFill/>
                <a:ln w="9525" cap="flat">
                  <a:noFill/>
                  <a:prstDash val="solid"/>
                  <a:miter/>
                </a:ln>
              </p:spPr>
              <p:txBody>
                <a:bodyPr rtlCol="0" anchor="ctr"/>
                <a:lstStyle/>
                <a:p>
                  <a:endParaRPr lang="en-US" dirty="0"/>
                </a:p>
              </p:txBody>
            </p:sp>
          </p:grpSp>
        </p:grpSp>
        <p:grpSp>
          <p:nvGrpSpPr>
            <p:cNvPr id="1284" name="Graphic 23">
              <a:extLst>
                <a:ext uri="{FF2B5EF4-FFF2-40B4-BE49-F238E27FC236}">
                  <a16:creationId xmlns:a16="http://schemas.microsoft.com/office/drawing/2014/main" id="{FEF8DBDC-4BEA-FD54-19A5-23EFE60F6FEE}"/>
                </a:ext>
              </a:extLst>
            </p:cNvPr>
            <p:cNvGrpSpPr/>
            <p:nvPr/>
          </p:nvGrpSpPr>
          <p:grpSpPr>
            <a:xfrm>
              <a:off x="9598067" y="829884"/>
              <a:ext cx="320040" cy="320040"/>
              <a:chOff x="5753100" y="1878805"/>
              <a:chExt cx="685800" cy="685800"/>
            </a:xfrm>
            <a:solidFill>
              <a:schemeClr val="bg1">
                <a:lumMod val="85000"/>
              </a:schemeClr>
            </a:solidFill>
          </p:grpSpPr>
          <p:sp>
            <p:nvSpPr>
              <p:cNvPr id="1491" name="Freeform: Shape 1490">
                <a:extLst>
                  <a:ext uri="{FF2B5EF4-FFF2-40B4-BE49-F238E27FC236}">
                    <a16:creationId xmlns:a16="http://schemas.microsoft.com/office/drawing/2014/main" id="{A9D6CCF6-BF93-A495-6A07-A009539A4DD9}"/>
                  </a:ext>
                </a:extLst>
              </p:cNvPr>
              <p:cNvSpPr/>
              <p:nvPr/>
            </p:nvSpPr>
            <p:spPr>
              <a:xfrm>
                <a:off x="5753100" y="1878805"/>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492" name="Graphic 23">
                <a:extLst>
                  <a:ext uri="{FF2B5EF4-FFF2-40B4-BE49-F238E27FC236}">
                    <a16:creationId xmlns:a16="http://schemas.microsoft.com/office/drawing/2014/main" id="{2EDE82E8-67D6-3CF2-0805-366B1BB90E2D}"/>
                  </a:ext>
                </a:extLst>
              </p:cNvPr>
              <p:cNvGrpSpPr/>
              <p:nvPr/>
            </p:nvGrpSpPr>
            <p:grpSpPr>
              <a:xfrm>
                <a:off x="5881592" y="2012479"/>
                <a:ext cx="407669" cy="413633"/>
                <a:chOff x="5881592" y="2012479"/>
                <a:chExt cx="407669" cy="413633"/>
              </a:xfrm>
              <a:grpFill/>
            </p:grpSpPr>
            <p:grpSp>
              <p:nvGrpSpPr>
                <p:cNvPr id="1493" name="Graphic 23">
                  <a:extLst>
                    <a:ext uri="{FF2B5EF4-FFF2-40B4-BE49-F238E27FC236}">
                      <a16:creationId xmlns:a16="http://schemas.microsoft.com/office/drawing/2014/main" id="{D9D6CA24-D187-6C75-9819-C18D94A64737}"/>
                    </a:ext>
                  </a:extLst>
                </p:cNvPr>
                <p:cNvGrpSpPr/>
                <p:nvPr/>
              </p:nvGrpSpPr>
              <p:grpSpPr>
                <a:xfrm>
                  <a:off x="5881592" y="2166365"/>
                  <a:ext cx="395953" cy="259747"/>
                  <a:chOff x="5881592" y="2166365"/>
                  <a:chExt cx="395953" cy="259747"/>
                </a:xfrm>
                <a:grpFill/>
              </p:grpSpPr>
              <p:sp>
                <p:nvSpPr>
                  <p:cNvPr id="1500" name="Freeform: Shape 1499">
                    <a:extLst>
                      <a:ext uri="{FF2B5EF4-FFF2-40B4-BE49-F238E27FC236}">
                        <a16:creationId xmlns:a16="http://schemas.microsoft.com/office/drawing/2014/main" id="{D39837EE-49F5-5B99-338E-0785FB419E79}"/>
                      </a:ext>
                    </a:extLst>
                  </p:cNvPr>
                  <p:cNvSpPr/>
                  <p:nvPr/>
                </p:nvSpPr>
                <p:spPr>
                  <a:xfrm>
                    <a:off x="5881592" y="2281713"/>
                    <a:ext cx="54673" cy="144399"/>
                  </a:xfrm>
                  <a:custGeom>
                    <a:avLst/>
                    <a:gdLst>
                      <a:gd name="connsiteX0" fmla="*/ 47149 w 54673"/>
                      <a:gd name="connsiteY0" fmla="*/ 2381 h 144399"/>
                      <a:gd name="connsiteX1" fmla="*/ 0 w 54673"/>
                      <a:gd name="connsiteY1" fmla="*/ 0 h 144399"/>
                      <a:gd name="connsiteX2" fmla="*/ 0 w 54673"/>
                      <a:gd name="connsiteY2" fmla="*/ 144399 h 144399"/>
                      <a:gd name="connsiteX3" fmla="*/ 54673 w 54673"/>
                      <a:gd name="connsiteY3" fmla="*/ 144399 h 144399"/>
                      <a:gd name="connsiteX4" fmla="*/ 54673 w 54673"/>
                      <a:gd name="connsiteY4" fmla="*/ 2286 h 144399"/>
                      <a:gd name="connsiteX5" fmla="*/ 47149 w 54673"/>
                      <a:gd name="connsiteY5" fmla="*/ 2286 h 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4399">
                        <a:moveTo>
                          <a:pt x="47149" y="2381"/>
                        </a:moveTo>
                        <a:cubicBezTo>
                          <a:pt x="24479" y="2381"/>
                          <a:pt x="7715" y="857"/>
                          <a:pt x="0" y="0"/>
                        </a:cubicBezTo>
                        <a:lnTo>
                          <a:pt x="0" y="144399"/>
                        </a:lnTo>
                        <a:lnTo>
                          <a:pt x="54673" y="144399"/>
                        </a:lnTo>
                        <a:lnTo>
                          <a:pt x="54673" y="2286"/>
                        </a:lnTo>
                        <a:cubicBezTo>
                          <a:pt x="52102" y="2286"/>
                          <a:pt x="49530" y="2286"/>
                          <a:pt x="47149" y="2286"/>
                        </a:cubicBezTo>
                        <a:close/>
                      </a:path>
                    </a:pathLst>
                  </a:custGeom>
                  <a:grpFill/>
                  <a:ln w="9525" cap="flat">
                    <a:noFill/>
                    <a:prstDash val="solid"/>
                    <a:miter/>
                  </a:ln>
                </p:spPr>
                <p:txBody>
                  <a:bodyPr rtlCol="0" anchor="ctr"/>
                  <a:lstStyle/>
                  <a:p>
                    <a:endParaRPr lang="en-US" dirty="0"/>
                  </a:p>
                </p:txBody>
              </p:sp>
              <p:sp>
                <p:nvSpPr>
                  <p:cNvPr id="1501" name="Freeform: Shape 1500">
                    <a:extLst>
                      <a:ext uri="{FF2B5EF4-FFF2-40B4-BE49-F238E27FC236}">
                        <a16:creationId xmlns:a16="http://schemas.microsoft.com/office/drawing/2014/main" id="{E8AC2DB4-8F6F-5AEC-81C2-EC53660B9369}"/>
                      </a:ext>
                    </a:extLst>
                  </p:cNvPr>
                  <p:cNvSpPr/>
                  <p:nvPr/>
                </p:nvSpPr>
                <p:spPr>
                  <a:xfrm>
                    <a:off x="5966841" y="2276188"/>
                    <a:ext cx="54673" cy="149923"/>
                  </a:xfrm>
                  <a:custGeom>
                    <a:avLst/>
                    <a:gdLst>
                      <a:gd name="connsiteX0" fmla="*/ 27051 w 54673"/>
                      <a:gd name="connsiteY0" fmla="*/ 4000 h 149923"/>
                      <a:gd name="connsiteX1" fmla="*/ 0 w 54673"/>
                      <a:gd name="connsiteY1" fmla="*/ 6572 h 149923"/>
                      <a:gd name="connsiteX2" fmla="*/ 0 w 54673"/>
                      <a:gd name="connsiteY2" fmla="*/ 149924 h 149923"/>
                      <a:gd name="connsiteX3" fmla="*/ 54673 w 54673"/>
                      <a:gd name="connsiteY3" fmla="*/ 149924 h 149923"/>
                      <a:gd name="connsiteX4" fmla="*/ 54673 w 54673"/>
                      <a:gd name="connsiteY4" fmla="*/ 0 h 149923"/>
                      <a:gd name="connsiteX5" fmla="*/ 27051 w 54673"/>
                      <a:gd name="connsiteY5" fmla="*/ 4000 h 1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9923">
                        <a:moveTo>
                          <a:pt x="27051" y="4000"/>
                        </a:moveTo>
                        <a:cubicBezTo>
                          <a:pt x="18097" y="5048"/>
                          <a:pt x="9049" y="5905"/>
                          <a:pt x="0" y="6572"/>
                        </a:cubicBezTo>
                        <a:lnTo>
                          <a:pt x="0" y="149924"/>
                        </a:lnTo>
                        <a:lnTo>
                          <a:pt x="54673" y="149924"/>
                        </a:lnTo>
                        <a:lnTo>
                          <a:pt x="54673" y="0"/>
                        </a:lnTo>
                        <a:cubicBezTo>
                          <a:pt x="45529" y="1524"/>
                          <a:pt x="36290" y="2953"/>
                          <a:pt x="27051" y="4000"/>
                        </a:cubicBezTo>
                        <a:close/>
                      </a:path>
                    </a:pathLst>
                  </a:custGeom>
                  <a:grpFill/>
                  <a:ln w="9525" cap="flat">
                    <a:noFill/>
                    <a:prstDash val="solid"/>
                    <a:miter/>
                  </a:ln>
                </p:spPr>
                <p:txBody>
                  <a:bodyPr rtlCol="0" anchor="ctr"/>
                  <a:lstStyle/>
                  <a:p>
                    <a:endParaRPr lang="en-US" dirty="0"/>
                  </a:p>
                </p:txBody>
              </p:sp>
              <p:sp>
                <p:nvSpPr>
                  <p:cNvPr id="1502" name="Freeform: Shape 1501">
                    <a:extLst>
                      <a:ext uri="{FF2B5EF4-FFF2-40B4-BE49-F238E27FC236}">
                        <a16:creationId xmlns:a16="http://schemas.microsoft.com/office/drawing/2014/main" id="{32965CFB-582C-94A5-9BBD-3038D5464D31}"/>
                      </a:ext>
                    </a:extLst>
                  </p:cNvPr>
                  <p:cNvSpPr/>
                  <p:nvPr/>
                </p:nvSpPr>
                <p:spPr>
                  <a:xfrm>
                    <a:off x="6052280" y="2254186"/>
                    <a:ext cx="54673" cy="171926"/>
                  </a:xfrm>
                  <a:custGeom>
                    <a:avLst/>
                    <a:gdLst>
                      <a:gd name="connsiteX0" fmla="*/ 0 w 54673"/>
                      <a:gd name="connsiteY0" fmla="*/ 15812 h 171926"/>
                      <a:gd name="connsiteX1" fmla="*/ 0 w 54673"/>
                      <a:gd name="connsiteY1" fmla="*/ 171926 h 171926"/>
                      <a:gd name="connsiteX2" fmla="*/ 54674 w 54673"/>
                      <a:gd name="connsiteY2" fmla="*/ 171926 h 171926"/>
                      <a:gd name="connsiteX3" fmla="*/ 54674 w 54673"/>
                      <a:gd name="connsiteY3" fmla="*/ 0 h 171926"/>
                      <a:gd name="connsiteX4" fmla="*/ 0 w 54673"/>
                      <a:gd name="connsiteY4" fmla="*/ 15812 h 17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 h="171926">
                        <a:moveTo>
                          <a:pt x="0" y="15812"/>
                        </a:moveTo>
                        <a:lnTo>
                          <a:pt x="0" y="171926"/>
                        </a:lnTo>
                        <a:lnTo>
                          <a:pt x="54674" y="171926"/>
                        </a:lnTo>
                        <a:lnTo>
                          <a:pt x="54674" y="0"/>
                        </a:lnTo>
                        <a:cubicBezTo>
                          <a:pt x="36957" y="6191"/>
                          <a:pt x="18574" y="11525"/>
                          <a:pt x="0" y="15812"/>
                        </a:cubicBezTo>
                        <a:close/>
                      </a:path>
                    </a:pathLst>
                  </a:custGeom>
                  <a:grpFill/>
                  <a:ln w="9525" cap="flat">
                    <a:noFill/>
                    <a:prstDash val="solid"/>
                    <a:miter/>
                  </a:ln>
                </p:spPr>
                <p:txBody>
                  <a:bodyPr rtlCol="0" anchor="ctr"/>
                  <a:lstStyle/>
                  <a:p>
                    <a:endParaRPr lang="en-US" dirty="0"/>
                  </a:p>
                </p:txBody>
              </p:sp>
              <p:sp>
                <p:nvSpPr>
                  <p:cNvPr id="1503" name="Freeform: Shape 1502">
                    <a:extLst>
                      <a:ext uri="{FF2B5EF4-FFF2-40B4-BE49-F238E27FC236}">
                        <a16:creationId xmlns:a16="http://schemas.microsoft.com/office/drawing/2014/main" id="{0B7EC66C-2128-8D42-F135-D113B6BEA3A2}"/>
                      </a:ext>
                    </a:extLst>
                  </p:cNvPr>
                  <p:cNvSpPr/>
                  <p:nvPr/>
                </p:nvSpPr>
                <p:spPr>
                  <a:xfrm>
                    <a:off x="6137624" y="2214657"/>
                    <a:ext cx="54673" cy="211455"/>
                  </a:xfrm>
                  <a:custGeom>
                    <a:avLst/>
                    <a:gdLst>
                      <a:gd name="connsiteX0" fmla="*/ 19145 w 54673"/>
                      <a:gd name="connsiteY0" fmla="*/ 18955 h 211455"/>
                      <a:gd name="connsiteX1" fmla="*/ 0 w 54673"/>
                      <a:gd name="connsiteY1" fmla="*/ 27623 h 211455"/>
                      <a:gd name="connsiteX2" fmla="*/ 0 w 54673"/>
                      <a:gd name="connsiteY2" fmla="*/ 211455 h 211455"/>
                      <a:gd name="connsiteX3" fmla="*/ 54674 w 54673"/>
                      <a:gd name="connsiteY3" fmla="*/ 211455 h 211455"/>
                      <a:gd name="connsiteX4" fmla="*/ 54674 w 54673"/>
                      <a:gd name="connsiteY4" fmla="*/ 0 h 211455"/>
                      <a:gd name="connsiteX5" fmla="*/ 19145 w 54673"/>
                      <a:gd name="connsiteY5" fmla="*/ 18955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11455">
                        <a:moveTo>
                          <a:pt x="19145" y="18955"/>
                        </a:moveTo>
                        <a:cubicBezTo>
                          <a:pt x="12859" y="22003"/>
                          <a:pt x="6477" y="24860"/>
                          <a:pt x="0" y="27623"/>
                        </a:cubicBezTo>
                        <a:lnTo>
                          <a:pt x="0" y="211455"/>
                        </a:lnTo>
                        <a:lnTo>
                          <a:pt x="54674" y="211455"/>
                        </a:lnTo>
                        <a:lnTo>
                          <a:pt x="54674" y="0"/>
                        </a:lnTo>
                        <a:cubicBezTo>
                          <a:pt x="43148" y="6763"/>
                          <a:pt x="31242" y="13145"/>
                          <a:pt x="19145" y="18955"/>
                        </a:cubicBezTo>
                        <a:close/>
                      </a:path>
                    </a:pathLst>
                  </a:custGeom>
                  <a:grpFill/>
                  <a:ln w="9525" cap="flat">
                    <a:noFill/>
                    <a:prstDash val="solid"/>
                    <a:miter/>
                  </a:ln>
                </p:spPr>
                <p:txBody>
                  <a:bodyPr rtlCol="0" anchor="ctr"/>
                  <a:lstStyle/>
                  <a:p>
                    <a:endParaRPr lang="en-US" dirty="0"/>
                  </a:p>
                </p:txBody>
              </p:sp>
              <p:sp>
                <p:nvSpPr>
                  <p:cNvPr id="1504" name="Freeform: Shape 1503">
                    <a:extLst>
                      <a:ext uri="{FF2B5EF4-FFF2-40B4-BE49-F238E27FC236}">
                        <a16:creationId xmlns:a16="http://schemas.microsoft.com/office/drawing/2014/main" id="{02BBDE20-C66D-2C7B-46BB-25C8A33033FD}"/>
                      </a:ext>
                    </a:extLst>
                  </p:cNvPr>
                  <p:cNvSpPr/>
                  <p:nvPr/>
                </p:nvSpPr>
                <p:spPr>
                  <a:xfrm>
                    <a:off x="6222872" y="2166365"/>
                    <a:ext cx="54673" cy="259746"/>
                  </a:xfrm>
                  <a:custGeom>
                    <a:avLst/>
                    <a:gdLst>
                      <a:gd name="connsiteX0" fmla="*/ 36481 w 54673"/>
                      <a:gd name="connsiteY0" fmla="*/ 0 h 259746"/>
                      <a:gd name="connsiteX1" fmla="*/ 0 w 54673"/>
                      <a:gd name="connsiteY1" fmla="*/ 28480 h 259746"/>
                      <a:gd name="connsiteX2" fmla="*/ 0 w 54673"/>
                      <a:gd name="connsiteY2" fmla="*/ 259747 h 259746"/>
                      <a:gd name="connsiteX3" fmla="*/ 54674 w 54673"/>
                      <a:gd name="connsiteY3" fmla="*/ 259747 h 259746"/>
                      <a:gd name="connsiteX4" fmla="*/ 54674 w 54673"/>
                      <a:gd name="connsiteY4" fmla="*/ 0 h 259746"/>
                      <a:gd name="connsiteX5" fmla="*/ 36481 w 54673"/>
                      <a:gd name="connsiteY5"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59746">
                        <a:moveTo>
                          <a:pt x="36481" y="0"/>
                        </a:moveTo>
                        <a:cubicBezTo>
                          <a:pt x="24860" y="10096"/>
                          <a:pt x="12573" y="19621"/>
                          <a:pt x="0" y="28480"/>
                        </a:cubicBezTo>
                        <a:lnTo>
                          <a:pt x="0" y="259747"/>
                        </a:lnTo>
                        <a:lnTo>
                          <a:pt x="54674" y="259747"/>
                        </a:lnTo>
                        <a:lnTo>
                          <a:pt x="54674" y="0"/>
                        </a:lnTo>
                        <a:lnTo>
                          <a:pt x="36481" y="0"/>
                        </a:lnTo>
                        <a:close/>
                      </a:path>
                    </a:pathLst>
                  </a:custGeom>
                  <a:grpFill/>
                  <a:ln w="9525" cap="flat">
                    <a:noFill/>
                    <a:prstDash val="solid"/>
                    <a:miter/>
                  </a:ln>
                </p:spPr>
                <p:txBody>
                  <a:bodyPr rtlCol="0" anchor="ctr"/>
                  <a:lstStyle/>
                  <a:p>
                    <a:endParaRPr lang="en-US" dirty="0"/>
                  </a:p>
                </p:txBody>
              </p:sp>
            </p:grpSp>
            <p:sp>
              <p:nvSpPr>
                <p:cNvPr id="1494" name="Freeform: Shape 1493">
                  <a:extLst>
                    <a:ext uri="{FF2B5EF4-FFF2-40B4-BE49-F238E27FC236}">
                      <a16:creationId xmlns:a16="http://schemas.microsoft.com/office/drawing/2014/main" id="{79C1E3E7-A152-6677-7F73-F00BC9D043FB}"/>
                    </a:ext>
                  </a:extLst>
                </p:cNvPr>
                <p:cNvSpPr/>
                <p:nvPr/>
              </p:nvSpPr>
              <p:spPr>
                <a:xfrm>
                  <a:off x="5891307" y="2012479"/>
                  <a:ext cx="321468" cy="169301"/>
                </a:xfrm>
                <a:custGeom>
                  <a:avLst/>
                  <a:gdLst>
                    <a:gd name="connsiteX0" fmla="*/ 0 w 321468"/>
                    <a:gd name="connsiteY0" fmla="*/ 162840 h 169301"/>
                    <a:gd name="connsiteX1" fmla="*/ 198501 w 321468"/>
                    <a:gd name="connsiteY1" fmla="*/ 130836 h 169301"/>
                    <a:gd name="connsiteX2" fmla="*/ 321469 w 321468"/>
                    <a:gd name="connsiteY2" fmla="*/ 53493 h 169301"/>
                    <a:gd name="connsiteX3" fmla="*/ 154781 w 321468"/>
                    <a:gd name="connsiteY3" fmla="*/ 1391 h 169301"/>
                    <a:gd name="connsiteX4" fmla="*/ 0 w 321468"/>
                    <a:gd name="connsiteY4" fmla="*/ 162840 h 169301"/>
                    <a:gd name="connsiteX5" fmla="*/ 0 w 321468"/>
                    <a:gd name="connsiteY5" fmla="*/ 162840 h 16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 h="169301">
                      <a:moveTo>
                        <a:pt x="0" y="162840"/>
                      </a:moveTo>
                      <a:cubicBezTo>
                        <a:pt x="41053" y="165697"/>
                        <a:pt x="115538" y="165316"/>
                        <a:pt x="198501" y="130836"/>
                      </a:cubicBezTo>
                      <a:cubicBezTo>
                        <a:pt x="254413" y="107690"/>
                        <a:pt x="295180" y="76924"/>
                        <a:pt x="321469" y="53493"/>
                      </a:cubicBezTo>
                      <a:cubicBezTo>
                        <a:pt x="311372" y="44635"/>
                        <a:pt x="247460" y="-9277"/>
                        <a:pt x="154781" y="1391"/>
                      </a:cubicBezTo>
                      <a:cubicBezTo>
                        <a:pt x="57912" y="12440"/>
                        <a:pt x="7144" y="152267"/>
                        <a:pt x="0" y="162840"/>
                      </a:cubicBezTo>
                      <a:cubicBezTo>
                        <a:pt x="0" y="185224"/>
                        <a:pt x="0" y="140456"/>
                        <a:pt x="0" y="162840"/>
                      </a:cubicBezTo>
                      <a:close/>
                    </a:path>
                  </a:pathLst>
                </a:custGeom>
                <a:grpFill/>
                <a:ln w="9525" cap="flat">
                  <a:noFill/>
                  <a:prstDash val="solid"/>
                  <a:miter/>
                </a:ln>
              </p:spPr>
              <p:txBody>
                <a:bodyPr rtlCol="0" anchor="ctr"/>
                <a:lstStyle/>
                <a:p>
                  <a:endParaRPr lang="en-US" dirty="0"/>
                </a:p>
              </p:txBody>
            </p:sp>
            <p:sp>
              <p:nvSpPr>
                <p:cNvPr id="1495" name="Freeform: Shape 1494">
                  <a:extLst>
                    <a:ext uri="{FF2B5EF4-FFF2-40B4-BE49-F238E27FC236}">
                      <a16:creationId xmlns:a16="http://schemas.microsoft.com/office/drawing/2014/main" id="{0E925A74-ADAA-BF44-DFF7-EF2C6711AECC}"/>
                    </a:ext>
                  </a:extLst>
                </p:cNvPr>
                <p:cNvSpPr/>
                <p:nvPr/>
              </p:nvSpPr>
              <p:spPr>
                <a:xfrm>
                  <a:off x="6192202" y="2166365"/>
                  <a:ext cx="97059" cy="259746"/>
                </a:xfrm>
                <a:custGeom>
                  <a:avLst/>
                  <a:gdLst>
                    <a:gd name="connsiteX0" fmla="*/ 96393 w 97059"/>
                    <a:gd name="connsiteY0" fmla="*/ 0 h 259746"/>
                    <a:gd name="connsiteX1" fmla="*/ 97060 w 97059"/>
                    <a:gd name="connsiteY1" fmla="*/ 82296 h 259746"/>
                    <a:gd name="connsiteX2" fmla="*/ 85344 w 97059"/>
                    <a:gd name="connsiteY2" fmla="*/ 82296 h 259746"/>
                    <a:gd name="connsiteX3" fmla="*/ 85344 w 97059"/>
                    <a:gd name="connsiteY3" fmla="*/ 259747 h 259746"/>
                    <a:gd name="connsiteX4" fmla="*/ 0 w 97059"/>
                    <a:gd name="connsiteY4" fmla="*/ 259747 h 259746"/>
                    <a:gd name="connsiteX5" fmla="*/ 0 w 97059"/>
                    <a:gd name="connsiteY5" fmla="*/ 48292 h 259746"/>
                    <a:gd name="connsiteX6" fmla="*/ 30671 w 97059"/>
                    <a:gd name="connsiteY6" fmla="*/ 28480 h 259746"/>
                    <a:gd name="connsiteX7" fmla="*/ 67151 w 97059"/>
                    <a:gd name="connsiteY7" fmla="*/ 0 h 259746"/>
                    <a:gd name="connsiteX8" fmla="*/ 96393 w 97059"/>
                    <a:gd name="connsiteY8"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9" h="259746">
                      <a:moveTo>
                        <a:pt x="96393" y="0"/>
                      </a:moveTo>
                      <a:lnTo>
                        <a:pt x="97060" y="82296"/>
                      </a:lnTo>
                      <a:lnTo>
                        <a:pt x="85344" y="82296"/>
                      </a:lnTo>
                      <a:lnTo>
                        <a:pt x="85344" y="259747"/>
                      </a:lnTo>
                      <a:lnTo>
                        <a:pt x="0" y="259747"/>
                      </a:lnTo>
                      <a:lnTo>
                        <a:pt x="0" y="48292"/>
                      </a:lnTo>
                      <a:lnTo>
                        <a:pt x="30671" y="28480"/>
                      </a:lnTo>
                      <a:lnTo>
                        <a:pt x="67151" y="0"/>
                      </a:lnTo>
                      <a:lnTo>
                        <a:pt x="96393" y="0"/>
                      </a:lnTo>
                      <a:close/>
                    </a:path>
                  </a:pathLst>
                </a:custGeom>
                <a:grpFill/>
                <a:ln w="9525" cap="flat">
                  <a:noFill/>
                  <a:prstDash val="solid"/>
                  <a:miter/>
                </a:ln>
              </p:spPr>
              <p:txBody>
                <a:bodyPr rtlCol="0" anchor="ctr"/>
                <a:lstStyle/>
                <a:p>
                  <a:endParaRPr lang="en-US" dirty="0"/>
                </a:p>
              </p:txBody>
            </p:sp>
            <p:sp>
              <p:nvSpPr>
                <p:cNvPr id="1496" name="Freeform: Shape 1495">
                  <a:extLst>
                    <a:ext uri="{FF2B5EF4-FFF2-40B4-BE49-F238E27FC236}">
                      <a16:creationId xmlns:a16="http://schemas.microsoft.com/office/drawing/2014/main" id="{7D6F1C57-B1CA-A1D8-FC7A-6766F4380F11}"/>
                    </a:ext>
                  </a:extLst>
                </p:cNvPr>
                <p:cNvSpPr/>
                <p:nvPr/>
              </p:nvSpPr>
              <p:spPr>
                <a:xfrm>
                  <a:off x="6223444"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497" name="Freeform: Shape 1496">
                  <a:extLst>
                    <a:ext uri="{FF2B5EF4-FFF2-40B4-BE49-F238E27FC236}">
                      <a16:creationId xmlns:a16="http://schemas.microsoft.com/office/drawing/2014/main" id="{4F9B4F14-F326-3C42-795E-D597C5955EDD}"/>
                    </a:ext>
                  </a:extLst>
                </p:cNvPr>
                <p:cNvSpPr/>
                <p:nvPr/>
              </p:nvSpPr>
              <p:spPr>
                <a:xfrm>
                  <a:off x="6161055"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498" name="Freeform: Shape 1497">
                  <a:extLst>
                    <a:ext uri="{FF2B5EF4-FFF2-40B4-BE49-F238E27FC236}">
                      <a16:creationId xmlns:a16="http://schemas.microsoft.com/office/drawing/2014/main" id="{F82C528C-9C75-ED04-F088-1CAC1E0DA960}"/>
                    </a:ext>
                  </a:extLst>
                </p:cNvPr>
                <p:cNvSpPr/>
                <p:nvPr/>
              </p:nvSpPr>
              <p:spPr>
                <a:xfrm>
                  <a:off x="6223444"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499" name="Freeform: Shape 1498">
                  <a:extLst>
                    <a:ext uri="{FF2B5EF4-FFF2-40B4-BE49-F238E27FC236}">
                      <a16:creationId xmlns:a16="http://schemas.microsoft.com/office/drawing/2014/main" id="{EB1ECFFF-B32C-F364-8618-827DF92C01A1}"/>
                    </a:ext>
                  </a:extLst>
                </p:cNvPr>
                <p:cNvSpPr/>
                <p:nvPr/>
              </p:nvSpPr>
              <p:spPr>
                <a:xfrm>
                  <a:off x="6161055"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grpSp>
        </p:grpSp>
        <p:grpSp>
          <p:nvGrpSpPr>
            <p:cNvPr id="1285" name="Graphic 23">
              <a:extLst>
                <a:ext uri="{FF2B5EF4-FFF2-40B4-BE49-F238E27FC236}">
                  <a16:creationId xmlns:a16="http://schemas.microsoft.com/office/drawing/2014/main" id="{0A367F61-6FAC-6A4E-DF7E-8EEDE52BE44E}"/>
                </a:ext>
              </a:extLst>
            </p:cNvPr>
            <p:cNvGrpSpPr/>
            <p:nvPr/>
          </p:nvGrpSpPr>
          <p:grpSpPr>
            <a:xfrm>
              <a:off x="9918540" y="829884"/>
              <a:ext cx="320040" cy="320040"/>
              <a:chOff x="5753100" y="2682429"/>
              <a:chExt cx="685800" cy="685800"/>
            </a:xfrm>
            <a:solidFill>
              <a:schemeClr val="bg1">
                <a:lumMod val="85000"/>
              </a:schemeClr>
            </a:solidFill>
          </p:grpSpPr>
          <p:sp>
            <p:nvSpPr>
              <p:cNvPr id="1485" name="Freeform: Shape 1484">
                <a:extLst>
                  <a:ext uri="{FF2B5EF4-FFF2-40B4-BE49-F238E27FC236}">
                    <a16:creationId xmlns:a16="http://schemas.microsoft.com/office/drawing/2014/main" id="{54F9B7BE-86C0-D3A6-F7F0-B1DA2AFF6B20}"/>
                  </a:ext>
                </a:extLst>
              </p:cNvPr>
              <p:cNvSpPr/>
              <p:nvPr/>
            </p:nvSpPr>
            <p:spPr>
              <a:xfrm>
                <a:off x="5753100" y="268242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1486" name="Graphic 23">
                <a:extLst>
                  <a:ext uri="{FF2B5EF4-FFF2-40B4-BE49-F238E27FC236}">
                    <a16:creationId xmlns:a16="http://schemas.microsoft.com/office/drawing/2014/main" id="{00F5DF6A-F713-1ED5-E7E2-761FA8217E74}"/>
                  </a:ext>
                </a:extLst>
              </p:cNvPr>
              <p:cNvGrpSpPr/>
              <p:nvPr/>
            </p:nvGrpSpPr>
            <p:grpSpPr>
              <a:xfrm>
                <a:off x="5914739" y="2819399"/>
                <a:ext cx="360045" cy="442150"/>
                <a:chOff x="5914739" y="2819399"/>
                <a:chExt cx="360045" cy="442150"/>
              </a:xfrm>
              <a:grpFill/>
            </p:grpSpPr>
            <p:grpSp>
              <p:nvGrpSpPr>
                <p:cNvPr id="1487" name="Graphic 23">
                  <a:extLst>
                    <a:ext uri="{FF2B5EF4-FFF2-40B4-BE49-F238E27FC236}">
                      <a16:creationId xmlns:a16="http://schemas.microsoft.com/office/drawing/2014/main" id="{6C3D3F62-3535-6C90-B3B1-FB1F92584E5A}"/>
                    </a:ext>
                  </a:extLst>
                </p:cNvPr>
                <p:cNvGrpSpPr/>
                <p:nvPr/>
              </p:nvGrpSpPr>
              <p:grpSpPr>
                <a:xfrm>
                  <a:off x="5914739" y="2819399"/>
                  <a:ext cx="360045" cy="442150"/>
                  <a:chOff x="5914739" y="2819399"/>
                  <a:chExt cx="360045" cy="442150"/>
                </a:xfrm>
                <a:grpFill/>
              </p:grpSpPr>
              <p:sp>
                <p:nvSpPr>
                  <p:cNvPr id="1489" name="Freeform: Shape 1488">
                    <a:extLst>
                      <a:ext uri="{FF2B5EF4-FFF2-40B4-BE49-F238E27FC236}">
                        <a16:creationId xmlns:a16="http://schemas.microsoft.com/office/drawing/2014/main" id="{D6A3BAFE-4976-1E0A-72E9-98C066339B4A}"/>
                      </a:ext>
                    </a:extLst>
                  </p:cNvPr>
                  <p:cNvSpPr/>
                  <p:nvPr/>
                </p:nvSpPr>
                <p:spPr>
                  <a:xfrm>
                    <a:off x="5928741" y="2835687"/>
                    <a:ext cx="332041" cy="409575"/>
                  </a:xfrm>
                  <a:custGeom>
                    <a:avLst/>
                    <a:gdLst>
                      <a:gd name="connsiteX0" fmla="*/ 166021 w 332041"/>
                      <a:gd name="connsiteY0" fmla="*/ 409575 h 409575"/>
                      <a:gd name="connsiteX1" fmla="*/ 245269 w 332041"/>
                      <a:gd name="connsiteY1" fmla="*/ 356997 h 409575"/>
                      <a:gd name="connsiteX2" fmla="*/ 332042 w 332041"/>
                      <a:gd name="connsiteY2" fmla="*/ 180118 h 409575"/>
                      <a:gd name="connsiteX3" fmla="*/ 332042 w 332041"/>
                      <a:gd name="connsiteY3" fmla="*/ 64103 h 409575"/>
                      <a:gd name="connsiteX4" fmla="*/ 166021 w 332041"/>
                      <a:gd name="connsiteY4" fmla="*/ 0 h 409575"/>
                      <a:gd name="connsiteX5" fmla="*/ 0 w 332041"/>
                      <a:gd name="connsiteY5" fmla="*/ 64103 h 409575"/>
                      <a:gd name="connsiteX6" fmla="*/ 0 w 332041"/>
                      <a:gd name="connsiteY6" fmla="*/ 180118 h 409575"/>
                      <a:gd name="connsiteX7" fmla="*/ 86773 w 332041"/>
                      <a:gd name="connsiteY7" fmla="*/ 356997 h 409575"/>
                      <a:gd name="connsiteX8" fmla="*/ 166021 w 332041"/>
                      <a:gd name="connsiteY8"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41" h="409575">
                        <a:moveTo>
                          <a:pt x="166021" y="409575"/>
                        </a:moveTo>
                        <a:cubicBezTo>
                          <a:pt x="198215" y="390811"/>
                          <a:pt x="224218" y="373190"/>
                          <a:pt x="245269" y="356997"/>
                        </a:cubicBezTo>
                        <a:cubicBezTo>
                          <a:pt x="300037" y="314706"/>
                          <a:pt x="332042" y="249365"/>
                          <a:pt x="332042" y="180118"/>
                        </a:cubicBezTo>
                        <a:lnTo>
                          <a:pt x="332042" y="64103"/>
                        </a:lnTo>
                        <a:cubicBezTo>
                          <a:pt x="252127" y="51054"/>
                          <a:pt x="166021" y="0"/>
                          <a:pt x="166021" y="0"/>
                        </a:cubicBezTo>
                        <a:cubicBezTo>
                          <a:pt x="166021" y="0"/>
                          <a:pt x="79915" y="51054"/>
                          <a:pt x="0" y="64103"/>
                        </a:cubicBezTo>
                        <a:lnTo>
                          <a:pt x="0" y="180118"/>
                        </a:lnTo>
                        <a:cubicBezTo>
                          <a:pt x="0" y="249365"/>
                          <a:pt x="32004" y="314611"/>
                          <a:pt x="86773" y="356997"/>
                        </a:cubicBezTo>
                        <a:cubicBezTo>
                          <a:pt x="107728" y="373190"/>
                          <a:pt x="133731" y="390811"/>
                          <a:pt x="166021" y="409575"/>
                        </a:cubicBezTo>
                        <a:close/>
                      </a:path>
                    </a:pathLst>
                  </a:custGeom>
                  <a:grpFill/>
                  <a:ln w="9525" cap="flat">
                    <a:noFill/>
                    <a:prstDash val="solid"/>
                    <a:miter/>
                  </a:ln>
                </p:spPr>
                <p:txBody>
                  <a:bodyPr rtlCol="0" anchor="ctr"/>
                  <a:lstStyle/>
                  <a:p>
                    <a:endParaRPr lang="en-US" dirty="0"/>
                  </a:p>
                </p:txBody>
              </p:sp>
              <p:sp>
                <p:nvSpPr>
                  <p:cNvPr id="1490" name="Freeform: Shape 1489">
                    <a:extLst>
                      <a:ext uri="{FF2B5EF4-FFF2-40B4-BE49-F238E27FC236}">
                        <a16:creationId xmlns:a16="http://schemas.microsoft.com/office/drawing/2014/main" id="{27893005-31F2-19F9-68A6-CCDCFC222010}"/>
                      </a:ext>
                    </a:extLst>
                  </p:cNvPr>
                  <p:cNvSpPr/>
                  <p:nvPr/>
                </p:nvSpPr>
                <p:spPr>
                  <a:xfrm>
                    <a:off x="5914739" y="2819399"/>
                    <a:ext cx="360045" cy="442150"/>
                  </a:xfrm>
                  <a:custGeom>
                    <a:avLst/>
                    <a:gdLst>
                      <a:gd name="connsiteX0" fmla="*/ 180023 w 360045"/>
                      <a:gd name="connsiteY0" fmla="*/ 442151 h 442150"/>
                      <a:gd name="connsiteX1" fmla="*/ 172974 w 360045"/>
                      <a:gd name="connsiteY1" fmla="*/ 438055 h 442150"/>
                      <a:gd name="connsiteX2" fmla="*/ 92202 w 360045"/>
                      <a:gd name="connsiteY2" fmla="*/ 384429 h 442150"/>
                      <a:gd name="connsiteX3" fmla="*/ 24289 w 360045"/>
                      <a:gd name="connsiteY3" fmla="*/ 301180 h 442150"/>
                      <a:gd name="connsiteX4" fmla="*/ 0 w 360045"/>
                      <a:gd name="connsiteY4" fmla="*/ 196501 h 442150"/>
                      <a:gd name="connsiteX5" fmla="*/ 0 w 360045"/>
                      <a:gd name="connsiteY5" fmla="*/ 68485 h 442150"/>
                      <a:gd name="connsiteX6" fmla="*/ 11811 w 360045"/>
                      <a:gd name="connsiteY6" fmla="*/ 66580 h 442150"/>
                      <a:gd name="connsiteX7" fmla="*/ 172879 w 360045"/>
                      <a:gd name="connsiteY7" fmla="*/ 4286 h 442150"/>
                      <a:gd name="connsiteX8" fmla="*/ 180023 w 360045"/>
                      <a:gd name="connsiteY8" fmla="*/ 0 h 442150"/>
                      <a:gd name="connsiteX9" fmla="*/ 187166 w 360045"/>
                      <a:gd name="connsiteY9" fmla="*/ 4286 h 442150"/>
                      <a:gd name="connsiteX10" fmla="*/ 348234 w 360045"/>
                      <a:gd name="connsiteY10" fmla="*/ 66580 h 442150"/>
                      <a:gd name="connsiteX11" fmla="*/ 360045 w 360045"/>
                      <a:gd name="connsiteY11" fmla="*/ 68485 h 442150"/>
                      <a:gd name="connsiteX12" fmla="*/ 360045 w 360045"/>
                      <a:gd name="connsiteY12" fmla="*/ 196501 h 442150"/>
                      <a:gd name="connsiteX13" fmla="*/ 335756 w 360045"/>
                      <a:gd name="connsiteY13" fmla="*/ 301180 h 442150"/>
                      <a:gd name="connsiteX14" fmla="*/ 267843 w 360045"/>
                      <a:gd name="connsiteY14" fmla="*/ 384429 h 442150"/>
                      <a:gd name="connsiteX15" fmla="*/ 187071 w 360045"/>
                      <a:gd name="connsiteY15" fmla="*/ 438055 h 442150"/>
                      <a:gd name="connsiteX16" fmla="*/ 180023 w 360045"/>
                      <a:gd name="connsiteY16" fmla="*/ 442151 h 442150"/>
                      <a:gd name="connsiteX17" fmla="*/ 28099 w 360045"/>
                      <a:gd name="connsiteY17" fmla="*/ 92107 h 442150"/>
                      <a:gd name="connsiteX18" fmla="*/ 28099 w 360045"/>
                      <a:gd name="connsiteY18" fmla="*/ 196405 h 442150"/>
                      <a:gd name="connsiteX19" fmla="*/ 109442 w 360045"/>
                      <a:gd name="connsiteY19" fmla="*/ 362140 h 442150"/>
                      <a:gd name="connsiteX20" fmla="*/ 180023 w 360045"/>
                      <a:gd name="connsiteY20" fmla="*/ 409575 h 442150"/>
                      <a:gd name="connsiteX21" fmla="*/ 250603 w 360045"/>
                      <a:gd name="connsiteY21" fmla="*/ 362140 h 442150"/>
                      <a:gd name="connsiteX22" fmla="*/ 331946 w 360045"/>
                      <a:gd name="connsiteY22" fmla="*/ 196405 h 442150"/>
                      <a:gd name="connsiteX23" fmla="*/ 331946 w 360045"/>
                      <a:gd name="connsiteY23" fmla="*/ 92107 h 442150"/>
                      <a:gd name="connsiteX24" fmla="*/ 180023 w 360045"/>
                      <a:gd name="connsiteY24" fmla="*/ 32480 h 442150"/>
                      <a:gd name="connsiteX25" fmla="*/ 28099 w 360045"/>
                      <a:gd name="connsiteY25" fmla="*/ 92107 h 44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045" h="442150">
                        <a:moveTo>
                          <a:pt x="180023" y="442151"/>
                        </a:moveTo>
                        <a:lnTo>
                          <a:pt x="172974" y="438055"/>
                        </a:lnTo>
                        <a:cubicBezTo>
                          <a:pt x="142589" y="420338"/>
                          <a:pt x="115443" y="402336"/>
                          <a:pt x="92202" y="384429"/>
                        </a:cubicBezTo>
                        <a:cubicBezTo>
                          <a:pt x="63627" y="362331"/>
                          <a:pt x="40100" y="333565"/>
                          <a:pt x="24289" y="301180"/>
                        </a:cubicBezTo>
                        <a:cubicBezTo>
                          <a:pt x="8382" y="268796"/>
                          <a:pt x="0" y="232601"/>
                          <a:pt x="0" y="196501"/>
                        </a:cubicBezTo>
                        <a:lnTo>
                          <a:pt x="0" y="68485"/>
                        </a:lnTo>
                        <a:lnTo>
                          <a:pt x="11811" y="66580"/>
                        </a:lnTo>
                        <a:cubicBezTo>
                          <a:pt x="88011" y="54197"/>
                          <a:pt x="172022" y="4763"/>
                          <a:pt x="172879" y="4286"/>
                        </a:cubicBezTo>
                        <a:lnTo>
                          <a:pt x="180023" y="0"/>
                        </a:lnTo>
                        <a:lnTo>
                          <a:pt x="187166" y="4286"/>
                        </a:lnTo>
                        <a:cubicBezTo>
                          <a:pt x="188024" y="4763"/>
                          <a:pt x="272034" y="54197"/>
                          <a:pt x="348234" y="66580"/>
                        </a:cubicBezTo>
                        <a:lnTo>
                          <a:pt x="360045" y="68485"/>
                        </a:lnTo>
                        <a:lnTo>
                          <a:pt x="360045" y="196501"/>
                        </a:lnTo>
                        <a:cubicBezTo>
                          <a:pt x="360045" y="232601"/>
                          <a:pt x="351663" y="268796"/>
                          <a:pt x="335756" y="301180"/>
                        </a:cubicBezTo>
                        <a:cubicBezTo>
                          <a:pt x="319850" y="333565"/>
                          <a:pt x="296323" y="362426"/>
                          <a:pt x="267843" y="384429"/>
                        </a:cubicBezTo>
                        <a:cubicBezTo>
                          <a:pt x="244697" y="402336"/>
                          <a:pt x="217551" y="420338"/>
                          <a:pt x="187071" y="438055"/>
                        </a:cubicBezTo>
                        <a:lnTo>
                          <a:pt x="180023" y="442151"/>
                        </a:lnTo>
                        <a:close/>
                        <a:moveTo>
                          <a:pt x="28099" y="92107"/>
                        </a:moveTo>
                        <a:lnTo>
                          <a:pt x="28099" y="196405"/>
                        </a:lnTo>
                        <a:cubicBezTo>
                          <a:pt x="28099" y="260795"/>
                          <a:pt x="58484" y="322802"/>
                          <a:pt x="109442" y="362140"/>
                        </a:cubicBezTo>
                        <a:cubicBezTo>
                          <a:pt x="129826" y="377857"/>
                          <a:pt x="153543" y="393859"/>
                          <a:pt x="180023" y="409575"/>
                        </a:cubicBezTo>
                        <a:cubicBezTo>
                          <a:pt x="206502" y="393859"/>
                          <a:pt x="230219" y="377952"/>
                          <a:pt x="250603" y="362140"/>
                        </a:cubicBezTo>
                        <a:cubicBezTo>
                          <a:pt x="301562" y="322802"/>
                          <a:pt x="331946" y="260890"/>
                          <a:pt x="331946" y="196405"/>
                        </a:cubicBezTo>
                        <a:lnTo>
                          <a:pt x="331946" y="92107"/>
                        </a:lnTo>
                        <a:cubicBezTo>
                          <a:pt x="266700" y="78772"/>
                          <a:pt x="201454" y="44482"/>
                          <a:pt x="180023" y="32480"/>
                        </a:cubicBezTo>
                        <a:cubicBezTo>
                          <a:pt x="158591" y="44387"/>
                          <a:pt x="93345" y="78772"/>
                          <a:pt x="28099" y="92107"/>
                        </a:cubicBezTo>
                        <a:close/>
                      </a:path>
                    </a:pathLst>
                  </a:custGeom>
                  <a:grpFill/>
                  <a:ln w="9525" cap="flat">
                    <a:noFill/>
                    <a:prstDash val="solid"/>
                    <a:miter/>
                  </a:ln>
                </p:spPr>
                <p:txBody>
                  <a:bodyPr rtlCol="0" anchor="ctr"/>
                  <a:lstStyle/>
                  <a:p>
                    <a:endParaRPr lang="en-US" dirty="0"/>
                  </a:p>
                </p:txBody>
              </p:sp>
            </p:grpSp>
            <p:sp>
              <p:nvSpPr>
                <p:cNvPr id="1488" name="Freeform: Shape 1487">
                  <a:extLst>
                    <a:ext uri="{FF2B5EF4-FFF2-40B4-BE49-F238E27FC236}">
                      <a16:creationId xmlns:a16="http://schemas.microsoft.com/office/drawing/2014/main" id="{FDFE20FF-DB84-F785-A688-0B1633649C2A}"/>
                    </a:ext>
                  </a:extLst>
                </p:cNvPr>
                <p:cNvSpPr/>
                <p:nvPr/>
              </p:nvSpPr>
              <p:spPr>
                <a:xfrm>
                  <a:off x="6004464" y="2977133"/>
                  <a:ext cx="180403" cy="132873"/>
                </a:xfrm>
                <a:custGeom>
                  <a:avLst/>
                  <a:gdLst>
                    <a:gd name="connsiteX0" fmla="*/ 159734 w 180403"/>
                    <a:gd name="connsiteY0" fmla="*/ 0 h 132873"/>
                    <a:gd name="connsiteX1" fmla="*/ 68294 w 180403"/>
                    <a:gd name="connsiteY1" fmla="*/ 91440 h 132873"/>
                    <a:gd name="connsiteX2" fmla="*/ 20765 w 180403"/>
                    <a:gd name="connsiteY2" fmla="*/ 43910 h 132873"/>
                    <a:gd name="connsiteX3" fmla="*/ 0 w 180403"/>
                    <a:gd name="connsiteY3" fmla="*/ 64579 h 132873"/>
                    <a:gd name="connsiteX4" fmla="*/ 68294 w 180403"/>
                    <a:gd name="connsiteY4" fmla="*/ 132874 h 132873"/>
                    <a:gd name="connsiteX5" fmla="*/ 68294 w 180403"/>
                    <a:gd name="connsiteY5" fmla="*/ 132779 h 132873"/>
                    <a:gd name="connsiteX6" fmla="*/ 68294 w 180403"/>
                    <a:gd name="connsiteY6" fmla="*/ 132874 h 132873"/>
                    <a:gd name="connsiteX7" fmla="*/ 180404 w 180403"/>
                    <a:gd name="connsiteY7" fmla="*/ 20764 h 132873"/>
                    <a:gd name="connsiteX8" fmla="*/ 159734 w 180403"/>
                    <a:gd name="connsiteY8" fmla="*/ 0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03" h="132873">
                      <a:moveTo>
                        <a:pt x="159734" y="0"/>
                      </a:moveTo>
                      <a:lnTo>
                        <a:pt x="68294" y="91440"/>
                      </a:lnTo>
                      <a:lnTo>
                        <a:pt x="20765" y="43910"/>
                      </a:lnTo>
                      <a:lnTo>
                        <a:pt x="0" y="64579"/>
                      </a:lnTo>
                      <a:lnTo>
                        <a:pt x="68294" y="132874"/>
                      </a:lnTo>
                      <a:lnTo>
                        <a:pt x="68294" y="132779"/>
                      </a:lnTo>
                      <a:lnTo>
                        <a:pt x="68294" y="132874"/>
                      </a:lnTo>
                      <a:lnTo>
                        <a:pt x="180404" y="20764"/>
                      </a:lnTo>
                      <a:lnTo>
                        <a:pt x="159734" y="0"/>
                      </a:lnTo>
                      <a:close/>
                    </a:path>
                  </a:pathLst>
                </a:custGeom>
                <a:grpFill/>
                <a:ln w="9525" cap="flat">
                  <a:noFill/>
                  <a:prstDash val="solid"/>
                  <a:miter/>
                </a:ln>
              </p:spPr>
              <p:txBody>
                <a:bodyPr rtlCol="0" anchor="ctr"/>
                <a:lstStyle/>
                <a:p>
                  <a:endParaRPr lang="en-US" dirty="0"/>
                </a:p>
              </p:txBody>
            </p:sp>
          </p:grpSp>
        </p:grpSp>
        <p:grpSp>
          <p:nvGrpSpPr>
            <p:cNvPr id="1286" name="Graphic 23">
              <a:extLst>
                <a:ext uri="{FF2B5EF4-FFF2-40B4-BE49-F238E27FC236}">
                  <a16:creationId xmlns:a16="http://schemas.microsoft.com/office/drawing/2014/main" id="{789F15EE-3E2F-AB0B-BDD0-FCAC6B82FEB1}"/>
                </a:ext>
              </a:extLst>
            </p:cNvPr>
            <p:cNvGrpSpPr/>
            <p:nvPr/>
          </p:nvGrpSpPr>
          <p:grpSpPr>
            <a:xfrm>
              <a:off x="10239013" y="829884"/>
              <a:ext cx="320040" cy="320040"/>
              <a:chOff x="5753100" y="3486149"/>
              <a:chExt cx="685800" cy="685800"/>
            </a:xfrm>
            <a:solidFill>
              <a:schemeClr val="bg1">
                <a:lumMod val="85000"/>
              </a:schemeClr>
            </a:solidFill>
          </p:grpSpPr>
          <p:sp>
            <p:nvSpPr>
              <p:cNvPr id="1475" name="Freeform: Shape 1474">
                <a:extLst>
                  <a:ext uri="{FF2B5EF4-FFF2-40B4-BE49-F238E27FC236}">
                    <a16:creationId xmlns:a16="http://schemas.microsoft.com/office/drawing/2014/main" id="{A21DB1C9-F0D4-0E6E-2458-E12A119E16C6}"/>
                  </a:ext>
                </a:extLst>
              </p:cNvPr>
              <p:cNvSpPr/>
              <p:nvPr/>
            </p:nvSpPr>
            <p:spPr>
              <a:xfrm>
                <a:off x="5753100" y="348614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476" name="Graphic 23">
                <a:extLst>
                  <a:ext uri="{FF2B5EF4-FFF2-40B4-BE49-F238E27FC236}">
                    <a16:creationId xmlns:a16="http://schemas.microsoft.com/office/drawing/2014/main" id="{2EBE0403-5361-BF2C-F81C-143BBAB84CD4}"/>
                  </a:ext>
                </a:extLst>
              </p:cNvPr>
              <p:cNvGrpSpPr/>
              <p:nvPr/>
            </p:nvGrpSpPr>
            <p:grpSpPr>
              <a:xfrm>
                <a:off x="5846338" y="3613689"/>
                <a:ext cx="521028" cy="393628"/>
                <a:chOff x="5846338" y="3613689"/>
                <a:chExt cx="521028" cy="393628"/>
              </a:xfrm>
              <a:grpFill/>
            </p:grpSpPr>
            <p:grpSp>
              <p:nvGrpSpPr>
                <p:cNvPr id="1477" name="Graphic 23">
                  <a:extLst>
                    <a:ext uri="{FF2B5EF4-FFF2-40B4-BE49-F238E27FC236}">
                      <a16:creationId xmlns:a16="http://schemas.microsoft.com/office/drawing/2014/main" id="{FE9B5C00-F840-84C0-2779-CC688F7C9FFA}"/>
                    </a:ext>
                  </a:extLst>
                </p:cNvPr>
                <p:cNvGrpSpPr/>
                <p:nvPr/>
              </p:nvGrpSpPr>
              <p:grpSpPr>
                <a:xfrm>
                  <a:off x="5989796" y="3613689"/>
                  <a:ext cx="377570" cy="339852"/>
                  <a:chOff x="5989796" y="3613689"/>
                  <a:chExt cx="377570" cy="339852"/>
                </a:xfrm>
                <a:grpFill/>
              </p:grpSpPr>
              <p:sp>
                <p:nvSpPr>
                  <p:cNvPr id="1481" name="Freeform: Shape 1480">
                    <a:extLst>
                      <a:ext uri="{FF2B5EF4-FFF2-40B4-BE49-F238E27FC236}">
                        <a16:creationId xmlns:a16="http://schemas.microsoft.com/office/drawing/2014/main" id="{94ED58F9-6086-47AC-3908-B0489FEDC2B5}"/>
                      </a:ext>
                    </a:extLst>
                  </p:cNvPr>
                  <p:cNvSpPr/>
                  <p:nvPr/>
                </p:nvSpPr>
                <p:spPr>
                  <a:xfrm>
                    <a:off x="6079857" y="3661171"/>
                    <a:ext cx="207975" cy="239982"/>
                  </a:xfrm>
                  <a:custGeom>
                    <a:avLst/>
                    <a:gdLst>
                      <a:gd name="connsiteX0" fmla="*/ 196260 w 207975"/>
                      <a:gd name="connsiteY0" fmla="*/ 67389 h 239982"/>
                      <a:gd name="connsiteX1" fmla="*/ 150159 w 207975"/>
                      <a:gd name="connsiteY1" fmla="*/ 67389 h 239982"/>
                      <a:gd name="connsiteX2" fmla="*/ 148159 w 207975"/>
                      <a:gd name="connsiteY2" fmla="*/ 66246 h 239982"/>
                      <a:gd name="connsiteX3" fmla="*/ 115012 w 207975"/>
                      <a:gd name="connsiteY3" fmla="*/ 11763 h 239982"/>
                      <a:gd name="connsiteX4" fmla="*/ 76721 w 207975"/>
                      <a:gd name="connsiteY4" fmla="*/ 7286 h 239982"/>
                      <a:gd name="connsiteX5" fmla="*/ 6046 w 207975"/>
                      <a:gd name="connsiteY5" fmla="*/ 78629 h 239982"/>
                      <a:gd name="connsiteX6" fmla="*/ 10141 w 207975"/>
                      <a:gd name="connsiteY6" fmla="*/ 111299 h 239982"/>
                      <a:gd name="connsiteX7" fmla="*/ 82150 w 207975"/>
                      <a:gd name="connsiteY7" fmla="*/ 154257 h 239982"/>
                      <a:gd name="connsiteX8" fmla="*/ 82150 w 207975"/>
                      <a:gd name="connsiteY8" fmla="*/ 223028 h 239982"/>
                      <a:gd name="connsiteX9" fmla="*/ 99105 w 207975"/>
                      <a:gd name="connsiteY9" fmla="*/ 239982 h 239982"/>
                      <a:gd name="connsiteX10" fmla="*/ 99105 w 207975"/>
                      <a:gd name="connsiteY10" fmla="*/ 239982 h 239982"/>
                      <a:gd name="connsiteX11" fmla="*/ 116060 w 207975"/>
                      <a:gd name="connsiteY11" fmla="*/ 223028 h 239982"/>
                      <a:gd name="connsiteX12" fmla="*/ 116060 w 207975"/>
                      <a:gd name="connsiteY12" fmla="*/ 131302 h 239982"/>
                      <a:gd name="connsiteX13" fmla="*/ 106439 w 207975"/>
                      <a:gd name="connsiteY13" fmla="*/ 115205 h 239982"/>
                      <a:gd name="connsiteX14" fmla="*/ 64243 w 207975"/>
                      <a:gd name="connsiteY14" fmla="*/ 92725 h 239982"/>
                      <a:gd name="connsiteX15" fmla="*/ 105582 w 207975"/>
                      <a:gd name="connsiteY15" fmla="*/ 51387 h 239982"/>
                      <a:gd name="connsiteX16" fmla="*/ 130537 w 207975"/>
                      <a:gd name="connsiteY16" fmla="*/ 89297 h 239982"/>
                      <a:gd name="connsiteX17" fmla="*/ 133776 w 207975"/>
                      <a:gd name="connsiteY17" fmla="*/ 91011 h 239982"/>
                      <a:gd name="connsiteX18" fmla="*/ 196165 w 207975"/>
                      <a:gd name="connsiteY18" fmla="*/ 91011 h 239982"/>
                      <a:gd name="connsiteX19" fmla="*/ 207976 w 207975"/>
                      <a:gd name="connsiteY19" fmla="*/ 79200 h 239982"/>
                      <a:gd name="connsiteX20" fmla="*/ 207976 w 207975"/>
                      <a:gd name="connsiteY20" fmla="*/ 79200 h 239982"/>
                      <a:gd name="connsiteX21" fmla="*/ 196165 w 207975"/>
                      <a:gd name="connsiteY21" fmla="*/ 67389 h 23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975" h="239982">
                        <a:moveTo>
                          <a:pt x="196260" y="67389"/>
                        </a:moveTo>
                        <a:lnTo>
                          <a:pt x="150159" y="67389"/>
                        </a:lnTo>
                        <a:cubicBezTo>
                          <a:pt x="149397" y="67389"/>
                          <a:pt x="148635" y="67008"/>
                          <a:pt x="148159" y="66246"/>
                        </a:cubicBezTo>
                        <a:lnTo>
                          <a:pt x="115012" y="11763"/>
                        </a:lnTo>
                        <a:cubicBezTo>
                          <a:pt x="106725" y="-1858"/>
                          <a:pt x="87961" y="-4048"/>
                          <a:pt x="76721" y="7286"/>
                        </a:cubicBezTo>
                        <a:lnTo>
                          <a:pt x="6046" y="78629"/>
                        </a:lnTo>
                        <a:cubicBezTo>
                          <a:pt x="-3479" y="88249"/>
                          <a:pt x="-1479" y="104346"/>
                          <a:pt x="10141" y="111299"/>
                        </a:cubicBezTo>
                        <a:lnTo>
                          <a:pt x="82150" y="154257"/>
                        </a:lnTo>
                        <a:lnTo>
                          <a:pt x="82150" y="223028"/>
                        </a:lnTo>
                        <a:cubicBezTo>
                          <a:pt x="82150" y="232362"/>
                          <a:pt x="89770" y="239982"/>
                          <a:pt x="99105" y="239982"/>
                        </a:cubicBezTo>
                        <a:lnTo>
                          <a:pt x="99105" y="239982"/>
                        </a:lnTo>
                        <a:cubicBezTo>
                          <a:pt x="108439" y="239982"/>
                          <a:pt x="116060" y="232362"/>
                          <a:pt x="116060" y="223028"/>
                        </a:cubicBezTo>
                        <a:lnTo>
                          <a:pt x="116060" y="131302"/>
                        </a:lnTo>
                        <a:cubicBezTo>
                          <a:pt x="116060" y="124539"/>
                          <a:pt x="112345" y="118348"/>
                          <a:pt x="106439" y="115205"/>
                        </a:cubicBezTo>
                        <a:lnTo>
                          <a:pt x="64243" y="92725"/>
                        </a:lnTo>
                        <a:lnTo>
                          <a:pt x="105582" y="51387"/>
                        </a:lnTo>
                        <a:lnTo>
                          <a:pt x="130537" y="89297"/>
                        </a:lnTo>
                        <a:cubicBezTo>
                          <a:pt x="131204" y="90344"/>
                          <a:pt x="132442" y="91011"/>
                          <a:pt x="133776" y="91011"/>
                        </a:cubicBezTo>
                        <a:lnTo>
                          <a:pt x="196165" y="91011"/>
                        </a:lnTo>
                        <a:cubicBezTo>
                          <a:pt x="202737" y="91011"/>
                          <a:pt x="207976" y="85677"/>
                          <a:pt x="207976" y="79200"/>
                        </a:cubicBezTo>
                        <a:lnTo>
                          <a:pt x="207976" y="79200"/>
                        </a:lnTo>
                        <a:cubicBezTo>
                          <a:pt x="207976" y="72628"/>
                          <a:pt x="202642" y="67389"/>
                          <a:pt x="196165" y="67389"/>
                        </a:cubicBezTo>
                        <a:close/>
                      </a:path>
                    </a:pathLst>
                  </a:custGeom>
                  <a:grpFill/>
                  <a:ln w="9525" cap="flat">
                    <a:noFill/>
                    <a:prstDash val="solid"/>
                    <a:miter/>
                  </a:ln>
                </p:spPr>
                <p:txBody>
                  <a:bodyPr rtlCol="0" anchor="ctr"/>
                  <a:lstStyle/>
                  <a:p>
                    <a:endParaRPr lang="en-US" dirty="0"/>
                  </a:p>
                </p:txBody>
              </p:sp>
              <p:sp>
                <p:nvSpPr>
                  <p:cNvPr id="1482" name="Freeform: Shape 1481">
                    <a:extLst>
                      <a:ext uri="{FF2B5EF4-FFF2-40B4-BE49-F238E27FC236}">
                        <a16:creationId xmlns:a16="http://schemas.microsoft.com/office/drawing/2014/main" id="{FF450573-6AE5-7B02-2244-8ABA228467BA}"/>
                      </a:ext>
                    </a:extLst>
                  </p:cNvPr>
                  <p:cNvSpPr/>
                  <p:nvPr/>
                </p:nvSpPr>
                <p:spPr>
                  <a:xfrm>
                    <a:off x="5989796"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1483" name="Freeform: Shape 1482">
                    <a:extLst>
                      <a:ext uri="{FF2B5EF4-FFF2-40B4-BE49-F238E27FC236}">
                        <a16:creationId xmlns:a16="http://schemas.microsoft.com/office/drawing/2014/main" id="{BC98AD97-7BE7-BB9B-9579-FF639CA0C5AB}"/>
                      </a:ext>
                    </a:extLst>
                  </p:cNvPr>
                  <p:cNvSpPr/>
                  <p:nvPr/>
                </p:nvSpPr>
                <p:spPr>
                  <a:xfrm>
                    <a:off x="6213443"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1484" name="Freeform: Shape 1483">
                    <a:extLst>
                      <a:ext uri="{FF2B5EF4-FFF2-40B4-BE49-F238E27FC236}">
                        <a16:creationId xmlns:a16="http://schemas.microsoft.com/office/drawing/2014/main" id="{0A4EA83A-2FF3-9F1E-1FEB-3C30760944E6}"/>
                      </a:ext>
                    </a:extLst>
                  </p:cNvPr>
                  <p:cNvSpPr/>
                  <p:nvPr/>
                </p:nvSpPr>
                <p:spPr>
                  <a:xfrm>
                    <a:off x="6189821" y="3613689"/>
                    <a:ext cx="58293" cy="58293"/>
                  </a:xfrm>
                  <a:custGeom>
                    <a:avLst/>
                    <a:gdLst>
                      <a:gd name="connsiteX0" fmla="*/ 58293 w 58293"/>
                      <a:gd name="connsiteY0" fmla="*/ 29147 h 58293"/>
                      <a:gd name="connsiteX1" fmla="*/ 29146 w 58293"/>
                      <a:gd name="connsiteY1" fmla="*/ 58293 h 58293"/>
                      <a:gd name="connsiteX2" fmla="*/ 0 w 58293"/>
                      <a:gd name="connsiteY2" fmla="*/ 29147 h 58293"/>
                      <a:gd name="connsiteX3" fmla="*/ 29146 w 58293"/>
                      <a:gd name="connsiteY3" fmla="*/ 0 h 58293"/>
                      <a:gd name="connsiteX4" fmla="*/ 58293 w 58293"/>
                      <a:gd name="connsiteY4" fmla="*/ 29147 h 58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 h="58293">
                        <a:moveTo>
                          <a:pt x="58293" y="29147"/>
                        </a:moveTo>
                        <a:cubicBezTo>
                          <a:pt x="58293" y="45244"/>
                          <a:pt x="45244" y="58293"/>
                          <a:pt x="29146" y="58293"/>
                        </a:cubicBezTo>
                        <a:cubicBezTo>
                          <a:pt x="13049" y="58293"/>
                          <a:pt x="0" y="45244"/>
                          <a:pt x="0" y="29147"/>
                        </a:cubicBezTo>
                        <a:cubicBezTo>
                          <a:pt x="0" y="13049"/>
                          <a:pt x="13049" y="0"/>
                          <a:pt x="29146" y="0"/>
                        </a:cubicBezTo>
                        <a:cubicBezTo>
                          <a:pt x="45244" y="0"/>
                          <a:pt x="58293" y="13049"/>
                          <a:pt x="58293" y="29147"/>
                        </a:cubicBezTo>
                        <a:close/>
                      </a:path>
                    </a:pathLst>
                  </a:custGeom>
                  <a:grpFill/>
                  <a:ln w="9525" cap="flat">
                    <a:noFill/>
                    <a:prstDash val="solid"/>
                    <a:miter/>
                  </a:ln>
                </p:spPr>
                <p:txBody>
                  <a:bodyPr rtlCol="0" anchor="ctr"/>
                  <a:lstStyle/>
                  <a:p>
                    <a:endParaRPr lang="en-US" dirty="0"/>
                  </a:p>
                </p:txBody>
              </p:sp>
            </p:grpSp>
            <p:grpSp>
              <p:nvGrpSpPr>
                <p:cNvPr id="1478" name="Graphic 23">
                  <a:extLst>
                    <a:ext uri="{FF2B5EF4-FFF2-40B4-BE49-F238E27FC236}">
                      <a16:creationId xmlns:a16="http://schemas.microsoft.com/office/drawing/2014/main" id="{17BBC421-C6A7-E694-0749-09A5B75DCF65}"/>
                    </a:ext>
                  </a:extLst>
                </p:cNvPr>
                <p:cNvGrpSpPr/>
                <p:nvPr/>
              </p:nvGrpSpPr>
              <p:grpSpPr>
                <a:xfrm>
                  <a:off x="5846338" y="3667600"/>
                  <a:ext cx="206132" cy="339717"/>
                  <a:chOff x="5846338" y="3667600"/>
                  <a:chExt cx="206132" cy="339717"/>
                </a:xfrm>
                <a:grpFill/>
              </p:grpSpPr>
              <p:sp>
                <p:nvSpPr>
                  <p:cNvPr id="1479" name="Freeform: Shape 1478">
                    <a:extLst>
                      <a:ext uri="{FF2B5EF4-FFF2-40B4-BE49-F238E27FC236}">
                        <a16:creationId xmlns:a16="http://schemas.microsoft.com/office/drawing/2014/main" id="{69390D1A-F144-9BB7-13F3-B7F6EC566EDE}"/>
                      </a:ext>
                    </a:extLst>
                  </p:cNvPr>
                  <p:cNvSpPr/>
                  <p:nvPr/>
                </p:nvSpPr>
                <p:spPr>
                  <a:xfrm>
                    <a:off x="5846338" y="3743991"/>
                    <a:ext cx="206132" cy="263326"/>
                  </a:xfrm>
                  <a:custGeom>
                    <a:avLst/>
                    <a:gdLst>
                      <a:gd name="connsiteX0" fmla="*/ 136123 w 206132"/>
                      <a:gd name="connsiteY0" fmla="*/ 93250 h 263326"/>
                      <a:gd name="connsiteX1" fmla="*/ 188225 w 206132"/>
                      <a:gd name="connsiteY1" fmla="*/ 118015 h 263326"/>
                      <a:gd name="connsiteX2" fmla="*/ 205370 w 206132"/>
                      <a:gd name="connsiteY2" fmla="*/ 111062 h 263326"/>
                      <a:gd name="connsiteX3" fmla="*/ 205370 w 206132"/>
                      <a:gd name="connsiteY3" fmla="*/ 111062 h 263326"/>
                      <a:gd name="connsiteX4" fmla="*/ 199179 w 206132"/>
                      <a:gd name="connsiteY4" fmla="*/ 95536 h 263326"/>
                      <a:gd name="connsiteX5" fmla="*/ 154602 w 206132"/>
                      <a:gd name="connsiteY5" fmla="*/ 73628 h 263326"/>
                      <a:gd name="connsiteX6" fmla="*/ 147267 w 206132"/>
                      <a:gd name="connsiteY6" fmla="*/ 66199 h 263326"/>
                      <a:gd name="connsiteX7" fmla="*/ 120026 w 206132"/>
                      <a:gd name="connsiteY7" fmla="*/ 8191 h 263326"/>
                      <a:gd name="connsiteX8" fmla="*/ 107072 w 206132"/>
                      <a:gd name="connsiteY8" fmla="*/ 0 h 263326"/>
                      <a:gd name="connsiteX9" fmla="*/ 82212 w 206132"/>
                      <a:gd name="connsiteY9" fmla="*/ 0 h 263326"/>
                      <a:gd name="connsiteX10" fmla="*/ 72782 w 206132"/>
                      <a:gd name="connsiteY10" fmla="*/ 3524 h 263326"/>
                      <a:gd name="connsiteX11" fmla="*/ 22299 w 206132"/>
                      <a:gd name="connsiteY11" fmla="*/ 47434 h 263326"/>
                      <a:gd name="connsiteX12" fmla="*/ 18108 w 206132"/>
                      <a:gd name="connsiteY12" fmla="*/ 55150 h 263326"/>
                      <a:gd name="connsiteX13" fmla="*/ 9250 w 206132"/>
                      <a:gd name="connsiteY13" fmla="*/ 117538 h 263326"/>
                      <a:gd name="connsiteX14" fmla="*/ 21918 w 206132"/>
                      <a:gd name="connsiteY14" fmla="*/ 132112 h 263326"/>
                      <a:gd name="connsiteX15" fmla="*/ 21918 w 206132"/>
                      <a:gd name="connsiteY15" fmla="*/ 132112 h 263326"/>
                      <a:gd name="connsiteX16" fmla="*/ 34587 w 206132"/>
                      <a:gd name="connsiteY16" fmla="*/ 121444 h 263326"/>
                      <a:gd name="connsiteX17" fmla="*/ 42873 w 206132"/>
                      <a:gd name="connsiteY17" fmla="*/ 71152 h 263326"/>
                      <a:gd name="connsiteX18" fmla="*/ 47826 w 206132"/>
                      <a:gd name="connsiteY18" fmla="*/ 63055 h 263326"/>
                      <a:gd name="connsiteX19" fmla="*/ 72020 w 206132"/>
                      <a:gd name="connsiteY19" fmla="*/ 45434 h 263326"/>
                      <a:gd name="connsiteX20" fmla="*/ 47160 w 206132"/>
                      <a:gd name="connsiteY20" fmla="*/ 159639 h 263326"/>
                      <a:gd name="connsiteX21" fmla="*/ 28014 w 206132"/>
                      <a:gd name="connsiteY21" fmla="*/ 203454 h 263326"/>
                      <a:gd name="connsiteX22" fmla="*/ 2678 w 206132"/>
                      <a:gd name="connsiteY22" fmla="*/ 239839 h 263326"/>
                      <a:gd name="connsiteX23" fmla="*/ 5631 w 206132"/>
                      <a:gd name="connsiteY23" fmla="*/ 260032 h 263326"/>
                      <a:gd name="connsiteX24" fmla="*/ 5631 w 206132"/>
                      <a:gd name="connsiteY24" fmla="*/ 260032 h 263326"/>
                      <a:gd name="connsiteX25" fmla="*/ 26776 w 206132"/>
                      <a:gd name="connsiteY25" fmla="*/ 257556 h 263326"/>
                      <a:gd name="connsiteX26" fmla="*/ 56970 w 206132"/>
                      <a:gd name="connsiteY26" fmla="*/ 218694 h 263326"/>
                      <a:gd name="connsiteX27" fmla="*/ 76592 w 206132"/>
                      <a:gd name="connsiteY27" fmla="*/ 188500 h 263326"/>
                      <a:gd name="connsiteX28" fmla="*/ 92689 w 206132"/>
                      <a:gd name="connsiteY28" fmla="*/ 158401 h 263326"/>
                      <a:gd name="connsiteX29" fmla="*/ 154411 w 206132"/>
                      <a:gd name="connsiteY29" fmla="*/ 254508 h 263326"/>
                      <a:gd name="connsiteX30" fmla="*/ 176033 w 206132"/>
                      <a:gd name="connsiteY30" fmla="*/ 260032 h 263326"/>
                      <a:gd name="connsiteX31" fmla="*/ 176033 w 206132"/>
                      <a:gd name="connsiteY31" fmla="*/ 260032 h 263326"/>
                      <a:gd name="connsiteX32" fmla="*/ 182129 w 206132"/>
                      <a:gd name="connsiteY32" fmla="*/ 237172 h 263326"/>
                      <a:gd name="connsiteX33" fmla="*/ 114025 w 206132"/>
                      <a:gd name="connsiteY33" fmla="*/ 125825 h 263326"/>
                      <a:gd name="connsiteX34" fmla="*/ 111072 w 206132"/>
                      <a:gd name="connsiteY34" fmla="*/ 106966 h 263326"/>
                      <a:gd name="connsiteX35" fmla="*/ 119359 w 206132"/>
                      <a:gd name="connsiteY35" fmla="*/ 71914 h 263326"/>
                      <a:gd name="connsiteX36" fmla="*/ 129646 w 206132"/>
                      <a:gd name="connsiteY36" fmla="*/ 87725 h 263326"/>
                      <a:gd name="connsiteX37" fmla="*/ 136123 w 206132"/>
                      <a:gd name="connsiteY37" fmla="*/ 93345 h 2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132" h="263326">
                        <a:moveTo>
                          <a:pt x="136123" y="93250"/>
                        </a:moveTo>
                        <a:lnTo>
                          <a:pt x="188225" y="118015"/>
                        </a:lnTo>
                        <a:cubicBezTo>
                          <a:pt x="194892" y="121158"/>
                          <a:pt x="202798" y="118015"/>
                          <a:pt x="205370" y="111062"/>
                        </a:cubicBezTo>
                        <a:lnTo>
                          <a:pt x="205370" y="111062"/>
                        </a:lnTo>
                        <a:cubicBezTo>
                          <a:pt x="207561" y="105061"/>
                          <a:pt x="204894" y="98298"/>
                          <a:pt x="199179" y="95536"/>
                        </a:cubicBezTo>
                        <a:lnTo>
                          <a:pt x="154602" y="73628"/>
                        </a:lnTo>
                        <a:cubicBezTo>
                          <a:pt x="151363" y="72009"/>
                          <a:pt x="148791" y="69437"/>
                          <a:pt x="147267" y="66199"/>
                        </a:cubicBezTo>
                        <a:lnTo>
                          <a:pt x="120026" y="8191"/>
                        </a:lnTo>
                        <a:cubicBezTo>
                          <a:pt x="117645" y="3143"/>
                          <a:pt x="112596" y="0"/>
                          <a:pt x="107072" y="0"/>
                        </a:cubicBezTo>
                        <a:lnTo>
                          <a:pt x="82212" y="0"/>
                        </a:lnTo>
                        <a:cubicBezTo>
                          <a:pt x="78783" y="0"/>
                          <a:pt x="75449" y="1238"/>
                          <a:pt x="72782" y="3524"/>
                        </a:cubicBezTo>
                        <a:lnTo>
                          <a:pt x="22299" y="47434"/>
                        </a:lnTo>
                        <a:cubicBezTo>
                          <a:pt x="20013" y="49435"/>
                          <a:pt x="18489" y="52197"/>
                          <a:pt x="18108" y="55150"/>
                        </a:cubicBezTo>
                        <a:lnTo>
                          <a:pt x="9250" y="117538"/>
                        </a:lnTo>
                        <a:cubicBezTo>
                          <a:pt x="8107" y="125254"/>
                          <a:pt x="14108" y="132112"/>
                          <a:pt x="21918" y="132112"/>
                        </a:cubicBezTo>
                        <a:lnTo>
                          <a:pt x="21918" y="132112"/>
                        </a:lnTo>
                        <a:cubicBezTo>
                          <a:pt x="28205" y="132112"/>
                          <a:pt x="33539" y="127540"/>
                          <a:pt x="34587" y="121444"/>
                        </a:cubicBezTo>
                        <a:lnTo>
                          <a:pt x="42873" y="71152"/>
                        </a:lnTo>
                        <a:cubicBezTo>
                          <a:pt x="43445" y="67913"/>
                          <a:pt x="45159" y="64961"/>
                          <a:pt x="47826" y="63055"/>
                        </a:cubicBezTo>
                        <a:lnTo>
                          <a:pt x="72020" y="45434"/>
                        </a:lnTo>
                        <a:lnTo>
                          <a:pt x="47160" y="159639"/>
                        </a:lnTo>
                        <a:cubicBezTo>
                          <a:pt x="43731" y="175355"/>
                          <a:pt x="37254" y="190309"/>
                          <a:pt x="28014" y="203454"/>
                        </a:cubicBezTo>
                        <a:lnTo>
                          <a:pt x="2678" y="239839"/>
                        </a:lnTo>
                        <a:cubicBezTo>
                          <a:pt x="-1799" y="246316"/>
                          <a:pt x="-561" y="255175"/>
                          <a:pt x="5631" y="260032"/>
                        </a:cubicBezTo>
                        <a:lnTo>
                          <a:pt x="5631" y="260032"/>
                        </a:lnTo>
                        <a:cubicBezTo>
                          <a:pt x="12108" y="265271"/>
                          <a:pt x="21633" y="264128"/>
                          <a:pt x="26776" y="257556"/>
                        </a:cubicBezTo>
                        <a:lnTo>
                          <a:pt x="56970" y="218694"/>
                        </a:lnTo>
                        <a:cubicBezTo>
                          <a:pt x="64305" y="209169"/>
                          <a:pt x="70877" y="199072"/>
                          <a:pt x="76592" y="188500"/>
                        </a:cubicBezTo>
                        <a:lnTo>
                          <a:pt x="92689" y="158401"/>
                        </a:lnTo>
                        <a:lnTo>
                          <a:pt x="154411" y="254508"/>
                        </a:lnTo>
                        <a:cubicBezTo>
                          <a:pt x="159078" y="261747"/>
                          <a:pt x="168508" y="264128"/>
                          <a:pt x="176033" y="260032"/>
                        </a:cubicBezTo>
                        <a:lnTo>
                          <a:pt x="176033" y="260032"/>
                        </a:lnTo>
                        <a:cubicBezTo>
                          <a:pt x="184224" y="255556"/>
                          <a:pt x="186987" y="245173"/>
                          <a:pt x="182129" y="237172"/>
                        </a:cubicBezTo>
                        <a:lnTo>
                          <a:pt x="114025" y="125825"/>
                        </a:lnTo>
                        <a:cubicBezTo>
                          <a:pt x="110596" y="120205"/>
                          <a:pt x="109548" y="113443"/>
                          <a:pt x="111072" y="106966"/>
                        </a:cubicBezTo>
                        <a:lnTo>
                          <a:pt x="119359" y="71914"/>
                        </a:lnTo>
                        <a:lnTo>
                          <a:pt x="129646" y="87725"/>
                        </a:lnTo>
                        <a:cubicBezTo>
                          <a:pt x="131265" y="90202"/>
                          <a:pt x="133456" y="92107"/>
                          <a:pt x="136123" y="93345"/>
                        </a:cubicBezTo>
                        <a:close/>
                      </a:path>
                    </a:pathLst>
                  </a:custGeom>
                  <a:grpFill/>
                  <a:ln w="9525" cap="flat">
                    <a:noFill/>
                    <a:prstDash val="solid"/>
                    <a:miter/>
                  </a:ln>
                </p:spPr>
                <p:txBody>
                  <a:bodyPr rtlCol="0" anchor="ctr"/>
                  <a:lstStyle/>
                  <a:p>
                    <a:endParaRPr lang="en-US" dirty="0"/>
                  </a:p>
                </p:txBody>
              </p:sp>
              <p:sp>
                <p:nvSpPr>
                  <p:cNvPr id="1480" name="Freeform: Shape 1479">
                    <a:extLst>
                      <a:ext uri="{FF2B5EF4-FFF2-40B4-BE49-F238E27FC236}">
                        <a16:creationId xmlns:a16="http://schemas.microsoft.com/office/drawing/2014/main" id="{AA3E4CBE-D5E5-D210-8FC5-1A7FD9B20F73}"/>
                      </a:ext>
                    </a:extLst>
                  </p:cNvPr>
                  <p:cNvSpPr/>
                  <p:nvPr/>
                </p:nvSpPr>
                <p:spPr>
                  <a:xfrm>
                    <a:off x="5931693" y="3667600"/>
                    <a:ext cx="67436" cy="67437"/>
                  </a:xfrm>
                  <a:custGeom>
                    <a:avLst/>
                    <a:gdLst>
                      <a:gd name="connsiteX0" fmla="*/ 67437 w 67436"/>
                      <a:gd name="connsiteY0" fmla="*/ 33718 h 67437"/>
                      <a:gd name="connsiteX1" fmla="*/ 33718 w 67436"/>
                      <a:gd name="connsiteY1" fmla="*/ 67437 h 67437"/>
                      <a:gd name="connsiteX2" fmla="*/ 0 w 67436"/>
                      <a:gd name="connsiteY2" fmla="*/ 33718 h 67437"/>
                      <a:gd name="connsiteX3" fmla="*/ 33718 w 67436"/>
                      <a:gd name="connsiteY3" fmla="*/ 0 h 67437"/>
                      <a:gd name="connsiteX4" fmla="*/ 67437 w 67436"/>
                      <a:gd name="connsiteY4" fmla="*/ 33718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6" h="67437">
                        <a:moveTo>
                          <a:pt x="67437" y="33718"/>
                        </a:moveTo>
                        <a:cubicBezTo>
                          <a:pt x="67437" y="52341"/>
                          <a:pt x="52341" y="67437"/>
                          <a:pt x="33718" y="67437"/>
                        </a:cubicBezTo>
                        <a:cubicBezTo>
                          <a:pt x="15096" y="67437"/>
                          <a:pt x="0" y="52341"/>
                          <a:pt x="0" y="33718"/>
                        </a:cubicBezTo>
                        <a:cubicBezTo>
                          <a:pt x="0" y="15096"/>
                          <a:pt x="15096" y="0"/>
                          <a:pt x="33718" y="0"/>
                        </a:cubicBezTo>
                        <a:cubicBezTo>
                          <a:pt x="52341" y="0"/>
                          <a:pt x="67437" y="15096"/>
                          <a:pt x="67437" y="33718"/>
                        </a:cubicBezTo>
                        <a:close/>
                      </a:path>
                    </a:pathLst>
                  </a:custGeom>
                  <a:grpFill/>
                  <a:ln w="9525" cap="flat">
                    <a:noFill/>
                    <a:prstDash val="solid"/>
                    <a:miter/>
                  </a:ln>
                </p:spPr>
                <p:txBody>
                  <a:bodyPr rtlCol="0" anchor="ctr"/>
                  <a:lstStyle/>
                  <a:p>
                    <a:endParaRPr lang="en-US" dirty="0"/>
                  </a:p>
                </p:txBody>
              </p:sp>
            </p:grpSp>
          </p:grpSp>
        </p:grpSp>
        <p:grpSp>
          <p:nvGrpSpPr>
            <p:cNvPr id="1287" name="Graphic 23">
              <a:extLst>
                <a:ext uri="{FF2B5EF4-FFF2-40B4-BE49-F238E27FC236}">
                  <a16:creationId xmlns:a16="http://schemas.microsoft.com/office/drawing/2014/main" id="{C17E5120-6814-8A04-601D-1003563943A9}"/>
                </a:ext>
              </a:extLst>
            </p:cNvPr>
            <p:cNvGrpSpPr/>
            <p:nvPr/>
          </p:nvGrpSpPr>
          <p:grpSpPr>
            <a:xfrm>
              <a:off x="10559486" y="829884"/>
              <a:ext cx="320040" cy="320040"/>
              <a:chOff x="5753100" y="4289869"/>
              <a:chExt cx="685800" cy="685800"/>
            </a:xfrm>
            <a:solidFill>
              <a:schemeClr val="bg1">
                <a:lumMod val="85000"/>
              </a:schemeClr>
            </a:solidFill>
          </p:grpSpPr>
          <p:sp>
            <p:nvSpPr>
              <p:cNvPr id="1471" name="Freeform: Shape 1470">
                <a:extLst>
                  <a:ext uri="{FF2B5EF4-FFF2-40B4-BE49-F238E27FC236}">
                    <a16:creationId xmlns:a16="http://schemas.microsoft.com/office/drawing/2014/main" id="{8D765EEF-E582-8444-76DA-D6AD6C9A3B26}"/>
                  </a:ext>
                </a:extLst>
              </p:cNvPr>
              <p:cNvSpPr/>
              <p:nvPr/>
            </p:nvSpPr>
            <p:spPr>
              <a:xfrm>
                <a:off x="5753100" y="428986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472" name="Graphic 23">
                <a:extLst>
                  <a:ext uri="{FF2B5EF4-FFF2-40B4-BE49-F238E27FC236}">
                    <a16:creationId xmlns:a16="http://schemas.microsoft.com/office/drawing/2014/main" id="{A704BDFE-68A6-C43F-967B-70AECA2968CC}"/>
                  </a:ext>
                </a:extLst>
              </p:cNvPr>
              <p:cNvGrpSpPr/>
              <p:nvPr/>
            </p:nvGrpSpPr>
            <p:grpSpPr>
              <a:xfrm>
                <a:off x="5873311" y="4384166"/>
                <a:ext cx="395662" cy="475107"/>
                <a:chOff x="5873311" y="4384166"/>
                <a:chExt cx="395662" cy="475107"/>
              </a:xfrm>
              <a:grpFill/>
            </p:grpSpPr>
            <p:sp>
              <p:nvSpPr>
                <p:cNvPr id="1473" name="Freeform: Shape 1472">
                  <a:extLst>
                    <a:ext uri="{FF2B5EF4-FFF2-40B4-BE49-F238E27FC236}">
                      <a16:creationId xmlns:a16="http://schemas.microsoft.com/office/drawing/2014/main" id="{F46E269F-DE98-0764-0619-A20B9C8BB865}"/>
                    </a:ext>
                  </a:extLst>
                </p:cNvPr>
                <p:cNvSpPr/>
                <p:nvPr/>
              </p:nvSpPr>
              <p:spPr>
                <a:xfrm>
                  <a:off x="6023514" y="4602860"/>
                  <a:ext cx="147447" cy="147447"/>
                </a:xfrm>
                <a:custGeom>
                  <a:avLst/>
                  <a:gdLst>
                    <a:gd name="connsiteX0" fmla="*/ 147447 w 147447"/>
                    <a:gd name="connsiteY0" fmla="*/ 73724 h 147447"/>
                    <a:gd name="connsiteX1" fmla="*/ 73723 w 147447"/>
                    <a:gd name="connsiteY1" fmla="*/ 147447 h 147447"/>
                    <a:gd name="connsiteX2" fmla="*/ 0 w 147447"/>
                    <a:gd name="connsiteY2" fmla="*/ 73724 h 147447"/>
                    <a:gd name="connsiteX3" fmla="*/ 73723 w 147447"/>
                    <a:gd name="connsiteY3" fmla="*/ 0 h 147447"/>
                    <a:gd name="connsiteX4" fmla="*/ 147447 w 147447"/>
                    <a:gd name="connsiteY4" fmla="*/ 73724 h 14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47" h="147447">
                      <a:moveTo>
                        <a:pt x="147447" y="73724"/>
                      </a:moveTo>
                      <a:cubicBezTo>
                        <a:pt x="147447" y="114440"/>
                        <a:pt x="114440" y="147447"/>
                        <a:pt x="73723" y="147447"/>
                      </a:cubicBezTo>
                      <a:cubicBezTo>
                        <a:pt x="33007" y="147447"/>
                        <a:pt x="0" y="114440"/>
                        <a:pt x="0" y="73724"/>
                      </a:cubicBezTo>
                      <a:cubicBezTo>
                        <a:pt x="0" y="33007"/>
                        <a:pt x="33007" y="0"/>
                        <a:pt x="73723" y="0"/>
                      </a:cubicBezTo>
                      <a:cubicBezTo>
                        <a:pt x="114440" y="0"/>
                        <a:pt x="147447" y="33007"/>
                        <a:pt x="147447" y="73724"/>
                      </a:cubicBezTo>
                      <a:close/>
                    </a:path>
                  </a:pathLst>
                </a:custGeom>
                <a:grpFill/>
                <a:ln w="9525" cap="flat">
                  <a:noFill/>
                  <a:prstDash val="solid"/>
                  <a:miter/>
                </a:ln>
              </p:spPr>
              <p:txBody>
                <a:bodyPr rtlCol="0" anchor="ctr"/>
                <a:lstStyle/>
                <a:p>
                  <a:endParaRPr lang="en-US" dirty="0"/>
                </a:p>
              </p:txBody>
            </p:sp>
            <p:sp>
              <p:nvSpPr>
                <p:cNvPr id="1474" name="Freeform: Shape 1473">
                  <a:extLst>
                    <a:ext uri="{FF2B5EF4-FFF2-40B4-BE49-F238E27FC236}">
                      <a16:creationId xmlns:a16="http://schemas.microsoft.com/office/drawing/2014/main" id="{A894A47A-4713-7337-6010-49824F7070DE}"/>
                    </a:ext>
                  </a:extLst>
                </p:cNvPr>
                <p:cNvSpPr/>
                <p:nvPr/>
              </p:nvSpPr>
              <p:spPr>
                <a:xfrm>
                  <a:off x="5873311" y="4384166"/>
                  <a:ext cx="395662" cy="475107"/>
                </a:xfrm>
                <a:custGeom>
                  <a:avLst/>
                  <a:gdLst>
                    <a:gd name="connsiteX0" fmla="*/ 363087 w 395662"/>
                    <a:gd name="connsiteY0" fmla="*/ 410528 h 475107"/>
                    <a:gd name="connsiteX1" fmla="*/ 343275 w 395662"/>
                    <a:gd name="connsiteY1" fmla="*/ 417386 h 475107"/>
                    <a:gd name="connsiteX2" fmla="*/ 273076 w 395662"/>
                    <a:gd name="connsiteY2" fmla="*/ 347186 h 475107"/>
                    <a:gd name="connsiteX3" fmla="*/ 295269 w 395662"/>
                    <a:gd name="connsiteY3" fmla="*/ 310420 h 475107"/>
                    <a:gd name="connsiteX4" fmla="*/ 343656 w 395662"/>
                    <a:gd name="connsiteY4" fmla="*/ 316706 h 475107"/>
                    <a:gd name="connsiteX5" fmla="*/ 348324 w 395662"/>
                    <a:gd name="connsiteY5" fmla="*/ 328994 h 475107"/>
                    <a:gd name="connsiteX6" fmla="*/ 380518 w 395662"/>
                    <a:gd name="connsiteY6" fmla="*/ 333185 h 475107"/>
                    <a:gd name="connsiteX7" fmla="*/ 384709 w 395662"/>
                    <a:gd name="connsiteY7" fmla="*/ 300990 h 475107"/>
                    <a:gd name="connsiteX8" fmla="*/ 352515 w 395662"/>
                    <a:gd name="connsiteY8" fmla="*/ 296799 h 475107"/>
                    <a:gd name="connsiteX9" fmla="*/ 346323 w 395662"/>
                    <a:gd name="connsiteY9" fmla="*/ 304133 h 475107"/>
                    <a:gd name="connsiteX10" fmla="*/ 297270 w 395662"/>
                    <a:gd name="connsiteY10" fmla="*/ 297752 h 475107"/>
                    <a:gd name="connsiteX11" fmla="*/ 297460 w 395662"/>
                    <a:gd name="connsiteY11" fmla="*/ 292513 h 475107"/>
                    <a:gd name="connsiteX12" fmla="*/ 290031 w 395662"/>
                    <a:gd name="connsiteY12" fmla="*/ 260318 h 475107"/>
                    <a:gd name="connsiteX13" fmla="*/ 321749 w 395662"/>
                    <a:gd name="connsiteY13" fmla="*/ 228600 h 475107"/>
                    <a:gd name="connsiteX14" fmla="*/ 382233 w 395662"/>
                    <a:gd name="connsiteY14" fmla="*/ 224695 h 475107"/>
                    <a:gd name="connsiteX15" fmla="*/ 382233 w 395662"/>
                    <a:gd name="connsiteY15" fmla="*/ 159734 h 475107"/>
                    <a:gd name="connsiteX16" fmla="*/ 317272 w 395662"/>
                    <a:gd name="connsiteY16" fmla="*/ 159734 h 475107"/>
                    <a:gd name="connsiteX17" fmla="*/ 312795 w 395662"/>
                    <a:gd name="connsiteY17" fmla="*/ 219456 h 475107"/>
                    <a:gd name="connsiteX18" fmla="*/ 282982 w 395662"/>
                    <a:gd name="connsiteY18" fmla="*/ 249079 h 475107"/>
                    <a:gd name="connsiteX19" fmla="*/ 230880 w 395662"/>
                    <a:gd name="connsiteY19" fmla="*/ 219456 h 475107"/>
                    <a:gd name="connsiteX20" fmla="*/ 230880 w 395662"/>
                    <a:gd name="connsiteY20" fmla="*/ 91440 h 475107"/>
                    <a:gd name="connsiteX21" fmla="*/ 271076 w 395662"/>
                    <a:gd name="connsiteY21" fmla="*/ 45911 h 475107"/>
                    <a:gd name="connsiteX22" fmla="*/ 225261 w 395662"/>
                    <a:gd name="connsiteY22" fmla="*/ 0 h 475107"/>
                    <a:gd name="connsiteX23" fmla="*/ 179160 w 395662"/>
                    <a:gd name="connsiteY23" fmla="*/ 45911 h 475107"/>
                    <a:gd name="connsiteX24" fmla="*/ 218022 w 395662"/>
                    <a:gd name="connsiteY24" fmla="*/ 91345 h 475107"/>
                    <a:gd name="connsiteX25" fmla="*/ 218022 w 395662"/>
                    <a:gd name="connsiteY25" fmla="*/ 219361 h 475107"/>
                    <a:gd name="connsiteX26" fmla="*/ 169063 w 395662"/>
                    <a:gd name="connsiteY26" fmla="*/ 243554 h 475107"/>
                    <a:gd name="connsiteX27" fmla="*/ 122676 w 395662"/>
                    <a:gd name="connsiteY27" fmla="*/ 197072 h 475107"/>
                    <a:gd name="connsiteX28" fmla="*/ 126677 w 395662"/>
                    <a:gd name="connsiteY28" fmla="*/ 182975 h 475107"/>
                    <a:gd name="connsiteX29" fmla="*/ 99150 w 395662"/>
                    <a:gd name="connsiteY29" fmla="*/ 155448 h 475107"/>
                    <a:gd name="connsiteX30" fmla="*/ 71622 w 395662"/>
                    <a:gd name="connsiteY30" fmla="*/ 182975 h 475107"/>
                    <a:gd name="connsiteX31" fmla="*/ 99150 w 395662"/>
                    <a:gd name="connsiteY31" fmla="*/ 210503 h 475107"/>
                    <a:gd name="connsiteX32" fmla="*/ 113818 w 395662"/>
                    <a:gd name="connsiteY32" fmla="*/ 206216 h 475107"/>
                    <a:gd name="connsiteX33" fmla="*/ 161538 w 395662"/>
                    <a:gd name="connsiteY33" fmla="*/ 253937 h 475107"/>
                    <a:gd name="connsiteX34" fmla="*/ 150489 w 395662"/>
                    <a:gd name="connsiteY34" fmla="*/ 292608 h 475107"/>
                    <a:gd name="connsiteX35" fmla="*/ 151347 w 395662"/>
                    <a:gd name="connsiteY35" fmla="*/ 303467 h 475107"/>
                    <a:gd name="connsiteX36" fmla="*/ 87624 w 395662"/>
                    <a:gd name="connsiteY36" fmla="*/ 323469 h 475107"/>
                    <a:gd name="connsiteX37" fmla="*/ 32189 w 395662"/>
                    <a:gd name="connsiteY37" fmla="*/ 298990 h 475107"/>
                    <a:gd name="connsiteX38" fmla="*/ 2090 w 395662"/>
                    <a:gd name="connsiteY38" fmla="*/ 356616 h 475107"/>
                    <a:gd name="connsiteX39" fmla="*/ 59716 w 395662"/>
                    <a:gd name="connsiteY39" fmla="*/ 386715 h 475107"/>
                    <a:gd name="connsiteX40" fmla="*/ 91339 w 395662"/>
                    <a:gd name="connsiteY40" fmla="*/ 335852 h 475107"/>
                    <a:gd name="connsiteX41" fmla="*/ 154299 w 395662"/>
                    <a:gd name="connsiteY41" fmla="*/ 316039 h 475107"/>
                    <a:gd name="connsiteX42" fmla="*/ 199162 w 395662"/>
                    <a:gd name="connsiteY42" fmla="*/ 361855 h 475107"/>
                    <a:gd name="connsiteX43" fmla="*/ 189256 w 395662"/>
                    <a:gd name="connsiteY43" fmla="*/ 395954 h 475107"/>
                    <a:gd name="connsiteX44" fmla="*/ 176397 w 395662"/>
                    <a:gd name="connsiteY44" fmla="*/ 398717 h 475107"/>
                    <a:gd name="connsiteX45" fmla="*/ 167349 w 395662"/>
                    <a:gd name="connsiteY45" fmla="*/ 429863 h 475107"/>
                    <a:gd name="connsiteX46" fmla="*/ 198495 w 395662"/>
                    <a:gd name="connsiteY46" fmla="*/ 438912 h 475107"/>
                    <a:gd name="connsiteX47" fmla="*/ 207544 w 395662"/>
                    <a:gd name="connsiteY47" fmla="*/ 407765 h 475107"/>
                    <a:gd name="connsiteX48" fmla="*/ 201258 w 395662"/>
                    <a:gd name="connsiteY48" fmla="*/ 400526 h 475107"/>
                    <a:gd name="connsiteX49" fmla="*/ 211545 w 395662"/>
                    <a:gd name="connsiteY49" fmla="*/ 365093 h 475107"/>
                    <a:gd name="connsiteX50" fmla="*/ 223927 w 395662"/>
                    <a:gd name="connsiteY50" fmla="*/ 366141 h 475107"/>
                    <a:gd name="connsiteX51" fmla="*/ 262599 w 395662"/>
                    <a:gd name="connsiteY51" fmla="*/ 355092 h 475107"/>
                    <a:gd name="connsiteX52" fmla="*/ 334893 w 395662"/>
                    <a:gd name="connsiteY52" fmla="*/ 427387 h 475107"/>
                    <a:gd name="connsiteX53" fmla="*/ 330893 w 395662"/>
                    <a:gd name="connsiteY53" fmla="*/ 442913 h 475107"/>
                    <a:gd name="connsiteX54" fmla="*/ 363087 w 395662"/>
                    <a:gd name="connsiteY54" fmla="*/ 475107 h 475107"/>
                    <a:gd name="connsiteX55" fmla="*/ 395282 w 395662"/>
                    <a:gd name="connsiteY55" fmla="*/ 442913 h 475107"/>
                    <a:gd name="connsiteX56" fmla="*/ 363087 w 395662"/>
                    <a:gd name="connsiteY56" fmla="*/ 410718 h 475107"/>
                    <a:gd name="connsiteX57" fmla="*/ 374517 w 395662"/>
                    <a:gd name="connsiteY57" fmla="*/ 308705 h 475107"/>
                    <a:gd name="connsiteX58" fmla="*/ 372708 w 395662"/>
                    <a:gd name="connsiteY58" fmla="*/ 322897 h 475107"/>
                    <a:gd name="connsiteX59" fmla="*/ 358515 w 395662"/>
                    <a:gd name="connsiteY59" fmla="*/ 321088 h 475107"/>
                    <a:gd name="connsiteX60" fmla="*/ 360325 w 395662"/>
                    <a:gd name="connsiteY60" fmla="*/ 306896 h 475107"/>
                    <a:gd name="connsiteX61" fmla="*/ 374517 w 395662"/>
                    <a:gd name="connsiteY61" fmla="*/ 308705 h 475107"/>
                    <a:gd name="connsiteX62" fmla="*/ 326416 w 395662"/>
                    <a:gd name="connsiteY62" fmla="*/ 168688 h 475107"/>
                    <a:gd name="connsiteX63" fmla="*/ 373184 w 395662"/>
                    <a:gd name="connsiteY63" fmla="*/ 168688 h 475107"/>
                    <a:gd name="connsiteX64" fmla="*/ 373184 w 395662"/>
                    <a:gd name="connsiteY64" fmla="*/ 215455 h 475107"/>
                    <a:gd name="connsiteX65" fmla="*/ 326416 w 395662"/>
                    <a:gd name="connsiteY65" fmla="*/ 215455 h 475107"/>
                    <a:gd name="connsiteX66" fmla="*/ 326416 w 395662"/>
                    <a:gd name="connsiteY66" fmla="*/ 168688 h 475107"/>
                    <a:gd name="connsiteX67" fmla="*/ 99150 w 395662"/>
                    <a:gd name="connsiteY67" fmla="*/ 197358 h 475107"/>
                    <a:gd name="connsiteX68" fmla="*/ 84481 w 395662"/>
                    <a:gd name="connsiteY68" fmla="*/ 182689 h 475107"/>
                    <a:gd name="connsiteX69" fmla="*/ 99150 w 395662"/>
                    <a:gd name="connsiteY69" fmla="*/ 168021 h 475107"/>
                    <a:gd name="connsiteX70" fmla="*/ 113818 w 395662"/>
                    <a:gd name="connsiteY70" fmla="*/ 182689 h 475107"/>
                    <a:gd name="connsiteX71" fmla="*/ 99150 w 395662"/>
                    <a:gd name="connsiteY71" fmla="*/ 197358 h 475107"/>
                    <a:gd name="connsiteX72" fmla="*/ 55906 w 395662"/>
                    <a:gd name="connsiteY72" fmla="*/ 374142 h 475107"/>
                    <a:gd name="connsiteX73" fmla="*/ 14472 w 395662"/>
                    <a:gd name="connsiteY73" fmla="*/ 352520 h 475107"/>
                    <a:gd name="connsiteX74" fmla="*/ 36094 w 395662"/>
                    <a:gd name="connsiteY74" fmla="*/ 311087 h 475107"/>
                    <a:gd name="connsiteX75" fmla="*/ 77528 w 395662"/>
                    <a:gd name="connsiteY75" fmla="*/ 332708 h 475107"/>
                    <a:gd name="connsiteX76" fmla="*/ 55906 w 395662"/>
                    <a:gd name="connsiteY76" fmla="*/ 374142 h 475107"/>
                    <a:gd name="connsiteX77" fmla="*/ 192399 w 395662"/>
                    <a:gd name="connsiteY77" fmla="*/ 427387 h 475107"/>
                    <a:gd name="connsiteX78" fmla="*/ 178683 w 395662"/>
                    <a:gd name="connsiteY78" fmla="*/ 423386 h 475107"/>
                    <a:gd name="connsiteX79" fmla="*/ 182684 w 395662"/>
                    <a:gd name="connsiteY79" fmla="*/ 409670 h 475107"/>
                    <a:gd name="connsiteX80" fmla="*/ 196400 w 395662"/>
                    <a:gd name="connsiteY80" fmla="*/ 413671 h 475107"/>
                    <a:gd name="connsiteX81" fmla="*/ 192399 w 395662"/>
                    <a:gd name="connsiteY81" fmla="*/ 427387 h 475107"/>
                    <a:gd name="connsiteX82" fmla="*/ 192399 w 395662"/>
                    <a:gd name="connsiteY82" fmla="*/ 45625 h 475107"/>
                    <a:gd name="connsiteX83" fmla="*/ 225451 w 395662"/>
                    <a:gd name="connsiteY83" fmla="*/ 12573 h 475107"/>
                    <a:gd name="connsiteX84" fmla="*/ 258503 w 395662"/>
                    <a:gd name="connsiteY84" fmla="*/ 45625 h 475107"/>
                    <a:gd name="connsiteX85" fmla="*/ 225451 w 395662"/>
                    <a:gd name="connsiteY85" fmla="*/ 78677 h 475107"/>
                    <a:gd name="connsiteX86" fmla="*/ 192399 w 395662"/>
                    <a:gd name="connsiteY86" fmla="*/ 45625 h 475107"/>
                    <a:gd name="connsiteX87" fmla="*/ 224118 w 395662"/>
                    <a:gd name="connsiteY87" fmla="*/ 352996 h 475107"/>
                    <a:gd name="connsiteX88" fmla="*/ 163443 w 395662"/>
                    <a:gd name="connsiteY88" fmla="*/ 292322 h 475107"/>
                    <a:gd name="connsiteX89" fmla="*/ 224118 w 395662"/>
                    <a:gd name="connsiteY89" fmla="*/ 231648 h 475107"/>
                    <a:gd name="connsiteX90" fmla="*/ 284792 w 395662"/>
                    <a:gd name="connsiteY90" fmla="*/ 292322 h 475107"/>
                    <a:gd name="connsiteX91" fmla="*/ 224118 w 395662"/>
                    <a:gd name="connsiteY91" fmla="*/ 352996 h 475107"/>
                    <a:gd name="connsiteX92" fmla="*/ 363278 w 395662"/>
                    <a:gd name="connsiteY92" fmla="*/ 461867 h 475107"/>
                    <a:gd name="connsiteX93" fmla="*/ 343942 w 395662"/>
                    <a:gd name="connsiteY93" fmla="*/ 442531 h 475107"/>
                    <a:gd name="connsiteX94" fmla="*/ 363278 w 395662"/>
                    <a:gd name="connsiteY94" fmla="*/ 423196 h 475107"/>
                    <a:gd name="connsiteX95" fmla="*/ 382614 w 395662"/>
                    <a:gd name="connsiteY95" fmla="*/ 442531 h 475107"/>
                    <a:gd name="connsiteX96" fmla="*/ 363278 w 395662"/>
                    <a:gd name="connsiteY96" fmla="*/ 461867 h 4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5662" h="475107">
                      <a:moveTo>
                        <a:pt x="363087" y="410528"/>
                      </a:moveTo>
                      <a:cubicBezTo>
                        <a:pt x="355658" y="410528"/>
                        <a:pt x="348705" y="413099"/>
                        <a:pt x="343275" y="417386"/>
                      </a:cubicBezTo>
                      <a:lnTo>
                        <a:pt x="273076" y="347186"/>
                      </a:lnTo>
                      <a:cubicBezTo>
                        <a:pt x="283744" y="337566"/>
                        <a:pt x="291650" y="324898"/>
                        <a:pt x="295269" y="310420"/>
                      </a:cubicBezTo>
                      <a:lnTo>
                        <a:pt x="343656" y="316706"/>
                      </a:lnTo>
                      <a:cubicBezTo>
                        <a:pt x="343942" y="320993"/>
                        <a:pt x="345561" y="325279"/>
                        <a:pt x="348324" y="328994"/>
                      </a:cubicBezTo>
                      <a:cubicBezTo>
                        <a:pt x="356039" y="339090"/>
                        <a:pt x="370517" y="340900"/>
                        <a:pt x="380518" y="333185"/>
                      </a:cubicBezTo>
                      <a:cubicBezTo>
                        <a:pt x="390615" y="325469"/>
                        <a:pt x="392424" y="310991"/>
                        <a:pt x="384709" y="300990"/>
                      </a:cubicBezTo>
                      <a:cubicBezTo>
                        <a:pt x="376994" y="290989"/>
                        <a:pt x="362516" y="289084"/>
                        <a:pt x="352515" y="296799"/>
                      </a:cubicBezTo>
                      <a:cubicBezTo>
                        <a:pt x="349848" y="298799"/>
                        <a:pt x="347752" y="301371"/>
                        <a:pt x="346323" y="304133"/>
                      </a:cubicBezTo>
                      <a:lnTo>
                        <a:pt x="297270" y="297752"/>
                      </a:lnTo>
                      <a:cubicBezTo>
                        <a:pt x="297365" y="296037"/>
                        <a:pt x="297460" y="294227"/>
                        <a:pt x="297460" y="292513"/>
                      </a:cubicBezTo>
                      <a:cubicBezTo>
                        <a:pt x="297460" y="280988"/>
                        <a:pt x="294793" y="270034"/>
                        <a:pt x="290031" y="260318"/>
                      </a:cubicBezTo>
                      <a:lnTo>
                        <a:pt x="321749" y="228600"/>
                      </a:lnTo>
                      <a:cubicBezTo>
                        <a:pt x="339751" y="242506"/>
                        <a:pt x="365659" y="241173"/>
                        <a:pt x="382233" y="224695"/>
                      </a:cubicBezTo>
                      <a:cubicBezTo>
                        <a:pt x="400140" y="206788"/>
                        <a:pt x="400140" y="177641"/>
                        <a:pt x="382233" y="159734"/>
                      </a:cubicBezTo>
                      <a:cubicBezTo>
                        <a:pt x="364326" y="141827"/>
                        <a:pt x="335179" y="141827"/>
                        <a:pt x="317272" y="159734"/>
                      </a:cubicBezTo>
                      <a:cubicBezTo>
                        <a:pt x="300984" y="176022"/>
                        <a:pt x="299460" y="201454"/>
                        <a:pt x="312795" y="219456"/>
                      </a:cubicBezTo>
                      <a:lnTo>
                        <a:pt x="282982" y="249079"/>
                      </a:lnTo>
                      <a:cubicBezTo>
                        <a:pt x="270981" y="232696"/>
                        <a:pt x="252978" y="221552"/>
                        <a:pt x="230880" y="219456"/>
                      </a:cubicBezTo>
                      <a:lnTo>
                        <a:pt x="230880" y="91440"/>
                      </a:lnTo>
                      <a:cubicBezTo>
                        <a:pt x="252978" y="88487"/>
                        <a:pt x="271076" y="69247"/>
                        <a:pt x="271076" y="45911"/>
                      </a:cubicBezTo>
                      <a:cubicBezTo>
                        <a:pt x="271076" y="20574"/>
                        <a:pt x="250597" y="0"/>
                        <a:pt x="225261" y="0"/>
                      </a:cubicBezTo>
                      <a:cubicBezTo>
                        <a:pt x="199924" y="0"/>
                        <a:pt x="179160" y="20574"/>
                        <a:pt x="179160" y="45911"/>
                      </a:cubicBezTo>
                      <a:cubicBezTo>
                        <a:pt x="179160" y="68961"/>
                        <a:pt x="196019" y="88011"/>
                        <a:pt x="218022" y="91345"/>
                      </a:cubicBezTo>
                      <a:lnTo>
                        <a:pt x="218022" y="219361"/>
                      </a:lnTo>
                      <a:cubicBezTo>
                        <a:pt x="199638" y="220789"/>
                        <a:pt x="181350" y="229838"/>
                        <a:pt x="169063" y="243554"/>
                      </a:cubicBezTo>
                      <a:lnTo>
                        <a:pt x="122676" y="197072"/>
                      </a:lnTo>
                      <a:cubicBezTo>
                        <a:pt x="125153" y="192977"/>
                        <a:pt x="126677" y="188119"/>
                        <a:pt x="126677" y="182975"/>
                      </a:cubicBezTo>
                      <a:cubicBezTo>
                        <a:pt x="126677" y="167735"/>
                        <a:pt x="114390" y="155448"/>
                        <a:pt x="99150" y="155448"/>
                      </a:cubicBezTo>
                      <a:cubicBezTo>
                        <a:pt x="83910" y="155448"/>
                        <a:pt x="71622" y="167830"/>
                        <a:pt x="71622" y="182975"/>
                      </a:cubicBezTo>
                      <a:cubicBezTo>
                        <a:pt x="71622" y="198120"/>
                        <a:pt x="84005" y="210503"/>
                        <a:pt x="99150" y="210503"/>
                      </a:cubicBezTo>
                      <a:cubicBezTo>
                        <a:pt x="104579" y="210503"/>
                        <a:pt x="109532" y="208883"/>
                        <a:pt x="113818" y="206216"/>
                      </a:cubicBezTo>
                      <a:lnTo>
                        <a:pt x="161538" y="253937"/>
                      </a:lnTo>
                      <a:cubicBezTo>
                        <a:pt x="154585" y="265176"/>
                        <a:pt x="150489" y="278416"/>
                        <a:pt x="150489" y="292608"/>
                      </a:cubicBezTo>
                      <a:cubicBezTo>
                        <a:pt x="150489" y="296323"/>
                        <a:pt x="150775" y="299942"/>
                        <a:pt x="151347" y="303467"/>
                      </a:cubicBezTo>
                      <a:lnTo>
                        <a:pt x="87624" y="323469"/>
                      </a:lnTo>
                      <a:cubicBezTo>
                        <a:pt x="78099" y="302800"/>
                        <a:pt x="54477" y="292037"/>
                        <a:pt x="32189" y="298990"/>
                      </a:cubicBezTo>
                      <a:cubicBezTo>
                        <a:pt x="7995" y="306610"/>
                        <a:pt x="-5435" y="332422"/>
                        <a:pt x="2090" y="356616"/>
                      </a:cubicBezTo>
                      <a:cubicBezTo>
                        <a:pt x="9710" y="380810"/>
                        <a:pt x="35523" y="394240"/>
                        <a:pt x="59716" y="386715"/>
                      </a:cubicBezTo>
                      <a:cubicBezTo>
                        <a:pt x="81719" y="379857"/>
                        <a:pt x="94768" y="357949"/>
                        <a:pt x="91339" y="335852"/>
                      </a:cubicBezTo>
                      <a:lnTo>
                        <a:pt x="154299" y="316039"/>
                      </a:lnTo>
                      <a:cubicBezTo>
                        <a:pt x="161443" y="337280"/>
                        <a:pt x="178112" y="354235"/>
                        <a:pt x="199162" y="361855"/>
                      </a:cubicBezTo>
                      <a:lnTo>
                        <a:pt x="189256" y="395954"/>
                      </a:lnTo>
                      <a:cubicBezTo>
                        <a:pt x="184970" y="395573"/>
                        <a:pt x="180493" y="396430"/>
                        <a:pt x="176397" y="398717"/>
                      </a:cubicBezTo>
                      <a:cubicBezTo>
                        <a:pt x="165253" y="404813"/>
                        <a:pt x="161253" y="418814"/>
                        <a:pt x="167349" y="429863"/>
                      </a:cubicBezTo>
                      <a:cubicBezTo>
                        <a:pt x="173445" y="441007"/>
                        <a:pt x="187446" y="445008"/>
                        <a:pt x="198495" y="438912"/>
                      </a:cubicBezTo>
                      <a:cubicBezTo>
                        <a:pt x="209640" y="432816"/>
                        <a:pt x="213640" y="418814"/>
                        <a:pt x="207544" y="407765"/>
                      </a:cubicBezTo>
                      <a:cubicBezTo>
                        <a:pt x="205925" y="404813"/>
                        <a:pt x="203734" y="402431"/>
                        <a:pt x="201258" y="400526"/>
                      </a:cubicBezTo>
                      <a:lnTo>
                        <a:pt x="211545" y="365093"/>
                      </a:lnTo>
                      <a:cubicBezTo>
                        <a:pt x="215545" y="365760"/>
                        <a:pt x="219736" y="366141"/>
                        <a:pt x="223927" y="366141"/>
                      </a:cubicBezTo>
                      <a:cubicBezTo>
                        <a:pt x="238119" y="366141"/>
                        <a:pt x="251359" y="362140"/>
                        <a:pt x="262599" y="355092"/>
                      </a:cubicBezTo>
                      <a:lnTo>
                        <a:pt x="334893" y="427387"/>
                      </a:lnTo>
                      <a:cubicBezTo>
                        <a:pt x="332322" y="431959"/>
                        <a:pt x="330893" y="437293"/>
                        <a:pt x="330893" y="442913"/>
                      </a:cubicBezTo>
                      <a:cubicBezTo>
                        <a:pt x="330893" y="460629"/>
                        <a:pt x="345276" y="475107"/>
                        <a:pt x="363087" y="475107"/>
                      </a:cubicBezTo>
                      <a:cubicBezTo>
                        <a:pt x="380899" y="475107"/>
                        <a:pt x="395282" y="460724"/>
                        <a:pt x="395282" y="442913"/>
                      </a:cubicBezTo>
                      <a:cubicBezTo>
                        <a:pt x="395282" y="425101"/>
                        <a:pt x="380899" y="410718"/>
                        <a:pt x="363087" y="410718"/>
                      </a:cubicBezTo>
                      <a:close/>
                      <a:moveTo>
                        <a:pt x="374517" y="308705"/>
                      </a:moveTo>
                      <a:cubicBezTo>
                        <a:pt x="377946" y="313087"/>
                        <a:pt x="377089" y="319469"/>
                        <a:pt x="372708" y="322897"/>
                      </a:cubicBezTo>
                      <a:cubicBezTo>
                        <a:pt x="368326" y="326327"/>
                        <a:pt x="361944" y="325469"/>
                        <a:pt x="358515" y="321088"/>
                      </a:cubicBezTo>
                      <a:cubicBezTo>
                        <a:pt x="355086" y="316706"/>
                        <a:pt x="355944" y="310324"/>
                        <a:pt x="360325" y="306896"/>
                      </a:cubicBezTo>
                      <a:cubicBezTo>
                        <a:pt x="364707" y="303467"/>
                        <a:pt x="371088" y="304324"/>
                        <a:pt x="374517" y="308705"/>
                      </a:cubicBezTo>
                      <a:close/>
                      <a:moveTo>
                        <a:pt x="326416" y="168688"/>
                      </a:moveTo>
                      <a:cubicBezTo>
                        <a:pt x="339275" y="155829"/>
                        <a:pt x="360325" y="155829"/>
                        <a:pt x="373184" y="168688"/>
                      </a:cubicBezTo>
                      <a:cubicBezTo>
                        <a:pt x="386043" y="181546"/>
                        <a:pt x="386043" y="202597"/>
                        <a:pt x="373184" y="215455"/>
                      </a:cubicBezTo>
                      <a:cubicBezTo>
                        <a:pt x="360325" y="228314"/>
                        <a:pt x="339275" y="228314"/>
                        <a:pt x="326416" y="215455"/>
                      </a:cubicBezTo>
                      <a:cubicBezTo>
                        <a:pt x="313557" y="202597"/>
                        <a:pt x="313557" y="181546"/>
                        <a:pt x="326416" y="168688"/>
                      </a:cubicBezTo>
                      <a:close/>
                      <a:moveTo>
                        <a:pt x="99150" y="197358"/>
                      </a:moveTo>
                      <a:cubicBezTo>
                        <a:pt x="91053" y="197358"/>
                        <a:pt x="84481" y="190786"/>
                        <a:pt x="84481" y="182689"/>
                      </a:cubicBezTo>
                      <a:cubicBezTo>
                        <a:pt x="84481" y="174593"/>
                        <a:pt x="91053" y="168021"/>
                        <a:pt x="99150" y="168021"/>
                      </a:cubicBezTo>
                      <a:cubicBezTo>
                        <a:pt x="107246" y="168021"/>
                        <a:pt x="113818" y="174593"/>
                        <a:pt x="113818" y="182689"/>
                      </a:cubicBezTo>
                      <a:cubicBezTo>
                        <a:pt x="113818" y="190786"/>
                        <a:pt x="107246" y="197358"/>
                        <a:pt x="99150" y="197358"/>
                      </a:cubicBezTo>
                      <a:close/>
                      <a:moveTo>
                        <a:pt x="55906" y="374142"/>
                      </a:moveTo>
                      <a:cubicBezTo>
                        <a:pt x="38475" y="379571"/>
                        <a:pt x="19902" y="369856"/>
                        <a:pt x="14472" y="352520"/>
                      </a:cubicBezTo>
                      <a:cubicBezTo>
                        <a:pt x="9043" y="335089"/>
                        <a:pt x="18759" y="316516"/>
                        <a:pt x="36094" y="311087"/>
                      </a:cubicBezTo>
                      <a:cubicBezTo>
                        <a:pt x="53525" y="305657"/>
                        <a:pt x="72099" y="315373"/>
                        <a:pt x="77528" y="332708"/>
                      </a:cubicBezTo>
                      <a:cubicBezTo>
                        <a:pt x="82957" y="350139"/>
                        <a:pt x="73242" y="368713"/>
                        <a:pt x="55906" y="374142"/>
                      </a:cubicBezTo>
                      <a:close/>
                      <a:moveTo>
                        <a:pt x="192399" y="427387"/>
                      </a:moveTo>
                      <a:cubicBezTo>
                        <a:pt x="187542" y="430054"/>
                        <a:pt x="181350" y="428244"/>
                        <a:pt x="178683" y="423386"/>
                      </a:cubicBezTo>
                      <a:cubicBezTo>
                        <a:pt x="176016" y="418529"/>
                        <a:pt x="177826" y="412337"/>
                        <a:pt x="182684" y="409670"/>
                      </a:cubicBezTo>
                      <a:cubicBezTo>
                        <a:pt x="187542" y="407003"/>
                        <a:pt x="193733" y="408813"/>
                        <a:pt x="196400" y="413671"/>
                      </a:cubicBezTo>
                      <a:cubicBezTo>
                        <a:pt x="199067" y="418529"/>
                        <a:pt x="197257" y="424720"/>
                        <a:pt x="192399" y="427387"/>
                      </a:cubicBezTo>
                      <a:close/>
                      <a:moveTo>
                        <a:pt x="192399" y="45625"/>
                      </a:moveTo>
                      <a:cubicBezTo>
                        <a:pt x="192399" y="27432"/>
                        <a:pt x="207258" y="12573"/>
                        <a:pt x="225451" y="12573"/>
                      </a:cubicBezTo>
                      <a:cubicBezTo>
                        <a:pt x="243644" y="12573"/>
                        <a:pt x="258503" y="27432"/>
                        <a:pt x="258503" y="45625"/>
                      </a:cubicBezTo>
                      <a:cubicBezTo>
                        <a:pt x="258503" y="63818"/>
                        <a:pt x="243644" y="78677"/>
                        <a:pt x="225451" y="78677"/>
                      </a:cubicBezTo>
                      <a:cubicBezTo>
                        <a:pt x="207258" y="78677"/>
                        <a:pt x="192399" y="63818"/>
                        <a:pt x="192399" y="45625"/>
                      </a:cubicBezTo>
                      <a:close/>
                      <a:moveTo>
                        <a:pt x="224118" y="352996"/>
                      </a:moveTo>
                      <a:cubicBezTo>
                        <a:pt x="190685" y="352996"/>
                        <a:pt x="163443" y="325755"/>
                        <a:pt x="163443" y="292322"/>
                      </a:cubicBezTo>
                      <a:cubicBezTo>
                        <a:pt x="163443" y="258889"/>
                        <a:pt x="190685" y="231648"/>
                        <a:pt x="224118" y="231648"/>
                      </a:cubicBezTo>
                      <a:cubicBezTo>
                        <a:pt x="257550" y="231648"/>
                        <a:pt x="284792" y="258889"/>
                        <a:pt x="284792" y="292322"/>
                      </a:cubicBezTo>
                      <a:cubicBezTo>
                        <a:pt x="284792" y="325755"/>
                        <a:pt x="257550" y="352996"/>
                        <a:pt x="224118" y="352996"/>
                      </a:cubicBezTo>
                      <a:close/>
                      <a:moveTo>
                        <a:pt x="363278" y="461867"/>
                      </a:moveTo>
                      <a:cubicBezTo>
                        <a:pt x="352610" y="461867"/>
                        <a:pt x="343942" y="453199"/>
                        <a:pt x="343942" y="442531"/>
                      </a:cubicBezTo>
                      <a:cubicBezTo>
                        <a:pt x="343942" y="431863"/>
                        <a:pt x="352610" y="423196"/>
                        <a:pt x="363278" y="423196"/>
                      </a:cubicBezTo>
                      <a:cubicBezTo>
                        <a:pt x="373946" y="423196"/>
                        <a:pt x="382614" y="431863"/>
                        <a:pt x="382614" y="442531"/>
                      </a:cubicBezTo>
                      <a:cubicBezTo>
                        <a:pt x="382614" y="453199"/>
                        <a:pt x="373946" y="461867"/>
                        <a:pt x="363278" y="461867"/>
                      </a:cubicBezTo>
                      <a:close/>
                    </a:path>
                  </a:pathLst>
                </a:custGeom>
                <a:grpFill/>
                <a:ln w="9525" cap="flat">
                  <a:noFill/>
                  <a:prstDash val="solid"/>
                  <a:miter/>
                </a:ln>
              </p:spPr>
              <p:txBody>
                <a:bodyPr rtlCol="0" anchor="ctr"/>
                <a:lstStyle/>
                <a:p>
                  <a:endParaRPr lang="en-US" dirty="0"/>
                </a:p>
              </p:txBody>
            </p:sp>
          </p:grpSp>
        </p:grpSp>
        <p:grpSp>
          <p:nvGrpSpPr>
            <p:cNvPr id="1288" name="Graphic 23">
              <a:extLst>
                <a:ext uri="{FF2B5EF4-FFF2-40B4-BE49-F238E27FC236}">
                  <a16:creationId xmlns:a16="http://schemas.microsoft.com/office/drawing/2014/main" id="{4102341F-1F01-2798-963F-F1F2D81B9E74}"/>
                </a:ext>
              </a:extLst>
            </p:cNvPr>
            <p:cNvGrpSpPr/>
            <p:nvPr/>
          </p:nvGrpSpPr>
          <p:grpSpPr>
            <a:xfrm>
              <a:off x="10879959" y="829884"/>
              <a:ext cx="320040" cy="320040"/>
              <a:chOff x="5753100" y="5093493"/>
              <a:chExt cx="685800" cy="685800"/>
            </a:xfrm>
            <a:solidFill>
              <a:schemeClr val="bg1">
                <a:lumMod val="85000"/>
              </a:schemeClr>
            </a:solidFill>
          </p:grpSpPr>
          <p:sp>
            <p:nvSpPr>
              <p:cNvPr id="1457" name="Freeform: Shape 1456">
                <a:extLst>
                  <a:ext uri="{FF2B5EF4-FFF2-40B4-BE49-F238E27FC236}">
                    <a16:creationId xmlns:a16="http://schemas.microsoft.com/office/drawing/2014/main" id="{9BEB6460-A493-CBDC-B65A-01A0106A0B02}"/>
                  </a:ext>
                </a:extLst>
              </p:cNvPr>
              <p:cNvSpPr/>
              <p:nvPr/>
            </p:nvSpPr>
            <p:spPr>
              <a:xfrm>
                <a:off x="5753100" y="5093493"/>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458" name="Graphic 23">
                <a:extLst>
                  <a:ext uri="{FF2B5EF4-FFF2-40B4-BE49-F238E27FC236}">
                    <a16:creationId xmlns:a16="http://schemas.microsoft.com/office/drawing/2014/main" id="{9B9FBB6C-B803-CC4E-C8B8-DBF51866C7BE}"/>
                  </a:ext>
                </a:extLst>
              </p:cNvPr>
              <p:cNvGrpSpPr/>
              <p:nvPr/>
            </p:nvGrpSpPr>
            <p:grpSpPr>
              <a:xfrm>
                <a:off x="5893403" y="5242845"/>
                <a:ext cx="449865" cy="431577"/>
                <a:chOff x="5893403" y="5242845"/>
                <a:chExt cx="449865" cy="431577"/>
              </a:xfrm>
              <a:grpFill/>
            </p:grpSpPr>
            <p:sp>
              <p:nvSpPr>
                <p:cNvPr id="1459" name="Freeform: Shape 1458">
                  <a:extLst>
                    <a:ext uri="{FF2B5EF4-FFF2-40B4-BE49-F238E27FC236}">
                      <a16:creationId xmlns:a16="http://schemas.microsoft.com/office/drawing/2014/main" id="{92EE3EC4-1459-3DB6-CCED-2D8ED9A663A0}"/>
                    </a:ext>
                  </a:extLst>
                </p:cNvPr>
                <p:cNvSpPr/>
                <p:nvPr/>
              </p:nvSpPr>
              <p:spPr>
                <a:xfrm>
                  <a:off x="5896356" y="5242845"/>
                  <a:ext cx="284035" cy="77533"/>
                </a:xfrm>
                <a:custGeom>
                  <a:avLst/>
                  <a:gdLst>
                    <a:gd name="connsiteX0" fmla="*/ 284036 w 284035"/>
                    <a:gd name="connsiteY0" fmla="*/ 38767 h 77533"/>
                    <a:gd name="connsiteX1" fmla="*/ 142018 w 284035"/>
                    <a:gd name="connsiteY1" fmla="*/ 77534 h 77533"/>
                    <a:gd name="connsiteX2" fmla="*/ 0 w 284035"/>
                    <a:gd name="connsiteY2" fmla="*/ 38767 h 77533"/>
                    <a:gd name="connsiteX3" fmla="*/ 142018 w 284035"/>
                    <a:gd name="connsiteY3" fmla="*/ 0 h 77533"/>
                    <a:gd name="connsiteX4" fmla="*/ 284036 w 284035"/>
                    <a:gd name="connsiteY4" fmla="*/ 38767 h 7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35" h="77533">
                      <a:moveTo>
                        <a:pt x="284036" y="38767"/>
                      </a:moveTo>
                      <a:cubicBezTo>
                        <a:pt x="284036" y="60177"/>
                        <a:pt x="220452" y="77534"/>
                        <a:pt x="142018" y="77534"/>
                      </a:cubicBezTo>
                      <a:cubicBezTo>
                        <a:pt x="63584" y="77534"/>
                        <a:pt x="0" y="60177"/>
                        <a:pt x="0" y="38767"/>
                      </a:cubicBezTo>
                      <a:cubicBezTo>
                        <a:pt x="0" y="17356"/>
                        <a:pt x="63584" y="0"/>
                        <a:pt x="142018" y="0"/>
                      </a:cubicBezTo>
                      <a:cubicBezTo>
                        <a:pt x="220452" y="0"/>
                        <a:pt x="284036" y="17356"/>
                        <a:pt x="284036" y="38767"/>
                      </a:cubicBezTo>
                      <a:close/>
                    </a:path>
                  </a:pathLst>
                </a:custGeom>
                <a:grpFill/>
                <a:ln w="9525" cap="flat">
                  <a:noFill/>
                  <a:prstDash val="solid"/>
                  <a:miter/>
                </a:ln>
              </p:spPr>
              <p:txBody>
                <a:bodyPr rtlCol="0" anchor="ctr"/>
                <a:lstStyle/>
                <a:p>
                  <a:endParaRPr lang="en-US" dirty="0"/>
                </a:p>
              </p:txBody>
            </p:sp>
            <p:sp>
              <p:nvSpPr>
                <p:cNvPr id="1460" name="Freeform: Shape 1459">
                  <a:extLst>
                    <a:ext uri="{FF2B5EF4-FFF2-40B4-BE49-F238E27FC236}">
                      <a16:creationId xmlns:a16="http://schemas.microsoft.com/office/drawing/2014/main" id="{1C312965-E0B4-0741-2843-DCC90546E05F}"/>
                    </a:ext>
                  </a:extLst>
                </p:cNvPr>
                <p:cNvSpPr/>
                <p:nvPr/>
              </p:nvSpPr>
              <p:spPr>
                <a:xfrm>
                  <a:off x="6059519" y="5390768"/>
                  <a:ext cx="259461" cy="259460"/>
                </a:xfrm>
                <a:custGeom>
                  <a:avLst/>
                  <a:gdLst>
                    <a:gd name="connsiteX0" fmla="*/ 25622 w 259461"/>
                    <a:gd name="connsiteY0" fmla="*/ 52292 h 259460"/>
                    <a:gd name="connsiteX1" fmla="*/ 117062 w 259461"/>
                    <a:gd name="connsiteY1" fmla="*/ 28956 h 259460"/>
                    <a:gd name="connsiteX2" fmla="*/ 123825 w 259461"/>
                    <a:gd name="connsiteY2" fmla="*/ 33147 h 259460"/>
                    <a:gd name="connsiteX3" fmla="*/ 123825 w 259461"/>
                    <a:gd name="connsiteY3" fmla="*/ 77057 h 259460"/>
                    <a:gd name="connsiteX4" fmla="*/ 667 w 259461"/>
                    <a:gd name="connsiteY4" fmla="*/ 116205 h 259460"/>
                    <a:gd name="connsiteX5" fmla="*/ 0 w 259461"/>
                    <a:gd name="connsiteY5" fmla="*/ 129635 h 259460"/>
                    <a:gd name="connsiteX6" fmla="*/ 1238 w 259461"/>
                    <a:gd name="connsiteY6" fmla="*/ 147447 h 259460"/>
                    <a:gd name="connsiteX7" fmla="*/ 117062 w 259461"/>
                    <a:gd name="connsiteY7" fmla="*/ 122587 h 259460"/>
                    <a:gd name="connsiteX8" fmla="*/ 123825 w 259461"/>
                    <a:gd name="connsiteY8" fmla="*/ 126778 h 259460"/>
                    <a:gd name="connsiteX9" fmla="*/ 123825 w 259461"/>
                    <a:gd name="connsiteY9" fmla="*/ 170688 h 259460"/>
                    <a:gd name="connsiteX10" fmla="*/ 26384 w 259461"/>
                    <a:gd name="connsiteY10" fmla="*/ 208121 h 259460"/>
                    <a:gd name="connsiteX11" fmla="*/ 129731 w 259461"/>
                    <a:gd name="connsiteY11" fmla="*/ 259461 h 259460"/>
                    <a:gd name="connsiteX12" fmla="*/ 259461 w 259461"/>
                    <a:gd name="connsiteY12" fmla="*/ 129730 h 259460"/>
                    <a:gd name="connsiteX13" fmla="*/ 129731 w 259461"/>
                    <a:gd name="connsiteY13" fmla="*/ 0 h 259460"/>
                    <a:gd name="connsiteX14" fmla="*/ 107156 w 259461"/>
                    <a:gd name="connsiteY14" fmla="*/ 2000 h 259460"/>
                    <a:gd name="connsiteX15" fmla="*/ 70866 w 259461"/>
                    <a:gd name="connsiteY15" fmla="*/ 14097 h 259460"/>
                    <a:gd name="connsiteX16" fmla="*/ 25622 w 259461"/>
                    <a:gd name="connsiteY16" fmla="*/ 52292 h 2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461" h="259460">
                      <a:moveTo>
                        <a:pt x="25622" y="52292"/>
                      </a:moveTo>
                      <a:cubicBezTo>
                        <a:pt x="67056" y="48482"/>
                        <a:pt x="100965" y="39910"/>
                        <a:pt x="117062" y="28956"/>
                      </a:cubicBezTo>
                      <a:cubicBezTo>
                        <a:pt x="120015" y="26955"/>
                        <a:pt x="123825" y="29337"/>
                        <a:pt x="123825" y="33147"/>
                      </a:cubicBezTo>
                      <a:lnTo>
                        <a:pt x="123825" y="77057"/>
                      </a:lnTo>
                      <a:cubicBezTo>
                        <a:pt x="123825" y="96869"/>
                        <a:pt x="70390" y="113347"/>
                        <a:pt x="667" y="116205"/>
                      </a:cubicBezTo>
                      <a:cubicBezTo>
                        <a:pt x="191" y="120586"/>
                        <a:pt x="0" y="125158"/>
                        <a:pt x="0" y="129635"/>
                      </a:cubicBezTo>
                      <a:cubicBezTo>
                        <a:pt x="0" y="135731"/>
                        <a:pt x="381" y="141637"/>
                        <a:pt x="1238" y="147447"/>
                      </a:cubicBezTo>
                      <a:cubicBezTo>
                        <a:pt x="53531" y="145256"/>
                        <a:pt x="97917" y="135541"/>
                        <a:pt x="117062" y="122587"/>
                      </a:cubicBezTo>
                      <a:cubicBezTo>
                        <a:pt x="120015" y="120586"/>
                        <a:pt x="123825" y="122967"/>
                        <a:pt x="123825" y="126778"/>
                      </a:cubicBezTo>
                      <a:lnTo>
                        <a:pt x="123825" y="170688"/>
                      </a:lnTo>
                      <a:cubicBezTo>
                        <a:pt x="123825" y="188023"/>
                        <a:pt x="83058" y="202787"/>
                        <a:pt x="26384" y="208121"/>
                      </a:cubicBezTo>
                      <a:cubicBezTo>
                        <a:pt x="50102" y="239268"/>
                        <a:pt x="87535" y="259461"/>
                        <a:pt x="129731" y="259461"/>
                      </a:cubicBezTo>
                      <a:cubicBezTo>
                        <a:pt x="201359" y="259461"/>
                        <a:pt x="259461" y="201358"/>
                        <a:pt x="259461" y="129730"/>
                      </a:cubicBezTo>
                      <a:cubicBezTo>
                        <a:pt x="259461" y="58102"/>
                        <a:pt x="201359" y="0"/>
                        <a:pt x="129731" y="0"/>
                      </a:cubicBezTo>
                      <a:cubicBezTo>
                        <a:pt x="122015" y="0"/>
                        <a:pt x="114491" y="667"/>
                        <a:pt x="107156" y="2000"/>
                      </a:cubicBezTo>
                      <a:cubicBezTo>
                        <a:pt x="98108" y="6667"/>
                        <a:pt x="85725" y="10763"/>
                        <a:pt x="70866" y="14097"/>
                      </a:cubicBezTo>
                      <a:cubicBezTo>
                        <a:pt x="52959" y="23241"/>
                        <a:pt x="37529" y="36386"/>
                        <a:pt x="25622" y="52292"/>
                      </a:cubicBezTo>
                      <a:close/>
                    </a:path>
                  </a:pathLst>
                </a:custGeom>
                <a:grpFill/>
                <a:ln w="9525" cap="flat">
                  <a:noFill/>
                  <a:prstDash val="solid"/>
                  <a:miter/>
                </a:ln>
              </p:spPr>
              <p:txBody>
                <a:bodyPr rtlCol="0" anchor="ctr"/>
                <a:lstStyle/>
                <a:p>
                  <a:endParaRPr lang="en-US" dirty="0"/>
                </a:p>
              </p:txBody>
            </p:sp>
            <p:sp>
              <p:nvSpPr>
                <p:cNvPr id="1461" name="Freeform: Shape 1460">
                  <a:extLst>
                    <a:ext uri="{FF2B5EF4-FFF2-40B4-BE49-F238E27FC236}">
                      <a16:creationId xmlns:a16="http://schemas.microsoft.com/office/drawing/2014/main" id="{3C488811-C0F3-7151-E20C-9518B00AA204}"/>
                    </a:ext>
                  </a:extLst>
                </p:cNvPr>
                <p:cNvSpPr/>
                <p:nvPr/>
              </p:nvSpPr>
              <p:spPr>
                <a:xfrm>
                  <a:off x="5893498" y="5325368"/>
                  <a:ext cx="289941" cy="88450"/>
                </a:xfrm>
                <a:custGeom>
                  <a:avLst/>
                  <a:gdLst>
                    <a:gd name="connsiteX0" fmla="*/ 235839 w 289941"/>
                    <a:gd name="connsiteY0" fmla="*/ 53112 h 88450"/>
                    <a:gd name="connsiteX1" fmla="*/ 289941 w 289941"/>
                    <a:gd name="connsiteY1" fmla="*/ 41111 h 88450"/>
                    <a:gd name="connsiteX2" fmla="*/ 289941 w 289941"/>
                    <a:gd name="connsiteY2" fmla="*/ 4916 h 88450"/>
                    <a:gd name="connsiteX3" fmla="*/ 283178 w 289941"/>
                    <a:gd name="connsiteY3" fmla="*/ 725 h 88450"/>
                    <a:gd name="connsiteX4" fmla="*/ 144971 w 289941"/>
                    <a:gd name="connsiteY4" fmla="*/ 26061 h 88450"/>
                    <a:gd name="connsiteX5" fmla="*/ 6763 w 289941"/>
                    <a:gd name="connsiteY5" fmla="*/ 725 h 88450"/>
                    <a:gd name="connsiteX6" fmla="*/ 0 w 289941"/>
                    <a:gd name="connsiteY6" fmla="*/ 4916 h 88450"/>
                    <a:gd name="connsiteX7" fmla="*/ 0 w 289941"/>
                    <a:gd name="connsiteY7" fmla="*/ 48826 h 88450"/>
                    <a:gd name="connsiteX8" fmla="*/ 145066 w 289941"/>
                    <a:gd name="connsiteY8" fmla="*/ 88450 h 88450"/>
                    <a:gd name="connsiteX9" fmla="*/ 186309 w 289941"/>
                    <a:gd name="connsiteY9" fmla="*/ 86831 h 88450"/>
                    <a:gd name="connsiteX10" fmla="*/ 186976 w 289941"/>
                    <a:gd name="connsiteY10" fmla="*/ 86069 h 88450"/>
                    <a:gd name="connsiteX11" fmla="*/ 235934 w 289941"/>
                    <a:gd name="connsiteY11" fmla="*/ 53017 h 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41" h="88450">
                      <a:moveTo>
                        <a:pt x="235839" y="53112"/>
                      </a:moveTo>
                      <a:cubicBezTo>
                        <a:pt x="253079" y="45873"/>
                        <a:pt x="271272" y="41777"/>
                        <a:pt x="289941" y="41111"/>
                      </a:cubicBezTo>
                      <a:lnTo>
                        <a:pt x="289941" y="4916"/>
                      </a:lnTo>
                      <a:cubicBezTo>
                        <a:pt x="289941" y="1106"/>
                        <a:pt x="286131" y="-1275"/>
                        <a:pt x="283178" y="725"/>
                      </a:cubicBezTo>
                      <a:cubicBezTo>
                        <a:pt x="261271" y="15584"/>
                        <a:pt x="206597" y="26061"/>
                        <a:pt x="144971" y="26061"/>
                      </a:cubicBezTo>
                      <a:cubicBezTo>
                        <a:pt x="83344" y="26061"/>
                        <a:pt x="28575" y="15488"/>
                        <a:pt x="6763" y="725"/>
                      </a:cubicBezTo>
                      <a:cubicBezTo>
                        <a:pt x="3810" y="-1275"/>
                        <a:pt x="0" y="1106"/>
                        <a:pt x="0" y="4916"/>
                      </a:cubicBezTo>
                      <a:lnTo>
                        <a:pt x="0" y="48826"/>
                      </a:lnTo>
                      <a:cubicBezTo>
                        <a:pt x="0" y="70734"/>
                        <a:pt x="64960" y="88450"/>
                        <a:pt x="145066" y="88450"/>
                      </a:cubicBezTo>
                      <a:cubicBezTo>
                        <a:pt x="159353" y="88450"/>
                        <a:pt x="173260" y="87879"/>
                        <a:pt x="186309" y="86831"/>
                      </a:cubicBezTo>
                      <a:cubicBezTo>
                        <a:pt x="186500" y="86545"/>
                        <a:pt x="186785" y="86354"/>
                        <a:pt x="186976" y="86069"/>
                      </a:cubicBezTo>
                      <a:cubicBezTo>
                        <a:pt x="201168" y="71877"/>
                        <a:pt x="217646" y="60827"/>
                        <a:pt x="235934" y="53017"/>
                      </a:cubicBezTo>
                      <a:close/>
                    </a:path>
                  </a:pathLst>
                </a:custGeom>
                <a:grpFill/>
                <a:ln w="9525" cap="flat">
                  <a:noFill/>
                  <a:prstDash val="solid"/>
                  <a:miter/>
                </a:ln>
              </p:spPr>
              <p:txBody>
                <a:bodyPr rtlCol="0" anchor="ctr"/>
                <a:lstStyle/>
                <a:p>
                  <a:endParaRPr lang="en-US" dirty="0"/>
                </a:p>
              </p:txBody>
            </p:sp>
            <p:sp>
              <p:nvSpPr>
                <p:cNvPr id="1462" name="Freeform: Shape 1461">
                  <a:extLst>
                    <a:ext uri="{FF2B5EF4-FFF2-40B4-BE49-F238E27FC236}">
                      <a16:creationId xmlns:a16="http://schemas.microsoft.com/office/drawing/2014/main" id="{399AE1C6-ECAC-57E1-AA3C-13BE4401879E}"/>
                    </a:ext>
                  </a:extLst>
                </p:cNvPr>
                <p:cNvSpPr/>
                <p:nvPr/>
              </p:nvSpPr>
              <p:spPr>
                <a:xfrm>
                  <a:off x="5893403" y="5419094"/>
                  <a:ext cx="161544" cy="88449"/>
                </a:xfrm>
                <a:custGeom>
                  <a:avLst/>
                  <a:gdLst>
                    <a:gd name="connsiteX0" fmla="*/ 161544 w 161544"/>
                    <a:gd name="connsiteY0" fmla="*/ 25776 h 88449"/>
                    <a:gd name="connsiteX1" fmla="*/ 144971 w 161544"/>
                    <a:gd name="connsiteY1" fmla="*/ 26061 h 88449"/>
                    <a:gd name="connsiteX2" fmla="*/ 6763 w 161544"/>
                    <a:gd name="connsiteY2" fmla="*/ 725 h 88449"/>
                    <a:gd name="connsiteX3" fmla="*/ 0 w 161544"/>
                    <a:gd name="connsiteY3" fmla="*/ 4916 h 88449"/>
                    <a:gd name="connsiteX4" fmla="*/ 0 w 161544"/>
                    <a:gd name="connsiteY4" fmla="*/ 48826 h 88449"/>
                    <a:gd name="connsiteX5" fmla="*/ 142304 w 161544"/>
                    <a:gd name="connsiteY5" fmla="*/ 88450 h 88449"/>
                    <a:gd name="connsiteX6" fmla="*/ 153924 w 161544"/>
                    <a:gd name="connsiteY6" fmla="*/ 41492 h 88449"/>
                    <a:gd name="connsiteX7" fmla="*/ 161544 w 161544"/>
                    <a:gd name="connsiteY7" fmla="*/ 2587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44" h="88449">
                      <a:moveTo>
                        <a:pt x="161544" y="25776"/>
                      </a:moveTo>
                      <a:cubicBezTo>
                        <a:pt x="156115" y="25966"/>
                        <a:pt x="150590" y="26061"/>
                        <a:pt x="144971" y="26061"/>
                      </a:cubicBezTo>
                      <a:cubicBezTo>
                        <a:pt x="83249" y="26061"/>
                        <a:pt x="28575" y="15489"/>
                        <a:pt x="6763" y="725"/>
                      </a:cubicBezTo>
                      <a:cubicBezTo>
                        <a:pt x="3810" y="-1276"/>
                        <a:pt x="0" y="1106"/>
                        <a:pt x="0" y="4916"/>
                      </a:cubicBezTo>
                      <a:lnTo>
                        <a:pt x="0" y="48826"/>
                      </a:lnTo>
                      <a:cubicBezTo>
                        <a:pt x="0" y="70448"/>
                        <a:pt x="63437" y="88069"/>
                        <a:pt x="142304" y="88450"/>
                      </a:cubicBezTo>
                      <a:cubicBezTo>
                        <a:pt x="143637" y="72258"/>
                        <a:pt x="147542" y="56446"/>
                        <a:pt x="153924" y="41492"/>
                      </a:cubicBezTo>
                      <a:cubicBezTo>
                        <a:pt x="156210" y="36158"/>
                        <a:pt x="158782" y="30919"/>
                        <a:pt x="161544" y="25871"/>
                      </a:cubicBezTo>
                      <a:close/>
                    </a:path>
                  </a:pathLst>
                </a:custGeom>
                <a:grpFill/>
                <a:ln w="9525" cap="flat">
                  <a:noFill/>
                  <a:prstDash val="solid"/>
                  <a:miter/>
                </a:ln>
              </p:spPr>
              <p:txBody>
                <a:bodyPr rtlCol="0" anchor="ctr"/>
                <a:lstStyle/>
                <a:p>
                  <a:endParaRPr lang="en-US" dirty="0"/>
                </a:p>
              </p:txBody>
            </p:sp>
            <p:sp>
              <p:nvSpPr>
                <p:cNvPr id="1463" name="Freeform: Shape 1462">
                  <a:extLst>
                    <a:ext uri="{FF2B5EF4-FFF2-40B4-BE49-F238E27FC236}">
                      <a16:creationId xmlns:a16="http://schemas.microsoft.com/office/drawing/2014/main" id="{A2EDEEC3-E4E9-AEE5-869D-FA22DCB53758}"/>
                    </a:ext>
                  </a:extLst>
                </p:cNvPr>
                <p:cNvSpPr/>
                <p:nvPr/>
              </p:nvSpPr>
              <p:spPr>
                <a:xfrm>
                  <a:off x="5893403" y="5512725"/>
                  <a:ext cx="164401" cy="88449"/>
                </a:xfrm>
                <a:custGeom>
                  <a:avLst/>
                  <a:gdLst>
                    <a:gd name="connsiteX0" fmla="*/ 142875 w 164401"/>
                    <a:gd name="connsiteY0" fmla="*/ 26061 h 88449"/>
                    <a:gd name="connsiteX1" fmla="*/ 6763 w 164401"/>
                    <a:gd name="connsiteY1" fmla="*/ 725 h 88449"/>
                    <a:gd name="connsiteX2" fmla="*/ 0 w 164401"/>
                    <a:gd name="connsiteY2" fmla="*/ 4916 h 88449"/>
                    <a:gd name="connsiteX3" fmla="*/ 0 w 164401"/>
                    <a:gd name="connsiteY3" fmla="*/ 48826 h 88449"/>
                    <a:gd name="connsiteX4" fmla="*/ 145066 w 164401"/>
                    <a:gd name="connsiteY4" fmla="*/ 88450 h 88449"/>
                    <a:gd name="connsiteX5" fmla="*/ 164402 w 164401"/>
                    <a:gd name="connsiteY5" fmla="*/ 88069 h 88449"/>
                    <a:gd name="connsiteX6" fmla="*/ 154019 w 164401"/>
                    <a:gd name="connsiteY6" fmla="*/ 67781 h 88449"/>
                    <a:gd name="connsiteX7" fmla="*/ 142970 w 164401"/>
                    <a:gd name="connsiteY7" fmla="*/ 2606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401" h="88449">
                      <a:moveTo>
                        <a:pt x="142875" y="26061"/>
                      </a:moveTo>
                      <a:cubicBezTo>
                        <a:pt x="82010" y="25775"/>
                        <a:pt x="28384" y="15393"/>
                        <a:pt x="6763" y="725"/>
                      </a:cubicBezTo>
                      <a:cubicBezTo>
                        <a:pt x="3810" y="-1276"/>
                        <a:pt x="0" y="1106"/>
                        <a:pt x="0" y="4916"/>
                      </a:cubicBezTo>
                      <a:lnTo>
                        <a:pt x="0" y="48826"/>
                      </a:lnTo>
                      <a:cubicBezTo>
                        <a:pt x="0" y="70733"/>
                        <a:pt x="64960" y="88450"/>
                        <a:pt x="145066" y="88450"/>
                      </a:cubicBezTo>
                      <a:cubicBezTo>
                        <a:pt x="151638" y="88450"/>
                        <a:pt x="158020" y="88354"/>
                        <a:pt x="164402" y="88069"/>
                      </a:cubicBezTo>
                      <a:cubicBezTo>
                        <a:pt x="160496" y="81592"/>
                        <a:pt x="156972" y="74829"/>
                        <a:pt x="154019" y="67781"/>
                      </a:cubicBezTo>
                      <a:cubicBezTo>
                        <a:pt x="148400" y="54350"/>
                        <a:pt x="144685" y="40444"/>
                        <a:pt x="142970" y="26061"/>
                      </a:cubicBezTo>
                      <a:close/>
                    </a:path>
                  </a:pathLst>
                </a:custGeom>
                <a:grpFill/>
                <a:ln w="9525" cap="flat">
                  <a:noFill/>
                  <a:prstDash val="solid"/>
                  <a:miter/>
                </a:ln>
              </p:spPr>
              <p:txBody>
                <a:bodyPr rtlCol="0" anchor="ctr"/>
                <a:lstStyle/>
                <a:p>
                  <a:endParaRPr lang="en-US" dirty="0"/>
                </a:p>
              </p:txBody>
            </p:sp>
            <p:sp>
              <p:nvSpPr>
                <p:cNvPr id="1464" name="Freeform: Shape 1463">
                  <a:extLst>
                    <a:ext uri="{FF2B5EF4-FFF2-40B4-BE49-F238E27FC236}">
                      <a16:creationId xmlns:a16="http://schemas.microsoft.com/office/drawing/2014/main" id="{8541FECF-621E-E199-9697-D6BCD16BA099}"/>
                    </a:ext>
                  </a:extLst>
                </p:cNvPr>
                <p:cNvSpPr/>
                <p:nvPr/>
              </p:nvSpPr>
              <p:spPr>
                <a:xfrm>
                  <a:off x="6035135" y="5507068"/>
                  <a:ext cx="25622" cy="31813"/>
                </a:xfrm>
                <a:custGeom>
                  <a:avLst/>
                  <a:gdLst>
                    <a:gd name="connsiteX0" fmla="*/ 25622 w 25622"/>
                    <a:gd name="connsiteY0" fmla="*/ 31242 h 31813"/>
                    <a:gd name="connsiteX1" fmla="*/ 24384 w 25622"/>
                    <a:gd name="connsiteY1" fmla="*/ 13431 h 31813"/>
                    <a:gd name="connsiteX2" fmla="*/ 25051 w 25622"/>
                    <a:gd name="connsiteY2" fmla="*/ 0 h 31813"/>
                    <a:gd name="connsiteX3" fmla="*/ 3239 w 25622"/>
                    <a:gd name="connsiteY3" fmla="*/ 476 h 31813"/>
                    <a:gd name="connsiteX4" fmla="*/ 571 w 25622"/>
                    <a:gd name="connsiteY4" fmla="*/ 476 h 31813"/>
                    <a:gd name="connsiteX5" fmla="*/ 0 w 25622"/>
                    <a:gd name="connsiteY5" fmla="*/ 13526 h 31813"/>
                    <a:gd name="connsiteX6" fmla="*/ 1048 w 25622"/>
                    <a:gd name="connsiteY6" fmla="*/ 31814 h 31813"/>
                    <a:gd name="connsiteX7" fmla="*/ 3239 w 25622"/>
                    <a:gd name="connsiteY7" fmla="*/ 31814 h 31813"/>
                    <a:gd name="connsiteX8" fmla="*/ 25622 w 25622"/>
                    <a:gd name="connsiteY8" fmla="*/ 31338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2" h="31813">
                      <a:moveTo>
                        <a:pt x="25622" y="31242"/>
                      </a:moveTo>
                      <a:cubicBezTo>
                        <a:pt x="24860" y="25432"/>
                        <a:pt x="24384" y="19431"/>
                        <a:pt x="24384" y="13431"/>
                      </a:cubicBezTo>
                      <a:cubicBezTo>
                        <a:pt x="24384" y="8858"/>
                        <a:pt x="24574" y="4382"/>
                        <a:pt x="25051" y="0"/>
                      </a:cubicBezTo>
                      <a:cubicBezTo>
                        <a:pt x="17907" y="286"/>
                        <a:pt x="10668" y="476"/>
                        <a:pt x="3239" y="476"/>
                      </a:cubicBezTo>
                      <a:cubicBezTo>
                        <a:pt x="2381" y="476"/>
                        <a:pt x="1429" y="476"/>
                        <a:pt x="571" y="476"/>
                      </a:cubicBezTo>
                      <a:cubicBezTo>
                        <a:pt x="190" y="4763"/>
                        <a:pt x="0" y="9144"/>
                        <a:pt x="0" y="13526"/>
                      </a:cubicBezTo>
                      <a:cubicBezTo>
                        <a:pt x="0" y="19717"/>
                        <a:pt x="381" y="25813"/>
                        <a:pt x="1048" y="31814"/>
                      </a:cubicBezTo>
                      <a:cubicBezTo>
                        <a:pt x="1810" y="31814"/>
                        <a:pt x="2477" y="31814"/>
                        <a:pt x="3239" y="31814"/>
                      </a:cubicBezTo>
                      <a:cubicBezTo>
                        <a:pt x="10858" y="31814"/>
                        <a:pt x="18288" y="31623"/>
                        <a:pt x="25622" y="31338"/>
                      </a:cubicBezTo>
                      <a:close/>
                    </a:path>
                  </a:pathLst>
                </a:custGeom>
                <a:grpFill/>
                <a:ln w="9525" cap="flat">
                  <a:noFill/>
                  <a:prstDash val="solid"/>
                  <a:miter/>
                </a:ln>
              </p:spPr>
              <p:txBody>
                <a:bodyPr rtlCol="0" anchor="ctr"/>
                <a:lstStyle/>
                <a:p>
                  <a:endParaRPr lang="en-US" dirty="0"/>
                </a:p>
              </p:txBody>
            </p:sp>
            <p:sp>
              <p:nvSpPr>
                <p:cNvPr id="1465" name="Freeform: Shape 1464">
                  <a:extLst>
                    <a:ext uri="{FF2B5EF4-FFF2-40B4-BE49-F238E27FC236}">
                      <a16:creationId xmlns:a16="http://schemas.microsoft.com/office/drawing/2014/main" id="{5B7B4C70-F1CB-03E7-F4EA-3A32670C9440}"/>
                    </a:ext>
                  </a:extLst>
                </p:cNvPr>
                <p:cNvSpPr/>
                <p:nvPr/>
              </p:nvSpPr>
              <p:spPr>
                <a:xfrm>
                  <a:off x="6054947" y="5404865"/>
                  <a:ext cx="75438" cy="40005"/>
                </a:xfrm>
                <a:custGeom>
                  <a:avLst/>
                  <a:gdLst>
                    <a:gd name="connsiteX0" fmla="*/ 75438 w 75438"/>
                    <a:gd name="connsiteY0" fmla="*/ 0 h 40005"/>
                    <a:gd name="connsiteX1" fmla="*/ 24670 w 75438"/>
                    <a:gd name="connsiteY1" fmla="*/ 7334 h 40005"/>
                    <a:gd name="connsiteX2" fmla="*/ 0 w 75438"/>
                    <a:gd name="connsiteY2" fmla="*/ 40005 h 40005"/>
                    <a:gd name="connsiteX3" fmla="*/ 30194 w 75438"/>
                    <a:gd name="connsiteY3" fmla="*/ 38195 h 40005"/>
                    <a:gd name="connsiteX4" fmla="*/ 75438 w 75438"/>
                    <a:gd name="connsiteY4" fmla="*/ 0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8" h="40005">
                      <a:moveTo>
                        <a:pt x="75438" y="0"/>
                      </a:moveTo>
                      <a:cubicBezTo>
                        <a:pt x="60674" y="3334"/>
                        <a:pt x="43434" y="5810"/>
                        <a:pt x="24670" y="7334"/>
                      </a:cubicBezTo>
                      <a:cubicBezTo>
                        <a:pt x="14954" y="17145"/>
                        <a:pt x="6667" y="28099"/>
                        <a:pt x="0" y="40005"/>
                      </a:cubicBezTo>
                      <a:cubicBezTo>
                        <a:pt x="10382" y="39719"/>
                        <a:pt x="20479" y="39052"/>
                        <a:pt x="30194" y="38195"/>
                      </a:cubicBezTo>
                      <a:cubicBezTo>
                        <a:pt x="42101" y="22193"/>
                        <a:pt x="57531" y="9049"/>
                        <a:pt x="75438" y="0"/>
                      </a:cubicBezTo>
                      <a:close/>
                    </a:path>
                  </a:pathLst>
                </a:custGeom>
                <a:grpFill/>
                <a:ln w="9525" cap="flat">
                  <a:noFill/>
                  <a:prstDash val="solid"/>
                  <a:miter/>
                </a:ln>
              </p:spPr>
              <p:txBody>
                <a:bodyPr rtlCol="0" anchor="ctr"/>
                <a:lstStyle/>
                <a:p>
                  <a:endParaRPr lang="en-US" dirty="0"/>
                </a:p>
              </p:txBody>
            </p:sp>
            <p:sp>
              <p:nvSpPr>
                <p:cNvPr id="1466" name="Freeform: Shape 1465">
                  <a:extLst>
                    <a:ext uri="{FF2B5EF4-FFF2-40B4-BE49-F238E27FC236}">
                      <a16:creationId xmlns:a16="http://schemas.microsoft.com/office/drawing/2014/main" id="{B37ECD98-03DD-D959-44C5-C19F2B93AB0C}"/>
                    </a:ext>
                  </a:extLst>
                </p:cNvPr>
                <p:cNvSpPr/>
                <p:nvPr/>
              </p:nvSpPr>
              <p:spPr>
                <a:xfrm>
                  <a:off x="6057614" y="5366384"/>
                  <a:ext cx="285654" cy="308038"/>
                </a:xfrm>
                <a:custGeom>
                  <a:avLst/>
                  <a:gdLst>
                    <a:gd name="connsiteX0" fmla="*/ 273749 w 285654"/>
                    <a:gd name="connsiteY0" fmla="*/ 94107 h 308038"/>
                    <a:gd name="connsiteX1" fmla="*/ 240697 w 285654"/>
                    <a:gd name="connsiteY1" fmla="*/ 45148 h 308038"/>
                    <a:gd name="connsiteX2" fmla="*/ 191738 w 285654"/>
                    <a:gd name="connsiteY2" fmla="*/ 12096 h 308038"/>
                    <a:gd name="connsiteX3" fmla="*/ 131731 w 285654"/>
                    <a:gd name="connsiteY3" fmla="*/ 0 h 308038"/>
                    <a:gd name="connsiteX4" fmla="*/ 125825 w 285654"/>
                    <a:gd name="connsiteY4" fmla="*/ 95 h 308038"/>
                    <a:gd name="connsiteX5" fmla="*/ 125825 w 285654"/>
                    <a:gd name="connsiteY5" fmla="*/ 7810 h 308038"/>
                    <a:gd name="connsiteX6" fmla="*/ 109061 w 285654"/>
                    <a:gd name="connsiteY6" fmla="*/ 26289 h 308038"/>
                    <a:gd name="connsiteX7" fmla="*/ 131636 w 285654"/>
                    <a:gd name="connsiteY7" fmla="*/ 24289 h 308038"/>
                    <a:gd name="connsiteX8" fmla="*/ 261366 w 285654"/>
                    <a:gd name="connsiteY8" fmla="*/ 154019 h 308038"/>
                    <a:gd name="connsiteX9" fmla="*/ 131636 w 285654"/>
                    <a:gd name="connsiteY9" fmla="*/ 283750 h 308038"/>
                    <a:gd name="connsiteX10" fmla="*/ 28289 w 285654"/>
                    <a:gd name="connsiteY10" fmla="*/ 232410 h 308038"/>
                    <a:gd name="connsiteX11" fmla="*/ 0 w 285654"/>
                    <a:gd name="connsiteY11" fmla="*/ 234219 h 308038"/>
                    <a:gd name="connsiteX12" fmla="*/ 22574 w 285654"/>
                    <a:gd name="connsiteY12" fmla="*/ 262890 h 308038"/>
                    <a:gd name="connsiteX13" fmla="*/ 71533 w 285654"/>
                    <a:gd name="connsiteY13" fmla="*/ 295941 h 308038"/>
                    <a:gd name="connsiteX14" fmla="*/ 131540 w 285654"/>
                    <a:gd name="connsiteY14" fmla="*/ 308038 h 308038"/>
                    <a:gd name="connsiteX15" fmla="*/ 191548 w 285654"/>
                    <a:gd name="connsiteY15" fmla="*/ 295941 h 308038"/>
                    <a:gd name="connsiteX16" fmla="*/ 240506 w 285654"/>
                    <a:gd name="connsiteY16" fmla="*/ 262890 h 308038"/>
                    <a:gd name="connsiteX17" fmla="*/ 273558 w 285654"/>
                    <a:gd name="connsiteY17" fmla="*/ 213931 h 308038"/>
                    <a:gd name="connsiteX18" fmla="*/ 285655 w 285654"/>
                    <a:gd name="connsiteY18" fmla="*/ 153924 h 308038"/>
                    <a:gd name="connsiteX19" fmla="*/ 273558 w 285654"/>
                    <a:gd name="connsiteY19" fmla="*/ 93916 h 30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654" h="308038">
                      <a:moveTo>
                        <a:pt x="273749" y="94107"/>
                      </a:moveTo>
                      <a:cubicBezTo>
                        <a:pt x="265938" y="75723"/>
                        <a:pt x="254889" y="59245"/>
                        <a:pt x="240697" y="45148"/>
                      </a:cubicBezTo>
                      <a:cubicBezTo>
                        <a:pt x="226505" y="30956"/>
                        <a:pt x="210026" y="19907"/>
                        <a:pt x="191738" y="12096"/>
                      </a:cubicBezTo>
                      <a:cubicBezTo>
                        <a:pt x="172688" y="4096"/>
                        <a:pt x="152495" y="0"/>
                        <a:pt x="131731" y="0"/>
                      </a:cubicBezTo>
                      <a:cubicBezTo>
                        <a:pt x="129731" y="0"/>
                        <a:pt x="127826" y="0"/>
                        <a:pt x="125825" y="95"/>
                      </a:cubicBezTo>
                      <a:lnTo>
                        <a:pt x="125825" y="7810"/>
                      </a:lnTo>
                      <a:cubicBezTo>
                        <a:pt x="125825" y="14478"/>
                        <a:pt x="119825" y="20764"/>
                        <a:pt x="109061" y="26289"/>
                      </a:cubicBezTo>
                      <a:cubicBezTo>
                        <a:pt x="116395" y="24955"/>
                        <a:pt x="123920" y="24289"/>
                        <a:pt x="131636" y="24289"/>
                      </a:cubicBezTo>
                      <a:cubicBezTo>
                        <a:pt x="203264" y="24289"/>
                        <a:pt x="261366" y="82391"/>
                        <a:pt x="261366" y="154019"/>
                      </a:cubicBezTo>
                      <a:cubicBezTo>
                        <a:pt x="261366" y="225647"/>
                        <a:pt x="203264" y="283750"/>
                        <a:pt x="131636" y="283750"/>
                      </a:cubicBezTo>
                      <a:cubicBezTo>
                        <a:pt x="89440" y="283750"/>
                        <a:pt x="52007" y="263652"/>
                        <a:pt x="28289" y="232410"/>
                      </a:cubicBezTo>
                      <a:cubicBezTo>
                        <a:pt x="19241" y="233267"/>
                        <a:pt x="9811" y="233934"/>
                        <a:pt x="0" y="234219"/>
                      </a:cubicBezTo>
                      <a:cubicBezTo>
                        <a:pt x="6382" y="244602"/>
                        <a:pt x="13907" y="254222"/>
                        <a:pt x="22574" y="262890"/>
                      </a:cubicBezTo>
                      <a:cubicBezTo>
                        <a:pt x="36767" y="277082"/>
                        <a:pt x="53245" y="288131"/>
                        <a:pt x="71533" y="295941"/>
                      </a:cubicBezTo>
                      <a:cubicBezTo>
                        <a:pt x="90583" y="303943"/>
                        <a:pt x="110776" y="308038"/>
                        <a:pt x="131540" y="308038"/>
                      </a:cubicBezTo>
                      <a:cubicBezTo>
                        <a:pt x="152305" y="308038"/>
                        <a:pt x="172498" y="303943"/>
                        <a:pt x="191548" y="295941"/>
                      </a:cubicBezTo>
                      <a:cubicBezTo>
                        <a:pt x="209931" y="288131"/>
                        <a:pt x="226409" y="277082"/>
                        <a:pt x="240506" y="262890"/>
                      </a:cubicBezTo>
                      <a:cubicBezTo>
                        <a:pt x="254603" y="248698"/>
                        <a:pt x="265748" y="232220"/>
                        <a:pt x="273558" y="213931"/>
                      </a:cubicBezTo>
                      <a:cubicBezTo>
                        <a:pt x="281559" y="194881"/>
                        <a:pt x="285655" y="174688"/>
                        <a:pt x="285655" y="153924"/>
                      </a:cubicBezTo>
                      <a:cubicBezTo>
                        <a:pt x="285655" y="133159"/>
                        <a:pt x="281559" y="112966"/>
                        <a:pt x="273558" y="93916"/>
                      </a:cubicBezTo>
                      <a:close/>
                    </a:path>
                  </a:pathLst>
                </a:custGeom>
                <a:grpFill/>
                <a:ln w="9525" cap="flat">
                  <a:noFill/>
                  <a:prstDash val="solid"/>
                  <a:miter/>
                </a:ln>
              </p:spPr>
              <p:txBody>
                <a:bodyPr rtlCol="0" anchor="ctr"/>
                <a:lstStyle/>
                <a:p>
                  <a:endParaRPr lang="en-US" dirty="0"/>
                </a:p>
              </p:txBody>
            </p:sp>
            <p:sp>
              <p:nvSpPr>
                <p:cNvPr id="1467" name="Freeform: Shape 1466">
                  <a:extLst>
                    <a:ext uri="{FF2B5EF4-FFF2-40B4-BE49-F238E27FC236}">
                      <a16:creationId xmlns:a16="http://schemas.microsoft.com/office/drawing/2014/main" id="{70DDF24D-4738-A031-AE38-F700BA263AB5}"/>
                    </a:ext>
                  </a:extLst>
                </p:cNvPr>
                <p:cNvSpPr/>
                <p:nvPr/>
              </p:nvSpPr>
              <p:spPr>
                <a:xfrm>
                  <a:off x="6079712" y="5366479"/>
                  <a:ext cx="103727" cy="45815"/>
                </a:xfrm>
                <a:custGeom>
                  <a:avLst/>
                  <a:gdLst>
                    <a:gd name="connsiteX0" fmla="*/ 86963 w 103727"/>
                    <a:gd name="connsiteY0" fmla="*/ 26194 h 45815"/>
                    <a:gd name="connsiteX1" fmla="*/ 103727 w 103727"/>
                    <a:gd name="connsiteY1" fmla="*/ 7715 h 45815"/>
                    <a:gd name="connsiteX2" fmla="*/ 103727 w 103727"/>
                    <a:gd name="connsiteY2" fmla="*/ 0 h 45815"/>
                    <a:gd name="connsiteX3" fmla="*/ 49625 w 103727"/>
                    <a:gd name="connsiteY3" fmla="*/ 12002 h 45815"/>
                    <a:gd name="connsiteX4" fmla="*/ 667 w 103727"/>
                    <a:gd name="connsiteY4" fmla="*/ 45054 h 45815"/>
                    <a:gd name="connsiteX5" fmla="*/ 0 w 103727"/>
                    <a:gd name="connsiteY5" fmla="*/ 45815 h 45815"/>
                    <a:gd name="connsiteX6" fmla="*/ 50768 w 103727"/>
                    <a:gd name="connsiteY6" fmla="*/ 38481 h 45815"/>
                    <a:gd name="connsiteX7" fmla="*/ 87058 w 103727"/>
                    <a:gd name="connsiteY7" fmla="*/ 26384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27" h="45815">
                      <a:moveTo>
                        <a:pt x="86963" y="26194"/>
                      </a:moveTo>
                      <a:cubicBezTo>
                        <a:pt x="97631" y="20670"/>
                        <a:pt x="103727" y="14383"/>
                        <a:pt x="103727" y="7715"/>
                      </a:cubicBezTo>
                      <a:lnTo>
                        <a:pt x="103727" y="0"/>
                      </a:lnTo>
                      <a:cubicBezTo>
                        <a:pt x="84963" y="667"/>
                        <a:pt x="66866" y="4763"/>
                        <a:pt x="49625" y="12002"/>
                      </a:cubicBezTo>
                      <a:cubicBezTo>
                        <a:pt x="31242" y="19812"/>
                        <a:pt x="14764" y="30861"/>
                        <a:pt x="667" y="45054"/>
                      </a:cubicBezTo>
                      <a:cubicBezTo>
                        <a:pt x="476" y="45244"/>
                        <a:pt x="191" y="45530"/>
                        <a:pt x="0" y="45815"/>
                      </a:cubicBezTo>
                      <a:cubicBezTo>
                        <a:pt x="18764" y="44291"/>
                        <a:pt x="36004" y="41720"/>
                        <a:pt x="50768" y="38481"/>
                      </a:cubicBezTo>
                      <a:cubicBezTo>
                        <a:pt x="62008" y="32766"/>
                        <a:pt x="74200" y="28575"/>
                        <a:pt x="87058" y="26384"/>
                      </a:cubicBezTo>
                      <a:close/>
                    </a:path>
                  </a:pathLst>
                </a:custGeom>
                <a:grpFill/>
                <a:ln w="9525" cap="flat">
                  <a:noFill/>
                  <a:prstDash val="solid"/>
                  <a:miter/>
                </a:ln>
              </p:spPr>
              <p:txBody>
                <a:bodyPr rtlCol="0" anchor="ctr"/>
                <a:lstStyle/>
                <a:p>
                  <a:endParaRPr lang="en-US" dirty="0"/>
                </a:p>
              </p:txBody>
            </p:sp>
            <p:sp>
              <p:nvSpPr>
                <p:cNvPr id="1468" name="Freeform: Shape 1467">
                  <a:extLst>
                    <a:ext uri="{FF2B5EF4-FFF2-40B4-BE49-F238E27FC236}">
                      <a16:creationId xmlns:a16="http://schemas.microsoft.com/office/drawing/2014/main" id="{48210BD1-C6FE-2D09-7E7E-691F79D2C128}"/>
                    </a:ext>
                  </a:extLst>
                </p:cNvPr>
                <p:cNvSpPr/>
                <p:nvPr/>
              </p:nvSpPr>
              <p:spPr>
                <a:xfrm>
                  <a:off x="6035802" y="5443156"/>
                  <a:ext cx="49434" cy="64388"/>
                </a:xfrm>
                <a:custGeom>
                  <a:avLst/>
                  <a:gdLst>
                    <a:gd name="connsiteX0" fmla="*/ 24479 w 49434"/>
                    <a:gd name="connsiteY0" fmla="*/ 63912 h 64388"/>
                    <a:gd name="connsiteX1" fmla="*/ 49435 w 49434"/>
                    <a:gd name="connsiteY1" fmla="*/ 0 h 64388"/>
                    <a:gd name="connsiteX2" fmla="*/ 19241 w 49434"/>
                    <a:gd name="connsiteY2" fmla="*/ 1810 h 64388"/>
                    <a:gd name="connsiteX3" fmla="*/ 11620 w 49434"/>
                    <a:gd name="connsiteY3" fmla="*/ 17430 h 64388"/>
                    <a:gd name="connsiteX4" fmla="*/ 0 w 49434"/>
                    <a:gd name="connsiteY4" fmla="*/ 64389 h 64388"/>
                    <a:gd name="connsiteX5" fmla="*/ 2667 w 49434"/>
                    <a:gd name="connsiteY5" fmla="*/ 64389 h 64388"/>
                    <a:gd name="connsiteX6" fmla="*/ 24479 w 49434"/>
                    <a:gd name="connsiteY6" fmla="*/ 63912 h 6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4" h="64388">
                      <a:moveTo>
                        <a:pt x="24479" y="63912"/>
                      </a:moveTo>
                      <a:cubicBezTo>
                        <a:pt x="26956" y="40100"/>
                        <a:pt x="35814" y="18192"/>
                        <a:pt x="49435" y="0"/>
                      </a:cubicBezTo>
                      <a:cubicBezTo>
                        <a:pt x="39719" y="857"/>
                        <a:pt x="29623" y="1524"/>
                        <a:pt x="19241" y="1810"/>
                      </a:cubicBezTo>
                      <a:cubicBezTo>
                        <a:pt x="16383" y="6858"/>
                        <a:pt x="13811" y="12001"/>
                        <a:pt x="11620" y="17430"/>
                      </a:cubicBezTo>
                      <a:cubicBezTo>
                        <a:pt x="5239" y="32480"/>
                        <a:pt x="1429" y="48196"/>
                        <a:pt x="0" y="64389"/>
                      </a:cubicBezTo>
                      <a:cubicBezTo>
                        <a:pt x="857" y="64389"/>
                        <a:pt x="1810" y="64389"/>
                        <a:pt x="2667" y="64389"/>
                      </a:cubicBezTo>
                      <a:cubicBezTo>
                        <a:pt x="10096" y="64389"/>
                        <a:pt x="17431" y="64198"/>
                        <a:pt x="24479" y="63912"/>
                      </a:cubicBezTo>
                      <a:close/>
                    </a:path>
                  </a:pathLst>
                </a:custGeom>
                <a:grpFill/>
                <a:ln w="9525" cap="flat">
                  <a:noFill/>
                  <a:prstDash val="solid"/>
                  <a:miter/>
                </a:ln>
              </p:spPr>
              <p:txBody>
                <a:bodyPr rtlCol="0" anchor="ctr"/>
                <a:lstStyle/>
                <a:p>
                  <a:endParaRPr lang="en-US" dirty="0"/>
                </a:p>
              </p:txBody>
            </p:sp>
            <p:sp>
              <p:nvSpPr>
                <p:cNvPr id="1469" name="Freeform: Shape 1468">
                  <a:extLst>
                    <a:ext uri="{FF2B5EF4-FFF2-40B4-BE49-F238E27FC236}">
                      <a16:creationId xmlns:a16="http://schemas.microsoft.com/office/drawing/2014/main" id="{D805CC86-9276-8DFE-F532-F282B6F2738C}"/>
                    </a:ext>
                  </a:extLst>
                </p:cNvPr>
                <p:cNvSpPr/>
                <p:nvPr/>
              </p:nvSpPr>
              <p:spPr>
                <a:xfrm>
                  <a:off x="6036182" y="5538310"/>
                  <a:ext cx="49720" cy="62483"/>
                </a:xfrm>
                <a:custGeom>
                  <a:avLst/>
                  <a:gdLst>
                    <a:gd name="connsiteX0" fmla="*/ 24575 w 49720"/>
                    <a:gd name="connsiteY0" fmla="*/ 0 h 62483"/>
                    <a:gd name="connsiteX1" fmla="*/ 2191 w 49720"/>
                    <a:gd name="connsiteY1" fmla="*/ 476 h 62483"/>
                    <a:gd name="connsiteX2" fmla="*/ 0 w 49720"/>
                    <a:gd name="connsiteY2" fmla="*/ 476 h 62483"/>
                    <a:gd name="connsiteX3" fmla="*/ 11049 w 49720"/>
                    <a:gd name="connsiteY3" fmla="*/ 42196 h 62483"/>
                    <a:gd name="connsiteX4" fmla="*/ 21431 w 49720"/>
                    <a:gd name="connsiteY4" fmla="*/ 62484 h 62483"/>
                    <a:gd name="connsiteX5" fmla="*/ 49720 w 49720"/>
                    <a:gd name="connsiteY5" fmla="*/ 60674 h 62483"/>
                    <a:gd name="connsiteX6" fmla="*/ 24575 w 49720"/>
                    <a:gd name="connsiteY6" fmla="*/ 95 h 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0" h="62483">
                      <a:moveTo>
                        <a:pt x="24575" y="0"/>
                      </a:moveTo>
                      <a:cubicBezTo>
                        <a:pt x="17240" y="285"/>
                        <a:pt x="9811" y="476"/>
                        <a:pt x="2191" y="476"/>
                      </a:cubicBezTo>
                      <a:cubicBezTo>
                        <a:pt x="1429" y="476"/>
                        <a:pt x="762" y="476"/>
                        <a:pt x="0" y="476"/>
                      </a:cubicBezTo>
                      <a:cubicBezTo>
                        <a:pt x="1715" y="14859"/>
                        <a:pt x="5429" y="28765"/>
                        <a:pt x="11049" y="42196"/>
                      </a:cubicBezTo>
                      <a:cubicBezTo>
                        <a:pt x="14002" y="49244"/>
                        <a:pt x="17526" y="56007"/>
                        <a:pt x="21431" y="62484"/>
                      </a:cubicBezTo>
                      <a:cubicBezTo>
                        <a:pt x="31147" y="62103"/>
                        <a:pt x="40672" y="61531"/>
                        <a:pt x="49720" y="60674"/>
                      </a:cubicBezTo>
                      <a:cubicBezTo>
                        <a:pt x="36576" y="43339"/>
                        <a:pt x="27622" y="22670"/>
                        <a:pt x="24575" y="95"/>
                      </a:cubicBezTo>
                      <a:close/>
                    </a:path>
                  </a:pathLst>
                </a:custGeom>
                <a:grpFill/>
                <a:ln w="9525" cap="flat">
                  <a:noFill/>
                  <a:prstDash val="solid"/>
                  <a:miter/>
                </a:ln>
              </p:spPr>
              <p:txBody>
                <a:bodyPr rtlCol="0" anchor="ctr"/>
                <a:lstStyle/>
                <a:p>
                  <a:endParaRPr lang="en-US" dirty="0"/>
                </a:p>
              </p:txBody>
            </p:sp>
            <p:sp>
              <p:nvSpPr>
                <p:cNvPr id="1470" name="Freeform: Shape 1469">
                  <a:extLst>
                    <a:ext uri="{FF2B5EF4-FFF2-40B4-BE49-F238E27FC236}">
                      <a16:creationId xmlns:a16="http://schemas.microsoft.com/office/drawing/2014/main" id="{FDAE938F-E8B9-3D96-1F38-19C9844F18F7}"/>
                    </a:ext>
                  </a:extLst>
                </p:cNvPr>
                <p:cNvSpPr/>
                <p:nvPr/>
              </p:nvSpPr>
              <p:spPr>
                <a:xfrm>
                  <a:off x="6137910" y="5436393"/>
                  <a:ext cx="101250" cy="167830"/>
                </a:xfrm>
                <a:custGeom>
                  <a:avLst/>
                  <a:gdLst>
                    <a:gd name="connsiteX0" fmla="*/ 42958 w 101250"/>
                    <a:gd name="connsiteY0" fmla="*/ 158305 h 167830"/>
                    <a:gd name="connsiteX1" fmla="*/ 42958 w 101250"/>
                    <a:gd name="connsiteY1" fmla="*/ 148685 h 167830"/>
                    <a:gd name="connsiteX2" fmla="*/ 41815 w 101250"/>
                    <a:gd name="connsiteY2" fmla="*/ 148685 h 167830"/>
                    <a:gd name="connsiteX3" fmla="*/ 0 w 101250"/>
                    <a:gd name="connsiteY3" fmla="*/ 131540 h 167830"/>
                    <a:gd name="connsiteX4" fmla="*/ 13240 w 101250"/>
                    <a:gd name="connsiteY4" fmla="*/ 110871 h 167830"/>
                    <a:gd name="connsiteX5" fmla="*/ 53816 w 101250"/>
                    <a:gd name="connsiteY5" fmla="*/ 124492 h 167830"/>
                    <a:gd name="connsiteX6" fmla="*/ 71914 w 101250"/>
                    <a:gd name="connsiteY6" fmla="*/ 112776 h 167830"/>
                    <a:gd name="connsiteX7" fmla="*/ 47434 w 101250"/>
                    <a:gd name="connsiteY7" fmla="*/ 95059 h 167830"/>
                    <a:gd name="connsiteX8" fmla="*/ 19240 w 101250"/>
                    <a:gd name="connsiteY8" fmla="*/ 81439 h 167830"/>
                    <a:gd name="connsiteX9" fmla="*/ 5524 w 101250"/>
                    <a:gd name="connsiteY9" fmla="*/ 55245 h 167830"/>
                    <a:gd name="connsiteX10" fmla="*/ 41815 w 101250"/>
                    <a:gd name="connsiteY10" fmla="*/ 19621 h 167830"/>
                    <a:gd name="connsiteX11" fmla="*/ 42958 w 101250"/>
                    <a:gd name="connsiteY11" fmla="*/ 19431 h 167830"/>
                    <a:gd name="connsiteX12" fmla="*/ 42958 w 101250"/>
                    <a:gd name="connsiteY12" fmla="*/ 9716 h 167830"/>
                    <a:gd name="connsiteX13" fmla="*/ 52673 w 101250"/>
                    <a:gd name="connsiteY13" fmla="*/ 0 h 167830"/>
                    <a:gd name="connsiteX14" fmla="*/ 52673 w 101250"/>
                    <a:gd name="connsiteY14" fmla="*/ 0 h 167830"/>
                    <a:gd name="connsiteX15" fmla="*/ 62389 w 101250"/>
                    <a:gd name="connsiteY15" fmla="*/ 9716 h 167830"/>
                    <a:gd name="connsiteX16" fmla="*/ 62389 w 101250"/>
                    <a:gd name="connsiteY16" fmla="*/ 19050 h 167830"/>
                    <a:gd name="connsiteX17" fmla="*/ 63532 w 101250"/>
                    <a:gd name="connsiteY17" fmla="*/ 19241 h 167830"/>
                    <a:gd name="connsiteX18" fmla="*/ 98393 w 101250"/>
                    <a:gd name="connsiteY18" fmla="*/ 36671 h 167830"/>
                    <a:gd name="connsiteX19" fmla="*/ 83439 w 101250"/>
                    <a:gd name="connsiteY19" fmla="*/ 54007 h 167830"/>
                    <a:gd name="connsiteX20" fmla="*/ 52006 w 101250"/>
                    <a:gd name="connsiteY20" fmla="*/ 42958 h 167830"/>
                    <a:gd name="connsiteX21" fmla="*/ 34862 w 101250"/>
                    <a:gd name="connsiteY21" fmla="*/ 54769 h 167830"/>
                    <a:gd name="connsiteX22" fmla="*/ 57626 w 101250"/>
                    <a:gd name="connsiteY22" fmla="*/ 70104 h 167830"/>
                    <a:gd name="connsiteX23" fmla="*/ 86773 w 101250"/>
                    <a:gd name="connsiteY23" fmla="*/ 83725 h 167830"/>
                    <a:gd name="connsiteX24" fmla="*/ 101251 w 101250"/>
                    <a:gd name="connsiteY24" fmla="*/ 110395 h 167830"/>
                    <a:gd name="connsiteX25" fmla="*/ 91630 w 101250"/>
                    <a:gd name="connsiteY25" fmla="*/ 134302 h 167830"/>
                    <a:gd name="connsiteX26" fmla="*/ 63437 w 101250"/>
                    <a:gd name="connsiteY26" fmla="*/ 147638 h 167830"/>
                    <a:gd name="connsiteX27" fmla="*/ 62293 w 101250"/>
                    <a:gd name="connsiteY27" fmla="*/ 147828 h 167830"/>
                    <a:gd name="connsiteX28" fmla="*/ 62293 w 101250"/>
                    <a:gd name="connsiteY28" fmla="*/ 158115 h 167830"/>
                    <a:gd name="connsiteX29" fmla="*/ 52578 w 101250"/>
                    <a:gd name="connsiteY29" fmla="*/ 167830 h 167830"/>
                    <a:gd name="connsiteX30" fmla="*/ 52578 w 101250"/>
                    <a:gd name="connsiteY30" fmla="*/ 167830 h 167830"/>
                    <a:gd name="connsiteX31" fmla="*/ 42863 w 101250"/>
                    <a:gd name="connsiteY31" fmla="*/ 158115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250" h="167830">
                      <a:moveTo>
                        <a:pt x="42958" y="158305"/>
                      </a:moveTo>
                      <a:lnTo>
                        <a:pt x="42958" y="148685"/>
                      </a:lnTo>
                      <a:lnTo>
                        <a:pt x="41815" y="148685"/>
                      </a:lnTo>
                      <a:cubicBezTo>
                        <a:pt x="26479" y="146875"/>
                        <a:pt x="10573" y="140398"/>
                        <a:pt x="0" y="131540"/>
                      </a:cubicBezTo>
                      <a:lnTo>
                        <a:pt x="13240" y="110871"/>
                      </a:lnTo>
                      <a:cubicBezTo>
                        <a:pt x="29051" y="120586"/>
                        <a:pt x="40862" y="124492"/>
                        <a:pt x="53816" y="124492"/>
                      </a:cubicBezTo>
                      <a:cubicBezTo>
                        <a:pt x="65341" y="124492"/>
                        <a:pt x="71914" y="120205"/>
                        <a:pt x="71914" y="112776"/>
                      </a:cubicBezTo>
                      <a:cubicBezTo>
                        <a:pt x="71914" y="104204"/>
                        <a:pt x="60579" y="99917"/>
                        <a:pt x="47434" y="95059"/>
                      </a:cubicBezTo>
                      <a:cubicBezTo>
                        <a:pt x="38005" y="91535"/>
                        <a:pt x="27432" y="87535"/>
                        <a:pt x="19240" y="81439"/>
                      </a:cubicBezTo>
                      <a:cubicBezTo>
                        <a:pt x="10001" y="74486"/>
                        <a:pt x="5524" y="66008"/>
                        <a:pt x="5524" y="55245"/>
                      </a:cubicBezTo>
                      <a:cubicBezTo>
                        <a:pt x="5524" y="36481"/>
                        <a:pt x="19050" y="23146"/>
                        <a:pt x="41815" y="19621"/>
                      </a:cubicBezTo>
                      <a:lnTo>
                        <a:pt x="42958" y="19431"/>
                      </a:lnTo>
                      <a:lnTo>
                        <a:pt x="42958" y="9716"/>
                      </a:lnTo>
                      <a:cubicBezTo>
                        <a:pt x="42958" y="4286"/>
                        <a:pt x="47339" y="0"/>
                        <a:pt x="52673" y="0"/>
                      </a:cubicBezTo>
                      <a:lnTo>
                        <a:pt x="52673" y="0"/>
                      </a:lnTo>
                      <a:cubicBezTo>
                        <a:pt x="58102" y="0"/>
                        <a:pt x="62389" y="4382"/>
                        <a:pt x="62389" y="9716"/>
                      </a:cubicBezTo>
                      <a:lnTo>
                        <a:pt x="62389" y="19050"/>
                      </a:lnTo>
                      <a:lnTo>
                        <a:pt x="63532" y="19241"/>
                      </a:lnTo>
                      <a:cubicBezTo>
                        <a:pt x="76867" y="20955"/>
                        <a:pt x="88011" y="26575"/>
                        <a:pt x="98393" y="36671"/>
                      </a:cubicBezTo>
                      <a:lnTo>
                        <a:pt x="83439" y="54007"/>
                      </a:lnTo>
                      <a:cubicBezTo>
                        <a:pt x="73342" y="46958"/>
                        <a:pt x="64770" y="42958"/>
                        <a:pt x="52006" y="42958"/>
                      </a:cubicBezTo>
                      <a:cubicBezTo>
                        <a:pt x="36576" y="42958"/>
                        <a:pt x="34862" y="51245"/>
                        <a:pt x="34862" y="54769"/>
                      </a:cubicBezTo>
                      <a:cubicBezTo>
                        <a:pt x="34862" y="61913"/>
                        <a:pt x="44863" y="65532"/>
                        <a:pt x="57626" y="70104"/>
                      </a:cubicBezTo>
                      <a:cubicBezTo>
                        <a:pt x="67246" y="73628"/>
                        <a:pt x="78200" y="77534"/>
                        <a:pt x="86773" y="83725"/>
                      </a:cubicBezTo>
                      <a:cubicBezTo>
                        <a:pt x="96488" y="90774"/>
                        <a:pt x="101251" y="99536"/>
                        <a:pt x="101251" y="110395"/>
                      </a:cubicBezTo>
                      <a:cubicBezTo>
                        <a:pt x="101251" y="119634"/>
                        <a:pt x="97917" y="127825"/>
                        <a:pt x="91630" y="134302"/>
                      </a:cubicBezTo>
                      <a:cubicBezTo>
                        <a:pt x="85058" y="141065"/>
                        <a:pt x="75343" y="145637"/>
                        <a:pt x="63437" y="147638"/>
                      </a:cubicBezTo>
                      <a:lnTo>
                        <a:pt x="62293" y="147828"/>
                      </a:lnTo>
                      <a:lnTo>
                        <a:pt x="62293" y="158115"/>
                      </a:lnTo>
                      <a:cubicBezTo>
                        <a:pt x="62293" y="163544"/>
                        <a:pt x="57912" y="167830"/>
                        <a:pt x="52578" y="167830"/>
                      </a:cubicBezTo>
                      <a:lnTo>
                        <a:pt x="52578" y="167830"/>
                      </a:lnTo>
                      <a:cubicBezTo>
                        <a:pt x="47149" y="167830"/>
                        <a:pt x="42863" y="163449"/>
                        <a:pt x="42863" y="158115"/>
                      </a:cubicBezTo>
                      <a:close/>
                    </a:path>
                  </a:pathLst>
                </a:custGeom>
                <a:grpFill/>
                <a:ln w="9525" cap="flat">
                  <a:noFill/>
                  <a:prstDash val="solid"/>
                  <a:miter/>
                </a:ln>
              </p:spPr>
              <p:txBody>
                <a:bodyPr rtlCol="0" anchor="ctr"/>
                <a:lstStyle/>
                <a:p>
                  <a:endParaRPr lang="en-US" dirty="0"/>
                </a:p>
              </p:txBody>
            </p:sp>
          </p:grpSp>
        </p:grpSp>
        <p:grpSp>
          <p:nvGrpSpPr>
            <p:cNvPr id="1289" name="Graphic 23">
              <a:extLst>
                <a:ext uri="{FF2B5EF4-FFF2-40B4-BE49-F238E27FC236}">
                  <a16:creationId xmlns:a16="http://schemas.microsoft.com/office/drawing/2014/main" id="{08780790-05AA-55C1-45D0-8C944C5E8F53}"/>
                </a:ext>
              </a:extLst>
            </p:cNvPr>
            <p:cNvGrpSpPr>
              <a:grpSpLocks noChangeAspect="1"/>
            </p:cNvGrpSpPr>
            <p:nvPr/>
          </p:nvGrpSpPr>
          <p:grpSpPr>
            <a:xfrm>
              <a:off x="11200429" y="829884"/>
              <a:ext cx="320040" cy="320040"/>
              <a:chOff x="5753100" y="5897117"/>
              <a:chExt cx="685800" cy="685800"/>
            </a:xfrm>
            <a:solidFill>
              <a:schemeClr val="bg1">
                <a:lumMod val="85000"/>
              </a:schemeClr>
            </a:solidFill>
          </p:grpSpPr>
          <p:sp>
            <p:nvSpPr>
              <p:cNvPr id="1290" name="Freeform: Shape 1289">
                <a:extLst>
                  <a:ext uri="{FF2B5EF4-FFF2-40B4-BE49-F238E27FC236}">
                    <a16:creationId xmlns:a16="http://schemas.microsoft.com/office/drawing/2014/main" id="{B778FAEA-58F3-B459-E7F7-9B5FDAE324E5}"/>
                  </a:ext>
                </a:extLst>
              </p:cNvPr>
              <p:cNvSpPr/>
              <p:nvPr/>
            </p:nvSpPr>
            <p:spPr>
              <a:xfrm>
                <a:off x="5753100" y="5897117"/>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1291" name="Graphic 23">
                <a:extLst>
                  <a:ext uri="{FF2B5EF4-FFF2-40B4-BE49-F238E27FC236}">
                    <a16:creationId xmlns:a16="http://schemas.microsoft.com/office/drawing/2014/main" id="{0B85BCB7-66C4-D84A-60F9-36D30843A6DB}"/>
                  </a:ext>
                </a:extLst>
              </p:cNvPr>
              <p:cNvGrpSpPr/>
              <p:nvPr/>
            </p:nvGrpSpPr>
            <p:grpSpPr>
              <a:xfrm>
                <a:off x="5897975" y="6140385"/>
                <a:ext cx="426339" cy="237268"/>
                <a:chOff x="5897975" y="6140385"/>
                <a:chExt cx="426339" cy="237268"/>
              </a:xfrm>
              <a:grpFill/>
            </p:grpSpPr>
            <p:sp>
              <p:nvSpPr>
                <p:cNvPr id="1292" name="Freeform: Shape 1291">
                  <a:extLst>
                    <a:ext uri="{FF2B5EF4-FFF2-40B4-BE49-F238E27FC236}">
                      <a16:creationId xmlns:a16="http://schemas.microsoft.com/office/drawing/2014/main" id="{E7A9B298-11E5-A663-73D2-1F771E3A9DAF}"/>
                    </a:ext>
                  </a:extLst>
                </p:cNvPr>
                <p:cNvSpPr/>
                <p:nvPr/>
              </p:nvSpPr>
              <p:spPr>
                <a:xfrm>
                  <a:off x="5941694" y="6309835"/>
                  <a:ext cx="67818" cy="67817"/>
                </a:xfrm>
                <a:custGeom>
                  <a:avLst/>
                  <a:gdLst>
                    <a:gd name="connsiteX0" fmla="*/ 67818 w 67818"/>
                    <a:gd name="connsiteY0" fmla="*/ 33909 h 67817"/>
                    <a:gd name="connsiteX1" fmla="*/ 33909 w 67818"/>
                    <a:gd name="connsiteY1" fmla="*/ 67818 h 67817"/>
                    <a:gd name="connsiteX2" fmla="*/ 0 w 67818"/>
                    <a:gd name="connsiteY2" fmla="*/ 33909 h 67817"/>
                    <a:gd name="connsiteX3" fmla="*/ 33909 w 67818"/>
                    <a:gd name="connsiteY3" fmla="*/ 0 h 67817"/>
                    <a:gd name="connsiteX4" fmla="*/ 67818 w 67818"/>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8"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1293" name="Freeform: Shape 1292">
                  <a:extLst>
                    <a:ext uri="{FF2B5EF4-FFF2-40B4-BE49-F238E27FC236}">
                      <a16:creationId xmlns:a16="http://schemas.microsoft.com/office/drawing/2014/main" id="{1F6DD1A4-8FCD-B693-BCDA-E85468EE7CAD}"/>
                    </a:ext>
                  </a:extLst>
                </p:cNvPr>
                <p:cNvSpPr/>
                <p:nvPr/>
              </p:nvSpPr>
              <p:spPr>
                <a:xfrm>
                  <a:off x="6222587" y="6309835"/>
                  <a:ext cx="67817" cy="67817"/>
                </a:xfrm>
                <a:custGeom>
                  <a:avLst/>
                  <a:gdLst>
                    <a:gd name="connsiteX0" fmla="*/ 67818 w 67817"/>
                    <a:gd name="connsiteY0" fmla="*/ 33909 h 67817"/>
                    <a:gd name="connsiteX1" fmla="*/ 33909 w 67817"/>
                    <a:gd name="connsiteY1" fmla="*/ 67818 h 67817"/>
                    <a:gd name="connsiteX2" fmla="*/ 0 w 67817"/>
                    <a:gd name="connsiteY2" fmla="*/ 33909 h 67817"/>
                    <a:gd name="connsiteX3" fmla="*/ 33909 w 67817"/>
                    <a:gd name="connsiteY3" fmla="*/ 0 h 67817"/>
                    <a:gd name="connsiteX4" fmla="*/ 67818 w 67817"/>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1294" name="Freeform: Shape 1293">
                  <a:extLst>
                    <a:ext uri="{FF2B5EF4-FFF2-40B4-BE49-F238E27FC236}">
                      <a16:creationId xmlns:a16="http://schemas.microsoft.com/office/drawing/2014/main" id="{6E80B4F9-0E0D-1961-3701-9364C45A950C}"/>
                    </a:ext>
                  </a:extLst>
                </p:cNvPr>
                <p:cNvSpPr/>
                <p:nvPr/>
              </p:nvSpPr>
              <p:spPr>
                <a:xfrm>
                  <a:off x="5898070" y="6140385"/>
                  <a:ext cx="271272" cy="116205"/>
                </a:xfrm>
                <a:custGeom>
                  <a:avLst/>
                  <a:gdLst>
                    <a:gd name="connsiteX0" fmla="*/ 0 w 271272"/>
                    <a:gd name="connsiteY0" fmla="*/ 0 h 116205"/>
                    <a:gd name="connsiteX1" fmla="*/ 271272 w 271272"/>
                    <a:gd name="connsiteY1" fmla="*/ 0 h 116205"/>
                    <a:gd name="connsiteX2" fmla="*/ 271272 w 271272"/>
                    <a:gd name="connsiteY2" fmla="*/ 116205 h 116205"/>
                    <a:gd name="connsiteX3" fmla="*/ 0 w 271272"/>
                    <a:gd name="connsiteY3" fmla="*/ 116205 h 116205"/>
                    <a:gd name="connsiteX4" fmla="*/ 0 w 271272"/>
                    <a:gd name="connsiteY4" fmla="*/ 0 h 1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2" h="116205">
                      <a:moveTo>
                        <a:pt x="0" y="0"/>
                      </a:moveTo>
                      <a:lnTo>
                        <a:pt x="271272" y="0"/>
                      </a:lnTo>
                      <a:lnTo>
                        <a:pt x="271272" y="116205"/>
                      </a:lnTo>
                      <a:lnTo>
                        <a:pt x="0" y="116205"/>
                      </a:lnTo>
                      <a:lnTo>
                        <a:pt x="0" y="0"/>
                      </a:lnTo>
                      <a:close/>
                    </a:path>
                  </a:pathLst>
                </a:custGeom>
                <a:grpFill/>
                <a:ln w="9525" cap="flat">
                  <a:noFill/>
                  <a:prstDash val="solid"/>
                  <a:miter/>
                </a:ln>
              </p:spPr>
              <p:txBody>
                <a:bodyPr rtlCol="0" anchor="ctr"/>
                <a:lstStyle/>
                <a:p>
                  <a:endParaRPr lang="en-US" dirty="0"/>
                </a:p>
              </p:txBody>
            </p:sp>
            <p:sp>
              <p:nvSpPr>
                <p:cNvPr id="1455" name="Freeform: Shape 1454">
                  <a:extLst>
                    <a:ext uri="{FF2B5EF4-FFF2-40B4-BE49-F238E27FC236}">
                      <a16:creationId xmlns:a16="http://schemas.microsoft.com/office/drawing/2014/main" id="{250FD84C-1233-535D-3353-22193107DDFA}"/>
                    </a:ext>
                  </a:extLst>
                </p:cNvPr>
                <p:cNvSpPr/>
                <p:nvPr/>
              </p:nvSpPr>
              <p:spPr>
                <a:xfrm>
                  <a:off x="6188678" y="6169437"/>
                  <a:ext cx="135636" cy="174402"/>
                </a:xfrm>
                <a:custGeom>
                  <a:avLst/>
                  <a:gdLst>
                    <a:gd name="connsiteX0" fmla="*/ 19431 w 135636"/>
                    <a:gd name="connsiteY0" fmla="*/ 19335 h 174402"/>
                    <a:gd name="connsiteX1" fmla="*/ 48482 w 135636"/>
                    <a:gd name="connsiteY1" fmla="*/ 19335 h 174402"/>
                    <a:gd name="connsiteX2" fmla="*/ 66866 w 135636"/>
                    <a:gd name="connsiteY2" fmla="*/ 33338 h 174402"/>
                    <a:gd name="connsiteX3" fmla="*/ 76581 w 135636"/>
                    <a:gd name="connsiteY3" fmla="*/ 66770 h 174402"/>
                    <a:gd name="connsiteX4" fmla="*/ 77057 w 135636"/>
                    <a:gd name="connsiteY4" fmla="*/ 67723 h 174402"/>
                    <a:gd name="connsiteX5" fmla="*/ 19431 w 135636"/>
                    <a:gd name="connsiteY5" fmla="*/ 67723 h 174402"/>
                    <a:gd name="connsiteX6" fmla="*/ 19431 w 135636"/>
                    <a:gd name="connsiteY6" fmla="*/ 19240 h 174402"/>
                    <a:gd name="connsiteX7" fmla="*/ 48482 w 135636"/>
                    <a:gd name="connsiteY7" fmla="*/ 0 h 174402"/>
                    <a:gd name="connsiteX8" fmla="*/ 0 w 135636"/>
                    <a:gd name="connsiteY8" fmla="*/ 0 h 174402"/>
                    <a:gd name="connsiteX9" fmla="*/ 0 w 135636"/>
                    <a:gd name="connsiteY9" fmla="*/ 174403 h 174402"/>
                    <a:gd name="connsiteX10" fmla="*/ 19336 w 135636"/>
                    <a:gd name="connsiteY10" fmla="*/ 174403 h 174402"/>
                    <a:gd name="connsiteX11" fmla="*/ 67818 w 135636"/>
                    <a:gd name="connsiteY11" fmla="*/ 125920 h 174402"/>
                    <a:gd name="connsiteX12" fmla="*/ 116300 w 135636"/>
                    <a:gd name="connsiteY12" fmla="*/ 174403 h 174402"/>
                    <a:gd name="connsiteX13" fmla="*/ 135636 w 135636"/>
                    <a:gd name="connsiteY13" fmla="*/ 155067 h 174402"/>
                    <a:gd name="connsiteX14" fmla="*/ 135636 w 135636"/>
                    <a:gd name="connsiteY14" fmla="*/ 106585 h 174402"/>
                    <a:gd name="connsiteX15" fmla="*/ 127921 w 135636"/>
                    <a:gd name="connsiteY15" fmla="*/ 91059 h 174402"/>
                    <a:gd name="connsiteX16" fmla="*/ 102203 w 135636"/>
                    <a:gd name="connsiteY16" fmla="*/ 71723 h 174402"/>
                    <a:gd name="connsiteX17" fmla="*/ 95441 w 135636"/>
                    <a:gd name="connsiteY17" fmla="*/ 61531 h 174402"/>
                    <a:gd name="connsiteX18" fmla="*/ 85725 w 135636"/>
                    <a:gd name="connsiteY18" fmla="*/ 28098 h 174402"/>
                    <a:gd name="connsiteX19" fmla="*/ 48387 w 135636"/>
                    <a:gd name="connsiteY19"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636" h="174402">
                      <a:moveTo>
                        <a:pt x="19431" y="19335"/>
                      </a:moveTo>
                      <a:lnTo>
                        <a:pt x="48482" y="19335"/>
                      </a:lnTo>
                      <a:cubicBezTo>
                        <a:pt x="57245" y="19335"/>
                        <a:pt x="64960" y="25146"/>
                        <a:pt x="66866" y="33338"/>
                      </a:cubicBezTo>
                      <a:lnTo>
                        <a:pt x="76581" y="66770"/>
                      </a:lnTo>
                      <a:cubicBezTo>
                        <a:pt x="76581" y="67246"/>
                        <a:pt x="77057" y="67246"/>
                        <a:pt x="77057" y="67723"/>
                      </a:cubicBezTo>
                      <a:lnTo>
                        <a:pt x="19431" y="67723"/>
                      </a:lnTo>
                      <a:lnTo>
                        <a:pt x="19431" y="19240"/>
                      </a:lnTo>
                      <a:close/>
                      <a:moveTo>
                        <a:pt x="48482" y="0"/>
                      </a:moveTo>
                      <a:lnTo>
                        <a:pt x="0" y="0"/>
                      </a:lnTo>
                      <a:lnTo>
                        <a:pt x="0" y="174403"/>
                      </a:lnTo>
                      <a:lnTo>
                        <a:pt x="19336" y="174403"/>
                      </a:lnTo>
                      <a:cubicBezTo>
                        <a:pt x="19336" y="147732"/>
                        <a:pt x="41148" y="125920"/>
                        <a:pt x="67818" y="125920"/>
                      </a:cubicBezTo>
                      <a:cubicBezTo>
                        <a:pt x="94488" y="125920"/>
                        <a:pt x="116300" y="147732"/>
                        <a:pt x="116300" y="174403"/>
                      </a:cubicBezTo>
                      <a:cubicBezTo>
                        <a:pt x="126968" y="174403"/>
                        <a:pt x="135636" y="165639"/>
                        <a:pt x="135636" y="155067"/>
                      </a:cubicBezTo>
                      <a:lnTo>
                        <a:pt x="135636" y="106585"/>
                      </a:lnTo>
                      <a:cubicBezTo>
                        <a:pt x="135636" y="100298"/>
                        <a:pt x="132683" y="94964"/>
                        <a:pt x="127921" y="91059"/>
                      </a:cubicBezTo>
                      <a:lnTo>
                        <a:pt x="102203" y="71723"/>
                      </a:lnTo>
                      <a:cubicBezTo>
                        <a:pt x="98774" y="69342"/>
                        <a:pt x="96393" y="65437"/>
                        <a:pt x="95441" y="61531"/>
                      </a:cubicBezTo>
                      <a:lnTo>
                        <a:pt x="85725" y="28098"/>
                      </a:lnTo>
                      <a:cubicBezTo>
                        <a:pt x="80867" y="11620"/>
                        <a:pt x="65342" y="0"/>
                        <a:pt x="48387" y="0"/>
                      </a:cubicBezTo>
                      <a:close/>
                    </a:path>
                  </a:pathLst>
                </a:custGeom>
                <a:grpFill/>
                <a:ln w="9525" cap="flat">
                  <a:noFill/>
                  <a:prstDash val="solid"/>
                  <a:miter/>
                </a:ln>
              </p:spPr>
              <p:txBody>
                <a:bodyPr rtlCol="0" anchor="ctr"/>
                <a:lstStyle/>
                <a:p>
                  <a:endParaRPr lang="en-US" dirty="0"/>
                </a:p>
              </p:txBody>
            </p:sp>
            <p:sp>
              <p:nvSpPr>
                <p:cNvPr id="1456" name="Freeform: Shape 1455">
                  <a:extLst>
                    <a:ext uri="{FF2B5EF4-FFF2-40B4-BE49-F238E27FC236}">
                      <a16:creationId xmlns:a16="http://schemas.microsoft.com/office/drawing/2014/main" id="{8CC5855F-3BE5-3119-FE03-109D143DC417}"/>
                    </a:ext>
                  </a:extLst>
                </p:cNvPr>
                <p:cNvSpPr/>
                <p:nvPr/>
              </p:nvSpPr>
              <p:spPr>
                <a:xfrm>
                  <a:off x="5897975" y="6275926"/>
                  <a:ext cx="271367" cy="67817"/>
                </a:xfrm>
                <a:custGeom>
                  <a:avLst/>
                  <a:gdLst>
                    <a:gd name="connsiteX0" fmla="*/ 271367 w 271367"/>
                    <a:gd name="connsiteY0" fmla="*/ 67818 h 67817"/>
                    <a:gd name="connsiteX1" fmla="*/ 126016 w 271367"/>
                    <a:gd name="connsiteY1" fmla="*/ 67818 h 67817"/>
                    <a:gd name="connsiteX2" fmla="*/ 77534 w 271367"/>
                    <a:gd name="connsiteY2" fmla="*/ 19335 h 67817"/>
                    <a:gd name="connsiteX3" fmla="*/ 29051 w 271367"/>
                    <a:gd name="connsiteY3" fmla="*/ 67818 h 67817"/>
                    <a:gd name="connsiteX4" fmla="*/ 0 w 271367"/>
                    <a:gd name="connsiteY4" fmla="*/ 67818 h 67817"/>
                    <a:gd name="connsiteX5" fmla="*/ 0 w 271367"/>
                    <a:gd name="connsiteY5" fmla="*/ 0 h 67817"/>
                    <a:gd name="connsiteX6" fmla="*/ 271272 w 271367"/>
                    <a:gd name="connsiteY6" fmla="*/ 0 h 67817"/>
                    <a:gd name="connsiteX7" fmla="*/ 271272 w 271367"/>
                    <a:gd name="connsiteY7" fmla="*/ 67818 h 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367" h="67817">
                      <a:moveTo>
                        <a:pt x="271367" y="67818"/>
                      </a:moveTo>
                      <a:lnTo>
                        <a:pt x="126016" y="67818"/>
                      </a:lnTo>
                      <a:cubicBezTo>
                        <a:pt x="126016" y="41148"/>
                        <a:pt x="104203" y="19335"/>
                        <a:pt x="77534" y="19335"/>
                      </a:cubicBezTo>
                      <a:cubicBezTo>
                        <a:pt x="50863" y="19335"/>
                        <a:pt x="29051" y="41148"/>
                        <a:pt x="29051" y="67818"/>
                      </a:cubicBezTo>
                      <a:lnTo>
                        <a:pt x="0" y="67818"/>
                      </a:lnTo>
                      <a:lnTo>
                        <a:pt x="0" y="0"/>
                      </a:lnTo>
                      <a:lnTo>
                        <a:pt x="271272" y="0"/>
                      </a:lnTo>
                      <a:lnTo>
                        <a:pt x="271272" y="67818"/>
                      </a:lnTo>
                      <a:close/>
                    </a:path>
                  </a:pathLst>
                </a:custGeom>
                <a:grpFill/>
                <a:ln w="9525" cap="flat">
                  <a:noFill/>
                  <a:prstDash val="solid"/>
                  <a:miter/>
                </a:ln>
              </p:spPr>
              <p:txBody>
                <a:bodyPr rtlCol="0" anchor="ctr"/>
                <a:lstStyle/>
                <a:p>
                  <a:endParaRPr lang="en-US" dirty="0"/>
                </a:p>
              </p:txBody>
            </p:sp>
          </p:grpSp>
        </p:grpSp>
      </p:grpSp>
      <p:grpSp>
        <p:nvGrpSpPr>
          <p:cNvPr id="1523" name="Group 1522">
            <a:extLst>
              <a:ext uri="{FF2B5EF4-FFF2-40B4-BE49-F238E27FC236}">
                <a16:creationId xmlns:a16="http://schemas.microsoft.com/office/drawing/2014/main" id="{323E82F7-ED50-A6A5-FD99-EC44B5A00FB5}"/>
              </a:ext>
            </a:extLst>
          </p:cNvPr>
          <p:cNvGrpSpPr>
            <a:grpSpLocks noChangeAspect="1"/>
          </p:cNvGrpSpPr>
          <p:nvPr/>
        </p:nvGrpSpPr>
        <p:grpSpPr>
          <a:xfrm>
            <a:off x="8978296" y="4104931"/>
            <a:ext cx="2352154" cy="293991"/>
            <a:chOff x="8184855" y="3667520"/>
            <a:chExt cx="2560566" cy="320040"/>
          </a:xfrm>
        </p:grpSpPr>
        <p:grpSp>
          <p:nvGrpSpPr>
            <p:cNvPr id="1524" name="Graphic 23">
              <a:extLst>
                <a:ext uri="{FF2B5EF4-FFF2-40B4-BE49-F238E27FC236}">
                  <a16:creationId xmlns:a16="http://schemas.microsoft.com/office/drawing/2014/main" id="{AD617105-E213-BF35-31CE-B383903630EB}"/>
                </a:ext>
              </a:extLst>
            </p:cNvPr>
            <p:cNvGrpSpPr/>
            <p:nvPr/>
          </p:nvGrpSpPr>
          <p:grpSpPr>
            <a:xfrm>
              <a:off x="8504930" y="3667520"/>
              <a:ext cx="320040" cy="320040"/>
              <a:chOff x="5753100" y="1075181"/>
              <a:chExt cx="685800" cy="685800"/>
            </a:xfrm>
            <a:solidFill>
              <a:srgbClr val="D9D9D9"/>
            </a:solidFill>
          </p:grpSpPr>
          <p:sp>
            <p:nvSpPr>
              <p:cNvPr id="1599" name="Freeform: Shape 1598">
                <a:extLst>
                  <a:ext uri="{FF2B5EF4-FFF2-40B4-BE49-F238E27FC236}">
                    <a16:creationId xmlns:a16="http://schemas.microsoft.com/office/drawing/2014/main" id="{EFDEB778-14BC-7DE7-C840-6B3F6393275B}"/>
                  </a:ext>
                </a:extLst>
              </p:cNvPr>
              <p:cNvSpPr/>
              <p:nvPr/>
            </p:nvSpPr>
            <p:spPr>
              <a:xfrm>
                <a:off x="5753100" y="1075181"/>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600" name="Graphic 23">
                <a:extLst>
                  <a:ext uri="{FF2B5EF4-FFF2-40B4-BE49-F238E27FC236}">
                    <a16:creationId xmlns:a16="http://schemas.microsoft.com/office/drawing/2014/main" id="{7629E365-7250-8F5B-4C8E-5EC0D8D7E347}"/>
                  </a:ext>
                </a:extLst>
              </p:cNvPr>
              <p:cNvGrpSpPr/>
              <p:nvPr/>
            </p:nvGrpSpPr>
            <p:grpSpPr>
              <a:xfrm>
                <a:off x="5820346" y="1265300"/>
                <a:ext cx="551402" cy="258127"/>
                <a:chOff x="5820346" y="1265300"/>
                <a:chExt cx="551402" cy="258127"/>
              </a:xfrm>
              <a:grpFill/>
            </p:grpSpPr>
            <p:sp>
              <p:nvSpPr>
                <p:cNvPr id="1601" name="Freeform: Shape 1600">
                  <a:extLst>
                    <a:ext uri="{FF2B5EF4-FFF2-40B4-BE49-F238E27FC236}">
                      <a16:creationId xmlns:a16="http://schemas.microsoft.com/office/drawing/2014/main" id="{CD51F6ED-BECD-1758-223C-48D3236B147F}"/>
                    </a:ext>
                  </a:extLst>
                </p:cNvPr>
                <p:cNvSpPr/>
                <p:nvPr/>
              </p:nvSpPr>
              <p:spPr>
                <a:xfrm>
                  <a:off x="5859303" y="1265300"/>
                  <a:ext cx="453294" cy="258127"/>
                </a:xfrm>
                <a:custGeom>
                  <a:avLst/>
                  <a:gdLst>
                    <a:gd name="connsiteX0" fmla="*/ 20193 w 453294"/>
                    <a:gd name="connsiteY0" fmla="*/ 258128 h 258127"/>
                    <a:gd name="connsiteX1" fmla="*/ 0 w 453294"/>
                    <a:gd name="connsiteY1" fmla="*/ 258128 h 258127"/>
                    <a:gd name="connsiteX2" fmla="*/ 453295 w 453294"/>
                    <a:gd name="connsiteY2" fmla="*/ 258128 h 258127"/>
                    <a:gd name="connsiteX3" fmla="*/ 307658 w 453294"/>
                    <a:gd name="connsiteY3" fmla="*/ 29718 h 258127"/>
                    <a:gd name="connsiteX4" fmla="*/ 288703 w 453294"/>
                    <a:gd name="connsiteY4" fmla="*/ 0 h 258127"/>
                    <a:gd name="connsiteX5" fmla="*/ 184880 w 453294"/>
                    <a:gd name="connsiteY5" fmla="*/ 0 h 258127"/>
                    <a:gd name="connsiteX6" fmla="*/ 165926 w 453294"/>
                    <a:gd name="connsiteY6" fmla="*/ 29718 h 258127"/>
                    <a:gd name="connsiteX7" fmla="*/ 20288 w 453294"/>
                    <a:gd name="connsiteY7" fmla="*/ 258128 h 258127"/>
                    <a:gd name="connsiteX8" fmla="*/ 234220 w 453294"/>
                    <a:gd name="connsiteY8" fmla="*/ 10287 h 258127"/>
                    <a:gd name="connsiteX9" fmla="*/ 242792 w 453294"/>
                    <a:gd name="connsiteY9" fmla="*/ 10287 h 258127"/>
                    <a:gd name="connsiteX10" fmla="*/ 243078 w 453294"/>
                    <a:gd name="connsiteY10" fmla="*/ 22574 h 258127"/>
                    <a:gd name="connsiteX11" fmla="*/ 233934 w 453294"/>
                    <a:gd name="connsiteY11" fmla="*/ 22574 h 258127"/>
                    <a:gd name="connsiteX12" fmla="*/ 234220 w 453294"/>
                    <a:gd name="connsiteY12" fmla="*/ 10287 h 258127"/>
                    <a:gd name="connsiteX13" fmla="*/ 233553 w 453294"/>
                    <a:gd name="connsiteY13" fmla="*/ 37529 h 258127"/>
                    <a:gd name="connsiteX14" fmla="*/ 243364 w 453294"/>
                    <a:gd name="connsiteY14" fmla="*/ 37529 h 258127"/>
                    <a:gd name="connsiteX15" fmla="*/ 243840 w 453294"/>
                    <a:gd name="connsiteY15" fmla="*/ 56102 h 258127"/>
                    <a:gd name="connsiteX16" fmla="*/ 233172 w 453294"/>
                    <a:gd name="connsiteY16" fmla="*/ 56102 h 258127"/>
                    <a:gd name="connsiteX17" fmla="*/ 233648 w 453294"/>
                    <a:gd name="connsiteY17" fmla="*/ 37529 h 258127"/>
                    <a:gd name="connsiteX18" fmla="*/ 232601 w 453294"/>
                    <a:gd name="connsiteY18" fmla="*/ 79629 h 258127"/>
                    <a:gd name="connsiteX19" fmla="*/ 245174 w 453294"/>
                    <a:gd name="connsiteY19" fmla="*/ 79629 h 258127"/>
                    <a:gd name="connsiteX20" fmla="*/ 245936 w 453294"/>
                    <a:gd name="connsiteY20" fmla="*/ 110585 h 258127"/>
                    <a:gd name="connsiteX21" fmla="*/ 231934 w 453294"/>
                    <a:gd name="connsiteY21" fmla="*/ 110585 h 258127"/>
                    <a:gd name="connsiteX22" fmla="*/ 232696 w 453294"/>
                    <a:gd name="connsiteY22" fmla="*/ 79629 h 258127"/>
                    <a:gd name="connsiteX23" fmla="*/ 230886 w 453294"/>
                    <a:gd name="connsiteY23" fmla="*/ 153067 h 258127"/>
                    <a:gd name="connsiteX24" fmla="*/ 245936 w 453294"/>
                    <a:gd name="connsiteY24" fmla="*/ 153067 h 258127"/>
                    <a:gd name="connsiteX25" fmla="*/ 247364 w 453294"/>
                    <a:gd name="connsiteY25" fmla="*/ 215075 h 258127"/>
                    <a:gd name="connsiteX26" fmla="*/ 229457 w 453294"/>
                    <a:gd name="connsiteY26" fmla="*/ 215075 h 258127"/>
                    <a:gd name="connsiteX27" fmla="*/ 230886 w 453294"/>
                    <a:gd name="connsiteY27" fmla="*/ 153067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3294" h="258127">
                      <a:moveTo>
                        <a:pt x="20193" y="258128"/>
                      </a:moveTo>
                      <a:lnTo>
                        <a:pt x="0" y="258128"/>
                      </a:lnTo>
                      <a:cubicBezTo>
                        <a:pt x="0" y="258128"/>
                        <a:pt x="453295" y="258128"/>
                        <a:pt x="453295" y="258128"/>
                      </a:cubicBezTo>
                      <a:lnTo>
                        <a:pt x="307658" y="29718"/>
                      </a:lnTo>
                      <a:lnTo>
                        <a:pt x="288703" y="0"/>
                      </a:lnTo>
                      <a:lnTo>
                        <a:pt x="184880" y="0"/>
                      </a:lnTo>
                      <a:lnTo>
                        <a:pt x="165926" y="29718"/>
                      </a:lnTo>
                      <a:lnTo>
                        <a:pt x="20288" y="258128"/>
                      </a:lnTo>
                      <a:close/>
                      <a:moveTo>
                        <a:pt x="234220" y="10287"/>
                      </a:moveTo>
                      <a:lnTo>
                        <a:pt x="242792" y="10287"/>
                      </a:lnTo>
                      <a:lnTo>
                        <a:pt x="243078" y="22574"/>
                      </a:lnTo>
                      <a:lnTo>
                        <a:pt x="233934" y="22574"/>
                      </a:lnTo>
                      <a:lnTo>
                        <a:pt x="234220" y="10287"/>
                      </a:lnTo>
                      <a:close/>
                      <a:moveTo>
                        <a:pt x="233553" y="37529"/>
                      </a:moveTo>
                      <a:lnTo>
                        <a:pt x="243364" y="37529"/>
                      </a:lnTo>
                      <a:lnTo>
                        <a:pt x="243840" y="56102"/>
                      </a:lnTo>
                      <a:lnTo>
                        <a:pt x="233172" y="56102"/>
                      </a:lnTo>
                      <a:lnTo>
                        <a:pt x="233648" y="37529"/>
                      </a:lnTo>
                      <a:close/>
                      <a:moveTo>
                        <a:pt x="232601" y="79629"/>
                      </a:moveTo>
                      <a:lnTo>
                        <a:pt x="245174" y="79629"/>
                      </a:lnTo>
                      <a:lnTo>
                        <a:pt x="245936" y="110585"/>
                      </a:lnTo>
                      <a:lnTo>
                        <a:pt x="231934" y="110585"/>
                      </a:lnTo>
                      <a:lnTo>
                        <a:pt x="232696" y="79629"/>
                      </a:lnTo>
                      <a:close/>
                      <a:moveTo>
                        <a:pt x="230886" y="153067"/>
                      </a:moveTo>
                      <a:lnTo>
                        <a:pt x="245936" y="153067"/>
                      </a:lnTo>
                      <a:lnTo>
                        <a:pt x="247364" y="215075"/>
                      </a:lnTo>
                      <a:lnTo>
                        <a:pt x="229457" y="215075"/>
                      </a:lnTo>
                      <a:lnTo>
                        <a:pt x="230886" y="153067"/>
                      </a:lnTo>
                      <a:close/>
                    </a:path>
                  </a:pathLst>
                </a:custGeom>
                <a:grpFill/>
                <a:ln w="9525" cap="flat">
                  <a:noFill/>
                  <a:prstDash val="solid"/>
                  <a:miter/>
                </a:ln>
              </p:spPr>
              <p:txBody>
                <a:bodyPr rtlCol="0" anchor="ctr"/>
                <a:lstStyle/>
                <a:p>
                  <a:endParaRPr lang="en-US" dirty="0"/>
                </a:p>
              </p:txBody>
            </p:sp>
            <p:sp>
              <p:nvSpPr>
                <p:cNvPr id="1602" name="Freeform: Shape 1601">
                  <a:extLst>
                    <a:ext uri="{FF2B5EF4-FFF2-40B4-BE49-F238E27FC236}">
                      <a16:creationId xmlns:a16="http://schemas.microsoft.com/office/drawing/2014/main" id="{EB529DEB-9244-A5B5-A00A-D91FDC383B92}"/>
                    </a:ext>
                  </a:extLst>
                </p:cNvPr>
                <p:cNvSpPr/>
                <p:nvPr/>
              </p:nvSpPr>
              <p:spPr>
                <a:xfrm>
                  <a:off x="5820346" y="1265300"/>
                  <a:ext cx="209740" cy="258127"/>
                </a:xfrm>
                <a:custGeom>
                  <a:avLst/>
                  <a:gdLst>
                    <a:gd name="connsiteX0" fmla="*/ 189357 w 209740"/>
                    <a:gd name="connsiteY0" fmla="*/ 29718 h 258127"/>
                    <a:gd name="connsiteX1" fmla="*/ 209741 w 209740"/>
                    <a:gd name="connsiteY1" fmla="*/ 0 h 258127"/>
                    <a:gd name="connsiteX2" fmla="*/ 200787 w 209740"/>
                    <a:gd name="connsiteY2" fmla="*/ 0 h 258127"/>
                    <a:gd name="connsiteX3" fmla="*/ 0 w 209740"/>
                    <a:gd name="connsiteY3" fmla="*/ 258128 h 258127"/>
                    <a:gd name="connsiteX4" fmla="*/ 33052 w 209740"/>
                    <a:gd name="connsiteY4" fmla="*/ 258128 h 258127"/>
                    <a:gd name="connsiteX5" fmla="*/ 189357 w 209740"/>
                    <a:gd name="connsiteY5" fmla="*/ 29718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40" h="258127">
                      <a:moveTo>
                        <a:pt x="189357" y="29718"/>
                      </a:moveTo>
                      <a:lnTo>
                        <a:pt x="209741" y="0"/>
                      </a:lnTo>
                      <a:lnTo>
                        <a:pt x="200787" y="0"/>
                      </a:lnTo>
                      <a:cubicBezTo>
                        <a:pt x="123444" y="99536"/>
                        <a:pt x="11430" y="243459"/>
                        <a:pt x="0" y="258128"/>
                      </a:cubicBezTo>
                      <a:lnTo>
                        <a:pt x="33052" y="258128"/>
                      </a:lnTo>
                      <a:cubicBezTo>
                        <a:pt x="33052" y="258128"/>
                        <a:pt x="189357" y="29718"/>
                        <a:pt x="189357" y="29718"/>
                      </a:cubicBezTo>
                      <a:close/>
                    </a:path>
                  </a:pathLst>
                </a:custGeom>
                <a:grpFill/>
                <a:ln w="9525" cap="flat">
                  <a:noFill/>
                  <a:prstDash val="solid"/>
                  <a:miter/>
                </a:ln>
              </p:spPr>
              <p:txBody>
                <a:bodyPr rtlCol="0" anchor="ctr"/>
                <a:lstStyle/>
                <a:p>
                  <a:endParaRPr lang="en-US" dirty="0"/>
                </a:p>
              </p:txBody>
            </p:sp>
            <p:sp>
              <p:nvSpPr>
                <p:cNvPr id="1603" name="Freeform: Shape 1602">
                  <a:extLst>
                    <a:ext uri="{FF2B5EF4-FFF2-40B4-BE49-F238E27FC236}">
                      <a16:creationId xmlns:a16="http://schemas.microsoft.com/office/drawing/2014/main" id="{A6E0A774-E190-C82C-E6A3-36B181C1E240}"/>
                    </a:ext>
                  </a:extLst>
                </p:cNvPr>
                <p:cNvSpPr/>
                <p:nvPr/>
              </p:nvSpPr>
              <p:spPr>
                <a:xfrm>
                  <a:off x="6161912" y="1265300"/>
                  <a:ext cx="209835" cy="258127"/>
                </a:xfrm>
                <a:custGeom>
                  <a:avLst/>
                  <a:gdLst>
                    <a:gd name="connsiteX0" fmla="*/ 0 w 209835"/>
                    <a:gd name="connsiteY0" fmla="*/ 0 h 258127"/>
                    <a:gd name="connsiteX1" fmla="*/ 20384 w 209835"/>
                    <a:gd name="connsiteY1" fmla="*/ 29718 h 258127"/>
                    <a:gd name="connsiteX2" fmla="*/ 176689 w 209835"/>
                    <a:gd name="connsiteY2" fmla="*/ 258128 h 258127"/>
                    <a:gd name="connsiteX3" fmla="*/ 170879 w 209835"/>
                    <a:gd name="connsiteY3" fmla="*/ 258128 h 258127"/>
                    <a:gd name="connsiteX4" fmla="*/ 209836 w 209835"/>
                    <a:gd name="connsiteY4" fmla="*/ 258128 h 258127"/>
                    <a:gd name="connsiteX5" fmla="*/ 9049 w 209835"/>
                    <a:gd name="connsiteY5" fmla="*/ 0 h 258127"/>
                    <a:gd name="connsiteX6" fmla="*/ 95 w 209835"/>
                    <a:gd name="connsiteY6" fmla="*/ 0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35" h="258127">
                      <a:moveTo>
                        <a:pt x="0" y="0"/>
                      </a:moveTo>
                      <a:lnTo>
                        <a:pt x="20384" y="29718"/>
                      </a:lnTo>
                      <a:lnTo>
                        <a:pt x="176689" y="258128"/>
                      </a:lnTo>
                      <a:lnTo>
                        <a:pt x="170879" y="258128"/>
                      </a:lnTo>
                      <a:cubicBezTo>
                        <a:pt x="170879" y="258128"/>
                        <a:pt x="209836" y="258128"/>
                        <a:pt x="209836" y="258128"/>
                      </a:cubicBezTo>
                      <a:cubicBezTo>
                        <a:pt x="182309" y="222695"/>
                        <a:pt x="80963" y="92393"/>
                        <a:pt x="9049" y="0"/>
                      </a:cubicBezTo>
                      <a:lnTo>
                        <a:pt x="95" y="0"/>
                      </a:lnTo>
                      <a:close/>
                    </a:path>
                  </a:pathLst>
                </a:custGeom>
                <a:grpFill/>
                <a:ln w="9525" cap="flat">
                  <a:noFill/>
                  <a:prstDash val="solid"/>
                  <a:miter/>
                </a:ln>
              </p:spPr>
              <p:txBody>
                <a:bodyPr rtlCol="0" anchor="ctr"/>
                <a:lstStyle/>
                <a:p>
                  <a:endParaRPr lang="en-US" dirty="0"/>
                </a:p>
              </p:txBody>
            </p:sp>
          </p:grpSp>
        </p:grpSp>
        <p:grpSp>
          <p:nvGrpSpPr>
            <p:cNvPr id="1525" name="Graphic 23">
              <a:extLst>
                <a:ext uri="{FF2B5EF4-FFF2-40B4-BE49-F238E27FC236}">
                  <a16:creationId xmlns:a16="http://schemas.microsoft.com/office/drawing/2014/main" id="{2EB562E8-D1B2-F40C-0EBC-130E012E67F8}"/>
                </a:ext>
              </a:extLst>
            </p:cNvPr>
            <p:cNvGrpSpPr/>
            <p:nvPr/>
          </p:nvGrpSpPr>
          <p:grpSpPr>
            <a:xfrm>
              <a:off x="9145080" y="3667520"/>
              <a:ext cx="320040" cy="320040"/>
              <a:chOff x="5753100" y="2682429"/>
              <a:chExt cx="685800" cy="685800"/>
            </a:xfrm>
            <a:solidFill>
              <a:srgbClr val="D9D9D9"/>
            </a:solidFill>
          </p:grpSpPr>
          <p:sp>
            <p:nvSpPr>
              <p:cNvPr id="1593" name="Freeform: Shape 1592">
                <a:extLst>
                  <a:ext uri="{FF2B5EF4-FFF2-40B4-BE49-F238E27FC236}">
                    <a16:creationId xmlns:a16="http://schemas.microsoft.com/office/drawing/2014/main" id="{18CB50F6-9A93-7337-B61A-EB646E36A48A}"/>
                  </a:ext>
                </a:extLst>
              </p:cNvPr>
              <p:cNvSpPr/>
              <p:nvPr/>
            </p:nvSpPr>
            <p:spPr>
              <a:xfrm>
                <a:off x="5753100" y="268242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1594" name="Graphic 23">
                <a:extLst>
                  <a:ext uri="{FF2B5EF4-FFF2-40B4-BE49-F238E27FC236}">
                    <a16:creationId xmlns:a16="http://schemas.microsoft.com/office/drawing/2014/main" id="{DC58B977-5456-BD1A-FB32-B89599A22732}"/>
                  </a:ext>
                </a:extLst>
              </p:cNvPr>
              <p:cNvGrpSpPr/>
              <p:nvPr/>
            </p:nvGrpSpPr>
            <p:grpSpPr>
              <a:xfrm>
                <a:off x="5914739" y="2819399"/>
                <a:ext cx="360045" cy="442150"/>
                <a:chOff x="5914739" y="2819399"/>
                <a:chExt cx="360045" cy="442150"/>
              </a:xfrm>
              <a:grpFill/>
            </p:grpSpPr>
            <p:grpSp>
              <p:nvGrpSpPr>
                <p:cNvPr id="1595" name="Graphic 23">
                  <a:extLst>
                    <a:ext uri="{FF2B5EF4-FFF2-40B4-BE49-F238E27FC236}">
                      <a16:creationId xmlns:a16="http://schemas.microsoft.com/office/drawing/2014/main" id="{A1487620-790E-25B7-65BF-32581B0D83CB}"/>
                    </a:ext>
                  </a:extLst>
                </p:cNvPr>
                <p:cNvGrpSpPr/>
                <p:nvPr/>
              </p:nvGrpSpPr>
              <p:grpSpPr>
                <a:xfrm>
                  <a:off x="5914739" y="2819399"/>
                  <a:ext cx="360045" cy="442150"/>
                  <a:chOff x="5914739" y="2819399"/>
                  <a:chExt cx="360045" cy="442150"/>
                </a:xfrm>
                <a:grpFill/>
              </p:grpSpPr>
              <p:sp>
                <p:nvSpPr>
                  <p:cNvPr id="1597" name="Freeform: Shape 1596">
                    <a:extLst>
                      <a:ext uri="{FF2B5EF4-FFF2-40B4-BE49-F238E27FC236}">
                        <a16:creationId xmlns:a16="http://schemas.microsoft.com/office/drawing/2014/main" id="{3FA71A66-A8A8-1099-AA0A-E2C4642AC151}"/>
                      </a:ext>
                    </a:extLst>
                  </p:cNvPr>
                  <p:cNvSpPr/>
                  <p:nvPr/>
                </p:nvSpPr>
                <p:spPr>
                  <a:xfrm>
                    <a:off x="5928741" y="2835687"/>
                    <a:ext cx="332041" cy="409575"/>
                  </a:xfrm>
                  <a:custGeom>
                    <a:avLst/>
                    <a:gdLst>
                      <a:gd name="connsiteX0" fmla="*/ 166021 w 332041"/>
                      <a:gd name="connsiteY0" fmla="*/ 409575 h 409575"/>
                      <a:gd name="connsiteX1" fmla="*/ 245269 w 332041"/>
                      <a:gd name="connsiteY1" fmla="*/ 356997 h 409575"/>
                      <a:gd name="connsiteX2" fmla="*/ 332042 w 332041"/>
                      <a:gd name="connsiteY2" fmla="*/ 180118 h 409575"/>
                      <a:gd name="connsiteX3" fmla="*/ 332042 w 332041"/>
                      <a:gd name="connsiteY3" fmla="*/ 64103 h 409575"/>
                      <a:gd name="connsiteX4" fmla="*/ 166021 w 332041"/>
                      <a:gd name="connsiteY4" fmla="*/ 0 h 409575"/>
                      <a:gd name="connsiteX5" fmla="*/ 0 w 332041"/>
                      <a:gd name="connsiteY5" fmla="*/ 64103 h 409575"/>
                      <a:gd name="connsiteX6" fmla="*/ 0 w 332041"/>
                      <a:gd name="connsiteY6" fmla="*/ 180118 h 409575"/>
                      <a:gd name="connsiteX7" fmla="*/ 86773 w 332041"/>
                      <a:gd name="connsiteY7" fmla="*/ 356997 h 409575"/>
                      <a:gd name="connsiteX8" fmla="*/ 166021 w 332041"/>
                      <a:gd name="connsiteY8"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41" h="409575">
                        <a:moveTo>
                          <a:pt x="166021" y="409575"/>
                        </a:moveTo>
                        <a:cubicBezTo>
                          <a:pt x="198215" y="390811"/>
                          <a:pt x="224218" y="373190"/>
                          <a:pt x="245269" y="356997"/>
                        </a:cubicBezTo>
                        <a:cubicBezTo>
                          <a:pt x="300037" y="314706"/>
                          <a:pt x="332042" y="249365"/>
                          <a:pt x="332042" y="180118"/>
                        </a:cubicBezTo>
                        <a:lnTo>
                          <a:pt x="332042" y="64103"/>
                        </a:lnTo>
                        <a:cubicBezTo>
                          <a:pt x="252127" y="51054"/>
                          <a:pt x="166021" y="0"/>
                          <a:pt x="166021" y="0"/>
                        </a:cubicBezTo>
                        <a:cubicBezTo>
                          <a:pt x="166021" y="0"/>
                          <a:pt x="79915" y="51054"/>
                          <a:pt x="0" y="64103"/>
                        </a:cubicBezTo>
                        <a:lnTo>
                          <a:pt x="0" y="180118"/>
                        </a:lnTo>
                        <a:cubicBezTo>
                          <a:pt x="0" y="249365"/>
                          <a:pt x="32004" y="314611"/>
                          <a:pt x="86773" y="356997"/>
                        </a:cubicBezTo>
                        <a:cubicBezTo>
                          <a:pt x="107728" y="373190"/>
                          <a:pt x="133731" y="390811"/>
                          <a:pt x="166021" y="409575"/>
                        </a:cubicBezTo>
                        <a:close/>
                      </a:path>
                    </a:pathLst>
                  </a:custGeom>
                  <a:grpFill/>
                  <a:ln w="9525" cap="flat">
                    <a:noFill/>
                    <a:prstDash val="solid"/>
                    <a:miter/>
                  </a:ln>
                </p:spPr>
                <p:txBody>
                  <a:bodyPr rtlCol="0" anchor="ctr"/>
                  <a:lstStyle/>
                  <a:p>
                    <a:endParaRPr lang="en-US" dirty="0"/>
                  </a:p>
                </p:txBody>
              </p:sp>
              <p:sp>
                <p:nvSpPr>
                  <p:cNvPr id="1598" name="Freeform: Shape 1597">
                    <a:extLst>
                      <a:ext uri="{FF2B5EF4-FFF2-40B4-BE49-F238E27FC236}">
                        <a16:creationId xmlns:a16="http://schemas.microsoft.com/office/drawing/2014/main" id="{3B0B5033-1ACB-7017-7E5D-E63EBBFB646B}"/>
                      </a:ext>
                    </a:extLst>
                  </p:cNvPr>
                  <p:cNvSpPr/>
                  <p:nvPr/>
                </p:nvSpPr>
                <p:spPr>
                  <a:xfrm>
                    <a:off x="5914739" y="2819399"/>
                    <a:ext cx="360045" cy="442150"/>
                  </a:xfrm>
                  <a:custGeom>
                    <a:avLst/>
                    <a:gdLst>
                      <a:gd name="connsiteX0" fmla="*/ 180023 w 360045"/>
                      <a:gd name="connsiteY0" fmla="*/ 442151 h 442150"/>
                      <a:gd name="connsiteX1" fmla="*/ 172974 w 360045"/>
                      <a:gd name="connsiteY1" fmla="*/ 438055 h 442150"/>
                      <a:gd name="connsiteX2" fmla="*/ 92202 w 360045"/>
                      <a:gd name="connsiteY2" fmla="*/ 384429 h 442150"/>
                      <a:gd name="connsiteX3" fmla="*/ 24289 w 360045"/>
                      <a:gd name="connsiteY3" fmla="*/ 301180 h 442150"/>
                      <a:gd name="connsiteX4" fmla="*/ 0 w 360045"/>
                      <a:gd name="connsiteY4" fmla="*/ 196501 h 442150"/>
                      <a:gd name="connsiteX5" fmla="*/ 0 w 360045"/>
                      <a:gd name="connsiteY5" fmla="*/ 68485 h 442150"/>
                      <a:gd name="connsiteX6" fmla="*/ 11811 w 360045"/>
                      <a:gd name="connsiteY6" fmla="*/ 66580 h 442150"/>
                      <a:gd name="connsiteX7" fmla="*/ 172879 w 360045"/>
                      <a:gd name="connsiteY7" fmla="*/ 4286 h 442150"/>
                      <a:gd name="connsiteX8" fmla="*/ 180023 w 360045"/>
                      <a:gd name="connsiteY8" fmla="*/ 0 h 442150"/>
                      <a:gd name="connsiteX9" fmla="*/ 187166 w 360045"/>
                      <a:gd name="connsiteY9" fmla="*/ 4286 h 442150"/>
                      <a:gd name="connsiteX10" fmla="*/ 348234 w 360045"/>
                      <a:gd name="connsiteY10" fmla="*/ 66580 h 442150"/>
                      <a:gd name="connsiteX11" fmla="*/ 360045 w 360045"/>
                      <a:gd name="connsiteY11" fmla="*/ 68485 h 442150"/>
                      <a:gd name="connsiteX12" fmla="*/ 360045 w 360045"/>
                      <a:gd name="connsiteY12" fmla="*/ 196501 h 442150"/>
                      <a:gd name="connsiteX13" fmla="*/ 335756 w 360045"/>
                      <a:gd name="connsiteY13" fmla="*/ 301180 h 442150"/>
                      <a:gd name="connsiteX14" fmla="*/ 267843 w 360045"/>
                      <a:gd name="connsiteY14" fmla="*/ 384429 h 442150"/>
                      <a:gd name="connsiteX15" fmla="*/ 187071 w 360045"/>
                      <a:gd name="connsiteY15" fmla="*/ 438055 h 442150"/>
                      <a:gd name="connsiteX16" fmla="*/ 180023 w 360045"/>
                      <a:gd name="connsiteY16" fmla="*/ 442151 h 442150"/>
                      <a:gd name="connsiteX17" fmla="*/ 28099 w 360045"/>
                      <a:gd name="connsiteY17" fmla="*/ 92107 h 442150"/>
                      <a:gd name="connsiteX18" fmla="*/ 28099 w 360045"/>
                      <a:gd name="connsiteY18" fmla="*/ 196405 h 442150"/>
                      <a:gd name="connsiteX19" fmla="*/ 109442 w 360045"/>
                      <a:gd name="connsiteY19" fmla="*/ 362140 h 442150"/>
                      <a:gd name="connsiteX20" fmla="*/ 180023 w 360045"/>
                      <a:gd name="connsiteY20" fmla="*/ 409575 h 442150"/>
                      <a:gd name="connsiteX21" fmla="*/ 250603 w 360045"/>
                      <a:gd name="connsiteY21" fmla="*/ 362140 h 442150"/>
                      <a:gd name="connsiteX22" fmla="*/ 331946 w 360045"/>
                      <a:gd name="connsiteY22" fmla="*/ 196405 h 442150"/>
                      <a:gd name="connsiteX23" fmla="*/ 331946 w 360045"/>
                      <a:gd name="connsiteY23" fmla="*/ 92107 h 442150"/>
                      <a:gd name="connsiteX24" fmla="*/ 180023 w 360045"/>
                      <a:gd name="connsiteY24" fmla="*/ 32480 h 442150"/>
                      <a:gd name="connsiteX25" fmla="*/ 28099 w 360045"/>
                      <a:gd name="connsiteY25" fmla="*/ 92107 h 44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045" h="442150">
                        <a:moveTo>
                          <a:pt x="180023" y="442151"/>
                        </a:moveTo>
                        <a:lnTo>
                          <a:pt x="172974" y="438055"/>
                        </a:lnTo>
                        <a:cubicBezTo>
                          <a:pt x="142589" y="420338"/>
                          <a:pt x="115443" y="402336"/>
                          <a:pt x="92202" y="384429"/>
                        </a:cubicBezTo>
                        <a:cubicBezTo>
                          <a:pt x="63627" y="362331"/>
                          <a:pt x="40100" y="333565"/>
                          <a:pt x="24289" y="301180"/>
                        </a:cubicBezTo>
                        <a:cubicBezTo>
                          <a:pt x="8382" y="268796"/>
                          <a:pt x="0" y="232601"/>
                          <a:pt x="0" y="196501"/>
                        </a:cubicBezTo>
                        <a:lnTo>
                          <a:pt x="0" y="68485"/>
                        </a:lnTo>
                        <a:lnTo>
                          <a:pt x="11811" y="66580"/>
                        </a:lnTo>
                        <a:cubicBezTo>
                          <a:pt x="88011" y="54197"/>
                          <a:pt x="172022" y="4763"/>
                          <a:pt x="172879" y="4286"/>
                        </a:cubicBezTo>
                        <a:lnTo>
                          <a:pt x="180023" y="0"/>
                        </a:lnTo>
                        <a:lnTo>
                          <a:pt x="187166" y="4286"/>
                        </a:lnTo>
                        <a:cubicBezTo>
                          <a:pt x="188024" y="4763"/>
                          <a:pt x="272034" y="54197"/>
                          <a:pt x="348234" y="66580"/>
                        </a:cubicBezTo>
                        <a:lnTo>
                          <a:pt x="360045" y="68485"/>
                        </a:lnTo>
                        <a:lnTo>
                          <a:pt x="360045" y="196501"/>
                        </a:lnTo>
                        <a:cubicBezTo>
                          <a:pt x="360045" y="232601"/>
                          <a:pt x="351663" y="268796"/>
                          <a:pt x="335756" y="301180"/>
                        </a:cubicBezTo>
                        <a:cubicBezTo>
                          <a:pt x="319850" y="333565"/>
                          <a:pt x="296323" y="362426"/>
                          <a:pt x="267843" y="384429"/>
                        </a:cubicBezTo>
                        <a:cubicBezTo>
                          <a:pt x="244697" y="402336"/>
                          <a:pt x="217551" y="420338"/>
                          <a:pt x="187071" y="438055"/>
                        </a:cubicBezTo>
                        <a:lnTo>
                          <a:pt x="180023" y="442151"/>
                        </a:lnTo>
                        <a:close/>
                        <a:moveTo>
                          <a:pt x="28099" y="92107"/>
                        </a:moveTo>
                        <a:lnTo>
                          <a:pt x="28099" y="196405"/>
                        </a:lnTo>
                        <a:cubicBezTo>
                          <a:pt x="28099" y="260795"/>
                          <a:pt x="58484" y="322802"/>
                          <a:pt x="109442" y="362140"/>
                        </a:cubicBezTo>
                        <a:cubicBezTo>
                          <a:pt x="129826" y="377857"/>
                          <a:pt x="153543" y="393859"/>
                          <a:pt x="180023" y="409575"/>
                        </a:cubicBezTo>
                        <a:cubicBezTo>
                          <a:pt x="206502" y="393859"/>
                          <a:pt x="230219" y="377952"/>
                          <a:pt x="250603" y="362140"/>
                        </a:cubicBezTo>
                        <a:cubicBezTo>
                          <a:pt x="301562" y="322802"/>
                          <a:pt x="331946" y="260890"/>
                          <a:pt x="331946" y="196405"/>
                        </a:cubicBezTo>
                        <a:lnTo>
                          <a:pt x="331946" y="92107"/>
                        </a:lnTo>
                        <a:cubicBezTo>
                          <a:pt x="266700" y="78772"/>
                          <a:pt x="201454" y="44482"/>
                          <a:pt x="180023" y="32480"/>
                        </a:cubicBezTo>
                        <a:cubicBezTo>
                          <a:pt x="158591" y="44387"/>
                          <a:pt x="93345" y="78772"/>
                          <a:pt x="28099" y="92107"/>
                        </a:cubicBezTo>
                        <a:close/>
                      </a:path>
                    </a:pathLst>
                  </a:custGeom>
                  <a:grpFill/>
                  <a:ln w="9525" cap="flat">
                    <a:noFill/>
                    <a:prstDash val="solid"/>
                    <a:miter/>
                  </a:ln>
                </p:spPr>
                <p:txBody>
                  <a:bodyPr rtlCol="0" anchor="ctr"/>
                  <a:lstStyle/>
                  <a:p>
                    <a:endParaRPr lang="en-US" dirty="0"/>
                  </a:p>
                </p:txBody>
              </p:sp>
            </p:grpSp>
            <p:sp>
              <p:nvSpPr>
                <p:cNvPr id="1596" name="Freeform: Shape 1595">
                  <a:extLst>
                    <a:ext uri="{FF2B5EF4-FFF2-40B4-BE49-F238E27FC236}">
                      <a16:creationId xmlns:a16="http://schemas.microsoft.com/office/drawing/2014/main" id="{DD2E70A7-0214-B76B-6867-8566A1D98A26}"/>
                    </a:ext>
                  </a:extLst>
                </p:cNvPr>
                <p:cNvSpPr/>
                <p:nvPr/>
              </p:nvSpPr>
              <p:spPr>
                <a:xfrm>
                  <a:off x="6004464" y="2977133"/>
                  <a:ext cx="180403" cy="132873"/>
                </a:xfrm>
                <a:custGeom>
                  <a:avLst/>
                  <a:gdLst>
                    <a:gd name="connsiteX0" fmla="*/ 159734 w 180403"/>
                    <a:gd name="connsiteY0" fmla="*/ 0 h 132873"/>
                    <a:gd name="connsiteX1" fmla="*/ 68294 w 180403"/>
                    <a:gd name="connsiteY1" fmla="*/ 91440 h 132873"/>
                    <a:gd name="connsiteX2" fmla="*/ 20765 w 180403"/>
                    <a:gd name="connsiteY2" fmla="*/ 43910 h 132873"/>
                    <a:gd name="connsiteX3" fmla="*/ 0 w 180403"/>
                    <a:gd name="connsiteY3" fmla="*/ 64579 h 132873"/>
                    <a:gd name="connsiteX4" fmla="*/ 68294 w 180403"/>
                    <a:gd name="connsiteY4" fmla="*/ 132874 h 132873"/>
                    <a:gd name="connsiteX5" fmla="*/ 68294 w 180403"/>
                    <a:gd name="connsiteY5" fmla="*/ 132779 h 132873"/>
                    <a:gd name="connsiteX6" fmla="*/ 68294 w 180403"/>
                    <a:gd name="connsiteY6" fmla="*/ 132874 h 132873"/>
                    <a:gd name="connsiteX7" fmla="*/ 180404 w 180403"/>
                    <a:gd name="connsiteY7" fmla="*/ 20764 h 132873"/>
                    <a:gd name="connsiteX8" fmla="*/ 159734 w 180403"/>
                    <a:gd name="connsiteY8" fmla="*/ 0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03" h="132873">
                      <a:moveTo>
                        <a:pt x="159734" y="0"/>
                      </a:moveTo>
                      <a:lnTo>
                        <a:pt x="68294" y="91440"/>
                      </a:lnTo>
                      <a:lnTo>
                        <a:pt x="20765" y="43910"/>
                      </a:lnTo>
                      <a:lnTo>
                        <a:pt x="0" y="64579"/>
                      </a:lnTo>
                      <a:lnTo>
                        <a:pt x="68294" y="132874"/>
                      </a:lnTo>
                      <a:lnTo>
                        <a:pt x="68294" y="132779"/>
                      </a:lnTo>
                      <a:lnTo>
                        <a:pt x="68294" y="132874"/>
                      </a:lnTo>
                      <a:lnTo>
                        <a:pt x="180404" y="20764"/>
                      </a:lnTo>
                      <a:lnTo>
                        <a:pt x="159734" y="0"/>
                      </a:lnTo>
                      <a:close/>
                    </a:path>
                  </a:pathLst>
                </a:custGeom>
                <a:grpFill/>
                <a:ln w="9525" cap="flat">
                  <a:noFill/>
                  <a:prstDash val="solid"/>
                  <a:miter/>
                </a:ln>
              </p:spPr>
              <p:txBody>
                <a:bodyPr rtlCol="0" anchor="ctr"/>
                <a:lstStyle/>
                <a:p>
                  <a:endParaRPr lang="en-US" dirty="0"/>
                </a:p>
              </p:txBody>
            </p:sp>
          </p:grpSp>
        </p:grpSp>
        <p:grpSp>
          <p:nvGrpSpPr>
            <p:cNvPr id="1526" name="Graphic 23">
              <a:extLst>
                <a:ext uri="{FF2B5EF4-FFF2-40B4-BE49-F238E27FC236}">
                  <a16:creationId xmlns:a16="http://schemas.microsoft.com/office/drawing/2014/main" id="{91960B7D-6630-8FF0-8774-51AE9391570B}"/>
                </a:ext>
              </a:extLst>
            </p:cNvPr>
            <p:cNvGrpSpPr>
              <a:grpSpLocks noChangeAspect="1"/>
            </p:cNvGrpSpPr>
            <p:nvPr/>
          </p:nvGrpSpPr>
          <p:grpSpPr>
            <a:xfrm>
              <a:off x="10425381" y="3667520"/>
              <a:ext cx="320040" cy="320040"/>
              <a:chOff x="5753100" y="5897117"/>
              <a:chExt cx="685800" cy="685800"/>
            </a:xfrm>
            <a:solidFill>
              <a:srgbClr val="D9D9D9"/>
            </a:solidFill>
          </p:grpSpPr>
          <p:sp>
            <p:nvSpPr>
              <p:cNvPr id="1586" name="Freeform: Shape 1585">
                <a:extLst>
                  <a:ext uri="{FF2B5EF4-FFF2-40B4-BE49-F238E27FC236}">
                    <a16:creationId xmlns:a16="http://schemas.microsoft.com/office/drawing/2014/main" id="{FAECE071-5D7C-1EF0-CE1C-1F077837821F}"/>
                  </a:ext>
                </a:extLst>
              </p:cNvPr>
              <p:cNvSpPr/>
              <p:nvPr/>
            </p:nvSpPr>
            <p:spPr>
              <a:xfrm>
                <a:off x="5753100" y="5897117"/>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1587" name="Graphic 23">
                <a:extLst>
                  <a:ext uri="{FF2B5EF4-FFF2-40B4-BE49-F238E27FC236}">
                    <a16:creationId xmlns:a16="http://schemas.microsoft.com/office/drawing/2014/main" id="{781D9594-AB47-7B59-8E48-7C15F004763A}"/>
                  </a:ext>
                </a:extLst>
              </p:cNvPr>
              <p:cNvGrpSpPr/>
              <p:nvPr/>
            </p:nvGrpSpPr>
            <p:grpSpPr>
              <a:xfrm>
                <a:off x="5897975" y="6140385"/>
                <a:ext cx="426339" cy="237268"/>
                <a:chOff x="5897975" y="6140385"/>
                <a:chExt cx="426339" cy="237268"/>
              </a:xfrm>
              <a:grpFill/>
            </p:grpSpPr>
            <p:sp>
              <p:nvSpPr>
                <p:cNvPr id="1588" name="Freeform: Shape 1587">
                  <a:extLst>
                    <a:ext uri="{FF2B5EF4-FFF2-40B4-BE49-F238E27FC236}">
                      <a16:creationId xmlns:a16="http://schemas.microsoft.com/office/drawing/2014/main" id="{4B863641-087C-7535-2758-1D6A59C835A1}"/>
                    </a:ext>
                  </a:extLst>
                </p:cNvPr>
                <p:cNvSpPr/>
                <p:nvPr/>
              </p:nvSpPr>
              <p:spPr>
                <a:xfrm>
                  <a:off x="5941694" y="6309835"/>
                  <a:ext cx="67818" cy="67817"/>
                </a:xfrm>
                <a:custGeom>
                  <a:avLst/>
                  <a:gdLst>
                    <a:gd name="connsiteX0" fmla="*/ 67818 w 67818"/>
                    <a:gd name="connsiteY0" fmla="*/ 33909 h 67817"/>
                    <a:gd name="connsiteX1" fmla="*/ 33909 w 67818"/>
                    <a:gd name="connsiteY1" fmla="*/ 67818 h 67817"/>
                    <a:gd name="connsiteX2" fmla="*/ 0 w 67818"/>
                    <a:gd name="connsiteY2" fmla="*/ 33909 h 67817"/>
                    <a:gd name="connsiteX3" fmla="*/ 33909 w 67818"/>
                    <a:gd name="connsiteY3" fmla="*/ 0 h 67817"/>
                    <a:gd name="connsiteX4" fmla="*/ 67818 w 67818"/>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8"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1589" name="Freeform: Shape 1588">
                  <a:extLst>
                    <a:ext uri="{FF2B5EF4-FFF2-40B4-BE49-F238E27FC236}">
                      <a16:creationId xmlns:a16="http://schemas.microsoft.com/office/drawing/2014/main" id="{F5AF0723-CC56-5D10-F1C1-290E6C7E34FD}"/>
                    </a:ext>
                  </a:extLst>
                </p:cNvPr>
                <p:cNvSpPr/>
                <p:nvPr/>
              </p:nvSpPr>
              <p:spPr>
                <a:xfrm>
                  <a:off x="6222587" y="6309835"/>
                  <a:ext cx="67817" cy="67817"/>
                </a:xfrm>
                <a:custGeom>
                  <a:avLst/>
                  <a:gdLst>
                    <a:gd name="connsiteX0" fmla="*/ 67818 w 67817"/>
                    <a:gd name="connsiteY0" fmla="*/ 33909 h 67817"/>
                    <a:gd name="connsiteX1" fmla="*/ 33909 w 67817"/>
                    <a:gd name="connsiteY1" fmla="*/ 67818 h 67817"/>
                    <a:gd name="connsiteX2" fmla="*/ 0 w 67817"/>
                    <a:gd name="connsiteY2" fmla="*/ 33909 h 67817"/>
                    <a:gd name="connsiteX3" fmla="*/ 33909 w 67817"/>
                    <a:gd name="connsiteY3" fmla="*/ 0 h 67817"/>
                    <a:gd name="connsiteX4" fmla="*/ 67818 w 67817"/>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1590" name="Freeform: Shape 1589">
                  <a:extLst>
                    <a:ext uri="{FF2B5EF4-FFF2-40B4-BE49-F238E27FC236}">
                      <a16:creationId xmlns:a16="http://schemas.microsoft.com/office/drawing/2014/main" id="{3CEDB4AD-0077-A354-B2A1-93DCEFAC2359}"/>
                    </a:ext>
                  </a:extLst>
                </p:cNvPr>
                <p:cNvSpPr/>
                <p:nvPr/>
              </p:nvSpPr>
              <p:spPr>
                <a:xfrm>
                  <a:off x="5898070" y="6140385"/>
                  <a:ext cx="271272" cy="116205"/>
                </a:xfrm>
                <a:custGeom>
                  <a:avLst/>
                  <a:gdLst>
                    <a:gd name="connsiteX0" fmla="*/ 0 w 271272"/>
                    <a:gd name="connsiteY0" fmla="*/ 0 h 116205"/>
                    <a:gd name="connsiteX1" fmla="*/ 271272 w 271272"/>
                    <a:gd name="connsiteY1" fmla="*/ 0 h 116205"/>
                    <a:gd name="connsiteX2" fmla="*/ 271272 w 271272"/>
                    <a:gd name="connsiteY2" fmla="*/ 116205 h 116205"/>
                    <a:gd name="connsiteX3" fmla="*/ 0 w 271272"/>
                    <a:gd name="connsiteY3" fmla="*/ 116205 h 116205"/>
                    <a:gd name="connsiteX4" fmla="*/ 0 w 271272"/>
                    <a:gd name="connsiteY4" fmla="*/ 0 h 1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2" h="116205">
                      <a:moveTo>
                        <a:pt x="0" y="0"/>
                      </a:moveTo>
                      <a:lnTo>
                        <a:pt x="271272" y="0"/>
                      </a:lnTo>
                      <a:lnTo>
                        <a:pt x="271272" y="116205"/>
                      </a:lnTo>
                      <a:lnTo>
                        <a:pt x="0" y="116205"/>
                      </a:lnTo>
                      <a:lnTo>
                        <a:pt x="0" y="0"/>
                      </a:lnTo>
                      <a:close/>
                    </a:path>
                  </a:pathLst>
                </a:custGeom>
                <a:grpFill/>
                <a:ln w="9525" cap="flat">
                  <a:noFill/>
                  <a:prstDash val="solid"/>
                  <a:miter/>
                </a:ln>
              </p:spPr>
              <p:txBody>
                <a:bodyPr rtlCol="0" anchor="ctr"/>
                <a:lstStyle/>
                <a:p>
                  <a:endParaRPr lang="en-US" dirty="0"/>
                </a:p>
              </p:txBody>
            </p:sp>
            <p:sp>
              <p:nvSpPr>
                <p:cNvPr id="1591" name="Freeform: Shape 1590">
                  <a:extLst>
                    <a:ext uri="{FF2B5EF4-FFF2-40B4-BE49-F238E27FC236}">
                      <a16:creationId xmlns:a16="http://schemas.microsoft.com/office/drawing/2014/main" id="{BC22AC0D-A983-8C7B-E9DC-E6BB9EA7A6EC}"/>
                    </a:ext>
                  </a:extLst>
                </p:cNvPr>
                <p:cNvSpPr/>
                <p:nvPr/>
              </p:nvSpPr>
              <p:spPr>
                <a:xfrm>
                  <a:off x="6188678" y="6169437"/>
                  <a:ext cx="135636" cy="174402"/>
                </a:xfrm>
                <a:custGeom>
                  <a:avLst/>
                  <a:gdLst>
                    <a:gd name="connsiteX0" fmla="*/ 19431 w 135636"/>
                    <a:gd name="connsiteY0" fmla="*/ 19335 h 174402"/>
                    <a:gd name="connsiteX1" fmla="*/ 48482 w 135636"/>
                    <a:gd name="connsiteY1" fmla="*/ 19335 h 174402"/>
                    <a:gd name="connsiteX2" fmla="*/ 66866 w 135636"/>
                    <a:gd name="connsiteY2" fmla="*/ 33338 h 174402"/>
                    <a:gd name="connsiteX3" fmla="*/ 76581 w 135636"/>
                    <a:gd name="connsiteY3" fmla="*/ 66770 h 174402"/>
                    <a:gd name="connsiteX4" fmla="*/ 77057 w 135636"/>
                    <a:gd name="connsiteY4" fmla="*/ 67723 h 174402"/>
                    <a:gd name="connsiteX5" fmla="*/ 19431 w 135636"/>
                    <a:gd name="connsiteY5" fmla="*/ 67723 h 174402"/>
                    <a:gd name="connsiteX6" fmla="*/ 19431 w 135636"/>
                    <a:gd name="connsiteY6" fmla="*/ 19240 h 174402"/>
                    <a:gd name="connsiteX7" fmla="*/ 48482 w 135636"/>
                    <a:gd name="connsiteY7" fmla="*/ 0 h 174402"/>
                    <a:gd name="connsiteX8" fmla="*/ 0 w 135636"/>
                    <a:gd name="connsiteY8" fmla="*/ 0 h 174402"/>
                    <a:gd name="connsiteX9" fmla="*/ 0 w 135636"/>
                    <a:gd name="connsiteY9" fmla="*/ 174403 h 174402"/>
                    <a:gd name="connsiteX10" fmla="*/ 19336 w 135636"/>
                    <a:gd name="connsiteY10" fmla="*/ 174403 h 174402"/>
                    <a:gd name="connsiteX11" fmla="*/ 67818 w 135636"/>
                    <a:gd name="connsiteY11" fmla="*/ 125920 h 174402"/>
                    <a:gd name="connsiteX12" fmla="*/ 116300 w 135636"/>
                    <a:gd name="connsiteY12" fmla="*/ 174403 h 174402"/>
                    <a:gd name="connsiteX13" fmla="*/ 135636 w 135636"/>
                    <a:gd name="connsiteY13" fmla="*/ 155067 h 174402"/>
                    <a:gd name="connsiteX14" fmla="*/ 135636 w 135636"/>
                    <a:gd name="connsiteY14" fmla="*/ 106585 h 174402"/>
                    <a:gd name="connsiteX15" fmla="*/ 127921 w 135636"/>
                    <a:gd name="connsiteY15" fmla="*/ 91059 h 174402"/>
                    <a:gd name="connsiteX16" fmla="*/ 102203 w 135636"/>
                    <a:gd name="connsiteY16" fmla="*/ 71723 h 174402"/>
                    <a:gd name="connsiteX17" fmla="*/ 95441 w 135636"/>
                    <a:gd name="connsiteY17" fmla="*/ 61531 h 174402"/>
                    <a:gd name="connsiteX18" fmla="*/ 85725 w 135636"/>
                    <a:gd name="connsiteY18" fmla="*/ 28098 h 174402"/>
                    <a:gd name="connsiteX19" fmla="*/ 48387 w 135636"/>
                    <a:gd name="connsiteY19"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636" h="174402">
                      <a:moveTo>
                        <a:pt x="19431" y="19335"/>
                      </a:moveTo>
                      <a:lnTo>
                        <a:pt x="48482" y="19335"/>
                      </a:lnTo>
                      <a:cubicBezTo>
                        <a:pt x="57245" y="19335"/>
                        <a:pt x="64960" y="25146"/>
                        <a:pt x="66866" y="33338"/>
                      </a:cubicBezTo>
                      <a:lnTo>
                        <a:pt x="76581" y="66770"/>
                      </a:lnTo>
                      <a:cubicBezTo>
                        <a:pt x="76581" y="67246"/>
                        <a:pt x="77057" y="67246"/>
                        <a:pt x="77057" y="67723"/>
                      </a:cubicBezTo>
                      <a:lnTo>
                        <a:pt x="19431" y="67723"/>
                      </a:lnTo>
                      <a:lnTo>
                        <a:pt x="19431" y="19240"/>
                      </a:lnTo>
                      <a:close/>
                      <a:moveTo>
                        <a:pt x="48482" y="0"/>
                      </a:moveTo>
                      <a:lnTo>
                        <a:pt x="0" y="0"/>
                      </a:lnTo>
                      <a:lnTo>
                        <a:pt x="0" y="174403"/>
                      </a:lnTo>
                      <a:lnTo>
                        <a:pt x="19336" y="174403"/>
                      </a:lnTo>
                      <a:cubicBezTo>
                        <a:pt x="19336" y="147732"/>
                        <a:pt x="41148" y="125920"/>
                        <a:pt x="67818" y="125920"/>
                      </a:cubicBezTo>
                      <a:cubicBezTo>
                        <a:pt x="94488" y="125920"/>
                        <a:pt x="116300" y="147732"/>
                        <a:pt x="116300" y="174403"/>
                      </a:cubicBezTo>
                      <a:cubicBezTo>
                        <a:pt x="126968" y="174403"/>
                        <a:pt x="135636" y="165639"/>
                        <a:pt x="135636" y="155067"/>
                      </a:cubicBezTo>
                      <a:lnTo>
                        <a:pt x="135636" y="106585"/>
                      </a:lnTo>
                      <a:cubicBezTo>
                        <a:pt x="135636" y="100298"/>
                        <a:pt x="132683" y="94964"/>
                        <a:pt x="127921" y="91059"/>
                      </a:cubicBezTo>
                      <a:lnTo>
                        <a:pt x="102203" y="71723"/>
                      </a:lnTo>
                      <a:cubicBezTo>
                        <a:pt x="98774" y="69342"/>
                        <a:pt x="96393" y="65437"/>
                        <a:pt x="95441" y="61531"/>
                      </a:cubicBezTo>
                      <a:lnTo>
                        <a:pt x="85725" y="28098"/>
                      </a:lnTo>
                      <a:cubicBezTo>
                        <a:pt x="80867" y="11620"/>
                        <a:pt x="65342" y="0"/>
                        <a:pt x="48387" y="0"/>
                      </a:cubicBezTo>
                      <a:close/>
                    </a:path>
                  </a:pathLst>
                </a:custGeom>
                <a:grpFill/>
                <a:ln w="9525" cap="flat">
                  <a:noFill/>
                  <a:prstDash val="solid"/>
                  <a:miter/>
                </a:ln>
              </p:spPr>
              <p:txBody>
                <a:bodyPr rtlCol="0" anchor="ctr"/>
                <a:lstStyle/>
                <a:p>
                  <a:endParaRPr lang="en-US" dirty="0"/>
                </a:p>
              </p:txBody>
            </p:sp>
            <p:sp>
              <p:nvSpPr>
                <p:cNvPr id="1592" name="Freeform: Shape 1591">
                  <a:extLst>
                    <a:ext uri="{FF2B5EF4-FFF2-40B4-BE49-F238E27FC236}">
                      <a16:creationId xmlns:a16="http://schemas.microsoft.com/office/drawing/2014/main" id="{DE5510F4-8BA6-D675-7EEC-555640B653BA}"/>
                    </a:ext>
                  </a:extLst>
                </p:cNvPr>
                <p:cNvSpPr/>
                <p:nvPr/>
              </p:nvSpPr>
              <p:spPr>
                <a:xfrm>
                  <a:off x="5897975" y="6275926"/>
                  <a:ext cx="271367" cy="67817"/>
                </a:xfrm>
                <a:custGeom>
                  <a:avLst/>
                  <a:gdLst>
                    <a:gd name="connsiteX0" fmla="*/ 271367 w 271367"/>
                    <a:gd name="connsiteY0" fmla="*/ 67818 h 67817"/>
                    <a:gd name="connsiteX1" fmla="*/ 126016 w 271367"/>
                    <a:gd name="connsiteY1" fmla="*/ 67818 h 67817"/>
                    <a:gd name="connsiteX2" fmla="*/ 77534 w 271367"/>
                    <a:gd name="connsiteY2" fmla="*/ 19335 h 67817"/>
                    <a:gd name="connsiteX3" fmla="*/ 29051 w 271367"/>
                    <a:gd name="connsiteY3" fmla="*/ 67818 h 67817"/>
                    <a:gd name="connsiteX4" fmla="*/ 0 w 271367"/>
                    <a:gd name="connsiteY4" fmla="*/ 67818 h 67817"/>
                    <a:gd name="connsiteX5" fmla="*/ 0 w 271367"/>
                    <a:gd name="connsiteY5" fmla="*/ 0 h 67817"/>
                    <a:gd name="connsiteX6" fmla="*/ 271272 w 271367"/>
                    <a:gd name="connsiteY6" fmla="*/ 0 h 67817"/>
                    <a:gd name="connsiteX7" fmla="*/ 271272 w 271367"/>
                    <a:gd name="connsiteY7" fmla="*/ 67818 h 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367" h="67817">
                      <a:moveTo>
                        <a:pt x="271367" y="67818"/>
                      </a:moveTo>
                      <a:lnTo>
                        <a:pt x="126016" y="67818"/>
                      </a:lnTo>
                      <a:cubicBezTo>
                        <a:pt x="126016" y="41148"/>
                        <a:pt x="104203" y="19335"/>
                        <a:pt x="77534" y="19335"/>
                      </a:cubicBezTo>
                      <a:cubicBezTo>
                        <a:pt x="50863" y="19335"/>
                        <a:pt x="29051" y="41148"/>
                        <a:pt x="29051" y="67818"/>
                      </a:cubicBezTo>
                      <a:lnTo>
                        <a:pt x="0" y="67818"/>
                      </a:lnTo>
                      <a:lnTo>
                        <a:pt x="0" y="0"/>
                      </a:lnTo>
                      <a:lnTo>
                        <a:pt x="271272" y="0"/>
                      </a:lnTo>
                      <a:lnTo>
                        <a:pt x="271272" y="67818"/>
                      </a:lnTo>
                      <a:close/>
                    </a:path>
                  </a:pathLst>
                </a:custGeom>
                <a:grpFill/>
                <a:ln w="9525" cap="flat">
                  <a:noFill/>
                  <a:prstDash val="solid"/>
                  <a:miter/>
                </a:ln>
              </p:spPr>
              <p:txBody>
                <a:bodyPr rtlCol="0" anchor="ctr"/>
                <a:lstStyle/>
                <a:p>
                  <a:endParaRPr lang="en-US" dirty="0"/>
                </a:p>
              </p:txBody>
            </p:sp>
          </p:grpSp>
        </p:grpSp>
        <p:grpSp>
          <p:nvGrpSpPr>
            <p:cNvPr id="1527" name="Graphic 23">
              <a:extLst>
                <a:ext uri="{FF2B5EF4-FFF2-40B4-BE49-F238E27FC236}">
                  <a16:creationId xmlns:a16="http://schemas.microsoft.com/office/drawing/2014/main" id="{FA554220-6F02-B109-D646-CB2309FED476}"/>
                </a:ext>
              </a:extLst>
            </p:cNvPr>
            <p:cNvGrpSpPr/>
            <p:nvPr/>
          </p:nvGrpSpPr>
          <p:grpSpPr>
            <a:xfrm>
              <a:off x="10105305" y="3667520"/>
              <a:ext cx="320040" cy="320040"/>
              <a:chOff x="5753100" y="5093493"/>
              <a:chExt cx="685800" cy="685800"/>
            </a:xfrm>
            <a:solidFill>
              <a:srgbClr val="D9D9D9"/>
            </a:solidFill>
          </p:grpSpPr>
          <p:sp>
            <p:nvSpPr>
              <p:cNvPr id="1572" name="Freeform: Shape 1571">
                <a:extLst>
                  <a:ext uri="{FF2B5EF4-FFF2-40B4-BE49-F238E27FC236}">
                    <a16:creationId xmlns:a16="http://schemas.microsoft.com/office/drawing/2014/main" id="{2ECC6691-8AD9-DC34-BC63-00A3D5FA70C1}"/>
                  </a:ext>
                </a:extLst>
              </p:cNvPr>
              <p:cNvSpPr/>
              <p:nvPr/>
            </p:nvSpPr>
            <p:spPr>
              <a:xfrm>
                <a:off x="5753100" y="5093493"/>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573" name="Graphic 23">
                <a:extLst>
                  <a:ext uri="{FF2B5EF4-FFF2-40B4-BE49-F238E27FC236}">
                    <a16:creationId xmlns:a16="http://schemas.microsoft.com/office/drawing/2014/main" id="{4D6C7C51-5895-4CAA-553B-194BA5D6CE92}"/>
                  </a:ext>
                </a:extLst>
              </p:cNvPr>
              <p:cNvGrpSpPr/>
              <p:nvPr/>
            </p:nvGrpSpPr>
            <p:grpSpPr>
              <a:xfrm>
                <a:off x="5893403" y="5242845"/>
                <a:ext cx="449865" cy="431577"/>
                <a:chOff x="5893403" y="5242845"/>
                <a:chExt cx="449865" cy="431577"/>
              </a:xfrm>
              <a:grpFill/>
            </p:grpSpPr>
            <p:sp>
              <p:nvSpPr>
                <p:cNvPr id="1574" name="Freeform: Shape 1573">
                  <a:extLst>
                    <a:ext uri="{FF2B5EF4-FFF2-40B4-BE49-F238E27FC236}">
                      <a16:creationId xmlns:a16="http://schemas.microsoft.com/office/drawing/2014/main" id="{7CC5129D-F63F-0BDF-6735-17D9E8A35D8D}"/>
                    </a:ext>
                  </a:extLst>
                </p:cNvPr>
                <p:cNvSpPr/>
                <p:nvPr/>
              </p:nvSpPr>
              <p:spPr>
                <a:xfrm>
                  <a:off x="5896356" y="5242845"/>
                  <a:ext cx="284035" cy="77533"/>
                </a:xfrm>
                <a:custGeom>
                  <a:avLst/>
                  <a:gdLst>
                    <a:gd name="connsiteX0" fmla="*/ 284036 w 284035"/>
                    <a:gd name="connsiteY0" fmla="*/ 38767 h 77533"/>
                    <a:gd name="connsiteX1" fmla="*/ 142018 w 284035"/>
                    <a:gd name="connsiteY1" fmla="*/ 77534 h 77533"/>
                    <a:gd name="connsiteX2" fmla="*/ 0 w 284035"/>
                    <a:gd name="connsiteY2" fmla="*/ 38767 h 77533"/>
                    <a:gd name="connsiteX3" fmla="*/ 142018 w 284035"/>
                    <a:gd name="connsiteY3" fmla="*/ 0 h 77533"/>
                    <a:gd name="connsiteX4" fmla="*/ 284036 w 284035"/>
                    <a:gd name="connsiteY4" fmla="*/ 38767 h 7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35" h="77533">
                      <a:moveTo>
                        <a:pt x="284036" y="38767"/>
                      </a:moveTo>
                      <a:cubicBezTo>
                        <a:pt x="284036" y="60177"/>
                        <a:pt x="220452" y="77534"/>
                        <a:pt x="142018" y="77534"/>
                      </a:cubicBezTo>
                      <a:cubicBezTo>
                        <a:pt x="63584" y="77534"/>
                        <a:pt x="0" y="60177"/>
                        <a:pt x="0" y="38767"/>
                      </a:cubicBezTo>
                      <a:cubicBezTo>
                        <a:pt x="0" y="17356"/>
                        <a:pt x="63584" y="0"/>
                        <a:pt x="142018" y="0"/>
                      </a:cubicBezTo>
                      <a:cubicBezTo>
                        <a:pt x="220452" y="0"/>
                        <a:pt x="284036" y="17356"/>
                        <a:pt x="284036" y="38767"/>
                      </a:cubicBezTo>
                      <a:close/>
                    </a:path>
                  </a:pathLst>
                </a:custGeom>
                <a:grpFill/>
                <a:ln w="9525" cap="flat">
                  <a:noFill/>
                  <a:prstDash val="solid"/>
                  <a:miter/>
                </a:ln>
              </p:spPr>
              <p:txBody>
                <a:bodyPr rtlCol="0" anchor="ctr"/>
                <a:lstStyle/>
                <a:p>
                  <a:endParaRPr lang="en-US" dirty="0"/>
                </a:p>
              </p:txBody>
            </p:sp>
            <p:sp>
              <p:nvSpPr>
                <p:cNvPr id="1575" name="Freeform: Shape 1574">
                  <a:extLst>
                    <a:ext uri="{FF2B5EF4-FFF2-40B4-BE49-F238E27FC236}">
                      <a16:creationId xmlns:a16="http://schemas.microsoft.com/office/drawing/2014/main" id="{C66737A1-A88F-B0AC-6D4B-569435470C1F}"/>
                    </a:ext>
                  </a:extLst>
                </p:cNvPr>
                <p:cNvSpPr/>
                <p:nvPr/>
              </p:nvSpPr>
              <p:spPr>
                <a:xfrm>
                  <a:off x="6059519" y="5390768"/>
                  <a:ext cx="259461" cy="259460"/>
                </a:xfrm>
                <a:custGeom>
                  <a:avLst/>
                  <a:gdLst>
                    <a:gd name="connsiteX0" fmla="*/ 25622 w 259461"/>
                    <a:gd name="connsiteY0" fmla="*/ 52292 h 259460"/>
                    <a:gd name="connsiteX1" fmla="*/ 117062 w 259461"/>
                    <a:gd name="connsiteY1" fmla="*/ 28956 h 259460"/>
                    <a:gd name="connsiteX2" fmla="*/ 123825 w 259461"/>
                    <a:gd name="connsiteY2" fmla="*/ 33147 h 259460"/>
                    <a:gd name="connsiteX3" fmla="*/ 123825 w 259461"/>
                    <a:gd name="connsiteY3" fmla="*/ 77057 h 259460"/>
                    <a:gd name="connsiteX4" fmla="*/ 667 w 259461"/>
                    <a:gd name="connsiteY4" fmla="*/ 116205 h 259460"/>
                    <a:gd name="connsiteX5" fmla="*/ 0 w 259461"/>
                    <a:gd name="connsiteY5" fmla="*/ 129635 h 259460"/>
                    <a:gd name="connsiteX6" fmla="*/ 1238 w 259461"/>
                    <a:gd name="connsiteY6" fmla="*/ 147447 h 259460"/>
                    <a:gd name="connsiteX7" fmla="*/ 117062 w 259461"/>
                    <a:gd name="connsiteY7" fmla="*/ 122587 h 259460"/>
                    <a:gd name="connsiteX8" fmla="*/ 123825 w 259461"/>
                    <a:gd name="connsiteY8" fmla="*/ 126778 h 259460"/>
                    <a:gd name="connsiteX9" fmla="*/ 123825 w 259461"/>
                    <a:gd name="connsiteY9" fmla="*/ 170688 h 259460"/>
                    <a:gd name="connsiteX10" fmla="*/ 26384 w 259461"/>
                    <a:gd name="connsiteY10" fmla="*/ 208121 h 259460"/>
                    <a:gd name="connsiteX11" fmla="*/ 129731 w 259461"/>
                    <a:gd name="connsiteY11" fmla="*/ 259461 h 259460"/>
                    <a:gd name="connsiteX12" fmla="*/ 259461 w 259461"/>
                    <a:gd name="connsiteY12" fmla="*/ 129730 h 259460"/>
                    <a:gd name="connsiteX13" fmla="*/ 129731 w 259461"/>
                    <a:gd name="connsiteY13" fmla="*/ 0 h 259460"/>
                    <a:gd name="connsiteX14" fmla="*/ 107156 w 259461"/>
                    <a:gd name="connsiteY14" fmla="*/ 2000 h 259460"/>
                    <a:gd name="connsiteX15" fmla="*/ 70866 w 259461"/>
                    <a:gd name="connsiteY15" fmla="*/ 14097 h 259460"/>
                    <a:gd name="connsiteX16" fmla="*/ 25622 w 259461"/>
                    <a:gd name="connsiteY16" fmla="*/ 52292 h 2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461" h="259460">
                      <a:moveTo>
                        <a:pt x="25622" y="52292"/>
                      </a:moveTo>
                      <a:cubicBezTo>
                        <a:pt x="67056" y="48482"/>
                        <a:pt x="100965" y="39910"/>
                        <a:pt x="117062" y="28956"/>
                      </a:cubicBezTo>
                      <a:cubicBezTo>
                        <a:pt x="120015" y="26955"/>
                        <a:pt x="123825" y="29337"/>
                        <a:pt x="123825" y="33147"/>
                      </a:cubicBezTo>
                      <a:lnTo>
                        <a:pt x="123825" y="77057"/>
                      </a:lnTo>
                      <a:cubicBezTo>
                        <a:pt x="123825" y="96869"/>
                        <a:pt x="70390" y="113347"/>
                        <a:pt x="667" y="116205"/>
                      </a:cubicBezTo>
                      <a:cubicBezTo>
                        <a:pt x="191" y="120586"/>
                        <a:pt x="0" y="125158"/>
                        <a:pt x="0" y="129635"/>
                      </a:cubicBezTo>
                      <a:cubicBezTo>
                        <a:pt x="0" y="135731"/>
                        <a:pt x="381" y="141637"/>
                        <a:pt x="1238" y="147447"/>
                      </a:cubicBezTo>
                      <a:cubicBezTo>
                        <a:pt x="53531" y="145256"/>
                        <a:pt x="97917" y="135541"/>
                        <a:pt x="117062" y="122587"/>
                      </a:cubicBezTo>
                      <a:cubicBezTo>
                        <a:pt x="120015" y="120586"/>
                        <a:pt x="123825" y="122967"/>
                        <a:pt x="123825" y="126778"/>
                      </a:cubicBezTo>
                      <a:lnTo>
                        <a:pt x="123825" y="170688"/>
                      </a:lnTo>
                      <a:cubicBezTo>
                        <a:pt x="123825" y="188023"/>
                        <a:pt x="83058" y="202787"/>
                        <a:pt x="26384" y="208121"/>
                      </a:cubicBezTo>
                      <a:cubicBezTo>
                        <a:pt x="50102" y="239268"/>
                        <a:pt x="87535" y="259461"/>
                        <a:pt x="129731" y="259461"/>
                      </a:cubicBezTo>
                      <a:cubicBezTo>
                        <a:pt x="201359" y="259461"/>
                        <a:pt x="259461" y="201358"/>
                        <a:pt x="259461" y="129730"/>
                      </a:cubicBezTo>
                      <a:cubicBezTo>
                        <a:pt x="259461" y="58102"/>
                        <a:pt x="201359" y="0"/>
                        <a:pt x="129731" y="0"/>
                      </a:cubicBezTo>
                      <a:cubicBezTo>
                        <a:pt x="122015" y="0"/>
                        <a:pt x="114491" y="667"/>
                        <a:pt x="107156" y="2000"/>
                      </a:cubicBezTo>
                      <a:cubicBezTo>
                        <a:pt x="98108" y="6667"/>
                        <a:pt x="85725" y="10763"/>
                        <a:pt x="70866" y="14097"/>
                      </a:cubicBezTo>
                      <a:cubicBezTo>
                        <a:pt x="52959" y="23241"/>
                        <a:pt x="37529" y="36386"/>
                        <a:pt x="25622" y="52292"/>
                      </a:cubicBezTo>
                      <a:close/>
                    </a:path>
                  </a:pathLst>
                </a:custGeom>
                <a:grpFill/>
                <a:ln w="9525" cap="flat">
                  <a:noFill/>
                  <a:prstDash val="solid"/>
                  <a:miter/>
                </a:ln>
              </p:spPr>
              <p:txBody>
                <a:bodyPr rtlCol="0" anchor="ctr"/>
                <a:lstStyle/>
                <a:p>
                  <a:endParaRPr lang="en-US" dirty="0"/>
                </a:p>
              </p:txBody>
            </p:sp>
            <p:sp>
              <p:nvSpPr>
                <p:cNvPr id="1576" name="Freeform: Shape 1575">
                  <a:extLst>
                    <a:ext uri="{FF2B5EF4-FFF2-40B4-BE49-F238E27FC236}">
                      <a16:creationId xmlns:a16="http://schemas.microsoft.com/office/drawing/2014/main" id="{6C52721E-A66F-2EE0-2FE2-DAD189F7DBCD}"/>
                    </a:ext>
                  </a:extLst>
                </p:cNvPr>
                <p:cNvSpPr/>
                <p:nvPr/>
              </p:nvSpPr>
              <p:spPr>
                <a:xfrm>
                  <a:off x="5893498" y="5325368"/>
                  <a:ext cx="289941" cy="88450"/>
                </a:xfrm>
                <a:custGeom>
                  <a:avLst/>
                  <a:gdLst>
                    <a:gd name="connsiteX0" fmla="*/ 235839 w 289941"/>
                    <a:gd name="connsiteY0" fmla="*/ 53112 h 88450"/>
                    <a:gd name="connsiteX1" fmla="*/ 289941 w 289941"/>
                    <a:gd name="connsiteY1" fmla="*/ 41111 h 88450"/>
                    <a:gd name="connsiteX2" fmla="*/ 289941 w 289941"/>
                    <a:gd name="connsiteY2" fmla="*/ 4916 h 88450"/>
                    <a:gd name="connsiteX3" fmla="*/ 283178 w 289941"/>
                    <a:gd name="connsiteY3" fmla="*/ 725 h 88450"/>
                    <a:gd name="connsiteX4" fmla="*/ 144971 w 289941"/>
                    <a:gd name="connsiteY4" fmla="*/ 26061 h 88450"/>
                    <a:gd name="connsiteX5" fmla="*/ 6763 w 289941"/>
                    <a:gd name="connsiteY5" fmla="*/ 725 h 88450"/>
                    <a:gd name="connsiteX6" fmla="*/ 0 w 289941"/>
                    <a:gd name="connsiteY6" fmla="*/ 4916 h 88450"/>
                    <a:gd name="connsiteX7" fmla="*/ 0 w 289941"/>
                    <a:gd name="connsiteY7" fmla="*/ 48826 h 88450"/>
                    <a:gd name="connsiteX8" fmla="*/ 145066 w 289941"/>
                    <a:gd name="connsiteY8" fmla="*/ 88450 h 88450"/>
                    <a:gd name="connsiteX9" fmla="*/ 186309 w 289941"/>
                    <a:gd name="connsiteY9" fmla="*/ 86831 h 88450"/>
                    <a:gd name="connsiteX10" fmla="*/ 186976 w 289941"/>
                    <a:gd name="connsiteY10" fmla="*/ 86069 h 88450"/>
                    <a:gd name="connsiteX11" fmla="*/ 235934 w 289941"/>
                    <a:gd name="connsiteY11" fmla="*/ 53017 h 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41" h="88450">
                      <a:moveTo>
                        <a:pt x="235839" y="53112"/>
                      </a:moveTo>
                      <a:cubicBezTo>
                        <a:pt x="253079" y="45873"/>
                        <a:pt x="271272" y="41777"/>
                        <a:pt x="289941" y="41111"/>
                      </a:cubicBezTo>
                      <a:lnTo>
                        <a:pt x="289941" y="4916"/>
                      </a:lnTo>
                      <a:cubicBezTo>
                        <a:pt x="289941" y="1106"/>
                        <a:pt x="286131" y="-1275"/>
                        <a:pt x="283178" y="725"/>
                      </a:cubicBezTo>
                      <a:cubicBezTo>
                        <a:pt x="261271" y="15584"/>
                        <a:pt x="206597" y="26061"/>
                        <a:pt x="144971" y="26061"/>
                      </a:cubicBezTo>
                      <a:cubicBezTo>
                        <a:pt x="83344" y="26061"/>
                        <a:pt x="28575" y="15488"/>
                        <a:pt x="6763" y="725"/>
                      </a:cubicBezTo>
                      <a:cubicBezTo>
                        <a:pt x="3810" y="-1275"/>
                        <a:pt x="0" y="1106"/>
                        <a:pt x="0" y="4916"/>
                      </a:cubicBezTo>
                      <a:lnTo>
                        <a:pt x="0" y="48826"/>
                      </a:lnTo>
                      <a:cubicBezTo>
                        <a:pt x="0" y="70734"/>
                        <a:pt x="64960" y="88450"/>
                        <a:pt x="145066" y="88450"/>
                      </a:cubicBezTo>
                      <a:cubicBezTo>
                        <a:pt x="159353" y="88450"/>
                        <a:pt x="173260" y="87879"/>
                        <a:pt x="186309" y="86831"/>
                      </a:cubicBezTo>
                      <a:cubicBezTo>
                        <a:pt x="186500" y="86545"/>
                        <a:pt x="186785" y="86354"/>
                        <a:pt x="186976" y="86069"/>
                      </a:cubicBezTo>
                      <a:cubicBezTo>
                        <a:pt x="201168" y="71877"/>
                        <a:pt x="217646" y="60827"/>
                        <a:pt x="235934" y="53017"/>
                      </a:cubicBezTo>
                      <a:close/>
                    </a:path>
                  </a:pathLst>
                </a:custGeom>
                <a:grpFill/>
                <a:ln w="9525" cap="flat">
                  <a:noFill/>
                  <a:prstDash val="solid"/>
                  <a:miter/>
                </a:ln>
              </p:spPr>
              <p:txBody>
                <a:bodyPr rtlCol="0" anchor="ctr"/>
                <a:lstStyle/>
                <a:p>
                  <a:endParaRPr lang="en-US" dirty="0"/>
                </a:p>
              </p:txBody>
            </p:sp>
            <p:sp>
              <p:nvSpPr>
                <p:cNvPr id="1577" name="Freeform: Shape 1576">
                  <a:extLst>
                    <a:ext uri="{FF2B5EF4-FFF2-40B4-BE49-F238E27FC236}">
                      <a16:creationId xmlns:a16="http://schemas.microsoft.com/office/drawing/2014/main" id="{5AC747E2-8B18-D6BF-F064-9E2B95E86358}"/>
                    </a:ext>
                  </a:extLst>
                </p:cNvPr>
                <p:cNvSpPr/>
                <p:nvPr/>
              </p:nvSpPr>
              <p:spPr>
                <a:xfrm>
                  <a:off x="5893403" y="5419094"/>
                  <a:ext cx="161544" cy="88449"/>
                </a:xfrm>
                <a:custGeom>
                  <a:avLst/>
                  <a:gdLst>
                    <a:gd name="connsiteX0" fmla="*/ 161544 w 161544"/>
                    <a:gd name="connsiteY0" fmla="*/ 25776 h 88449"/>
                    <a:gd name="connsiteX1" fmla="*/ 144971 w 161544"/>
                    <a:gd name="connsiteY1" fmla="*/ 26061 h 88449"/>
                    <a:gd name="connsiteX2" fmla="*/ 6763 w 161544"/>
                    <a:gd name="connsiteY2" fmla="*/ 725 h 88449"/>
                    <a:gd name="connsiteX3" fmla="*/ 0 w 161544"/>
                    <a:gd name="connsiteY3" fmla="*/ 4916 h 88449"/>
                    <a:gd name="connsiteX4" fmla="*/ 0 w 161544"/>
                    <a:gd name="connsiteY4" fmla="*/ 48826 h 88449"/>
                    <a:gd name="connsiteX5" fmla="*/ 142304 w 161544"/>
                    <a:gd name="connsiteY5" fmla="*/ 88450 h 88449"/>
                    <a:gd name="connsiteX6" fmla="*/ 153924 w 161544"/>
                    <a:gd name="connsiteY6" fmla="*/ 41492 h 88449"/>
                    <a:gd name="connsiteX7" fmla="*/ 161544 w 161544"/>
                    <a:gd name="connsiteY7" fmla="*/ 2587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44" h="88449">
                      <a:moveTo>
                        <a:pt x="161544" y="25776"/>
                      </a:moveTo>
                      <a:cubicBezTo>
                        <a:pt x="156115" y="25966"/>
                        <a:pt x="150590" y="26061"/>
                        <a:pt x="144971" y="26061"/>
                      </a:cubicBezTo>
                      <a:cubicBezTo>
                        <a:pt x="83249" y="26061"/>
                        <a:pt x="28575" y="15489"/>
                        <a:pt x="6763" y="725"/>
                      </a:cubicBezTo>
                      <a:cubicBezTo>
                        <a:pt x="3810" y="-1276"/>
                        <a:pt x="0" y="1106"/>
                        <a:pt x="0" y="4916"/>
                      </a:cubicBezTo>
                      <a:lnTo>
                        <a:pt x="0" y="48826"/>
                      </a:lnTo>
                      <a:cubicBezTo>
                        <a:pt x="0" y="70448"/>
                        <a:pt x="63437" y="88069"/>
                        <a:pt x="142304" y="88450"/>
                      </a:cubicBezTo>
                      <a:cubicBezTo>
                        <a:pt x="143637" y="72258"/>
                        <a:pt x="147542" y="56446"/>
                        <a:pt x="153924" y="41492"/>
                      </a:cubicBezTo>
                      <a:cubicBezTo>
                        <a:pt x="156210" y="36158"/>
                        <a:pt x="158782" y="30919"/>
                        <a:pt x="161544" y="25871"/>
                      </a:cubicBezTo>
                      <a:close/>
                    </a:path>
                  </a:pathLst>
                </a:custGeom>
                <a:grpFill/>
                <a:ln w="9525" cap="flat">
                  <a:noFill/>
                  <a:prstDash val="solid"/>
                  <a:miter/>
                </a:ln>
              </p:spPr>
              <p:txBody>
                <a:bodyPr rtlCol="0" anchor="ctr"/>
                <a:lstStyle/>
                <a:p>
                  <a:endParaRPr lang="en-US" dirty="0"/>
                </a:p>
              </p:txBody>
            </p:sp>
            <p:sp>
              <p:nvSpPr>
                <p:cNvPr id="1578" name="Freeform: Shape 1577">
                  <a:extLst>
                    <a:ext uri="{FF2B5EF4-FFF2-40B4-BE49-F238E27FC236}">
                      <a16:creationId xmlns:a16="http://schemas.microsoft.com/office/drawing/2014/main" id="{FA758D63-12A5-BA80-2D0B-E104D86060D5}"/>
                    </a:ext>
                  </a:extLst>
                </p:cNvPr>
                <p:cNvSpPr/>
                <p:nvPr/>
              </p:nvSpPr>
              <p:spPr>
                <a:xfrm>
                  <a:off x="5893403" y="5512725"/>
                  <a:ext cx="164401" cy="88449"/>
                </a:xfrm>
                <a:custGeom>
                  <a:avLst/>
                  <a:gdLst>
                    <a:gd name="connsiteX0" fmla="*/ 142875 w 164401"/>
                    <a:gd name="connsiteY0" fmla="*/ 26061 h 88449"/>
                    <a:gd name="connsiteX1" fmla="*/ 6763 w 164401"/>
                    <a:gd name="connsiteY1" fmla="*/ 725 h 88449"/>
                    <a:gd name="connsiteX2" fmla="*/ 0 w 164401"/>
                    <a:gd name="connsiteY2" fmla="*/ 4916 h 88449"/>
                    <a:gd name="connsiteX3" fmla="*/ 0 w 164401"/>
                    <a:gd name="connsiteY3" fmla="*/ 48826 h 88449"/>
                    <a:gd name="connsiteX4" fmla="*/ 145066 w 164401"/>
                    <a:gd name="connsiteY4" fmla="*/ 88450 h 88449"/>
                    <a:gd name="connsiteX5" fmla="*/ 164402 w 164401"/>
                    <a:gd name="connsiteY5" fmla="*/ 88069 h 88449"/>
                    <a:gd name="connsiteX6" fmla="*/ 154019 w 164401"/>
                    <a:gd name="connsiteY6" fmla="*/ 67781 h 88449"/>
                    <a:gd name="connsiteX7" fmla="*/ 142970 w 164401"/>
                    <a:gd name="connsiteY7" fmla="*/ 2606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401" h="88449">
                      <a:moveTo>
                        <a:pt x="142875" y="26061"/>
                      </a:moveTo>
                      <a:cubicBezTo>
                        <a:pt x="82010" y="25775"/>
                        <a:pt x="28384" y="15393"/>
                        <a:pt x="6763" y="725"/>
                      </a:cubicBezTo>
                      <a:cubicBezTo>
                        <a:pt x="3810" y="-1276"/>
                        <a:pt x="0" y="1106"/>
                        <a:pt x="0" y="4916"/>
                      </a:cubicBezTo>
                      <a:lnTo>
                        <a:pt x="0" y="48826"/>
                      </a:lnTo>
                      <a:cubicBezTo>
                        <a:pt x="0" y="70733"/>
                        <a:pt x="64960" y="88450"/>
                        <a:pt x="145066" y="88450"/>
                      </a:cubicBezTo>
                      <a:cubicBezTo>
                        <a:pt x="151638" y="88450"/>
                        <a:pt x="158020" y="88354"/>
                        <a:pt x="164402" y="88069"/>
                      </a:cubicBezTo>
                      <a:cubicBezTo>
                        <a:pt x="160496" y="81592"/>
                        <a:pt x="156972" y="74829"/>
                        <a:pt x="154019" y="67781"/>
                      </a:cubicBezTo>
                      <a:cubicBezTo>
                        <a:pt x="148400" y="54350"/>
                        <a:pt x="144685" y="40444"/>
                        <a:pt x="142970" y="26061"/>
                      </a:cubicBezTo>
                      <a:close/>
                    </a:path>
                  </a:pathLst>
                </a:custGeom>
                <a:grpFill/>
                <a:ln w="9525" cap="flat">
                  <a:noFill/>
                  <a:prstDash val="solid"/>
                  <a:miter/>
                </a:ln>
              </p:spPr>
              <p:txBody>
                <a:bodyPr rtlCol="0" anchor="ctr"/>
                <a:lstStyle/>
                <a:p>
                  <a:endParaRPr lang="en-US" dirty="0"/>
                </a:p>
              </p:txBody>
            </p:sp>
            <p:sp>
              <p:nvSpPr>
                <p:cNvPr id="1579" name="Freeform: Shape 1578">
                  <a:extLst>
                    <a:ext uri="{FF2B5EF4-FFF2-40B4-BE49-F238E27FC236}">
                      <a16:creationId xmlns:a16="http://schemas.microsoft.com/office/drawing/2014/main" id="{23A5486C-2BDD-2BAE-A263-1A7ABB928BE0}"/>
                    </a:ext>
                  </a:extLst>
                </p:cNvPr>
                <p:cNvSpPr/>
                <p:nvPr/>
              </p:nvSpPr>
              <p:spPr>
                <a:xfrm>
                  <a:off x="6035135" y="5507068"/>
                  <a:ext cx="25622" cy="31813"/>
                </a:xfrm>
                <a:custGeom>
                  <a:avLst/>
                  <a:gdLst>
                    <a:gd name="connsiteX0" fmla="*/ 25622 w 25622"/>
                    <a:gd name="connsiteY0" fmla="*/ 31242 h 31813"/>
                    <a:gd name="connsiteX1" fmla="*/ 24384 w 25622"/>
                    <a:gd name="connsiteY1" fmla="*/ 13431 h 31813"/>
                    <a:gd name="connsiteX2" fmla="*/ 25051 w 25622"/>
                    <a:gd name="connsiteY2" fmla="*/ 0 h 31813"/>
                    <a:gd name="connsiteX3" fmla="*/ 3239 w 25622"/>
                    <a:gd name="connsiteY3" fmla="*/ 476 h 31813"/>
                    <a:gd name="connsiteX4" fmla="*/ 571 w 25622"/>
                    <a:gd name="connsiteY4" fmla="*/ 476 h 31813"/>
                    <a:gd name="connsiteX5" fmla="*/ 0 w 25622"/>
                    <a:gd name="connsiteY5" fmla="*/ 13526 h 31813"/>
                    <a:gd name="connsiteX6" fmla="*/ 1048 w 25622"/>
                    <a:gd name="connsiteY6" fmla="*/ 31814 h 31813"/>
                    <a:gd name="connsiteX7" fmla="*/ 3239 w 25622"/>
                    <a:gd name="connsiteY7" fmla="*/ 31814 h 31813"/>
                    <a:gd name="connsiteX8" fmla="*/ 25622 w 25622"/>
                    <a:gd name="connsiteY8" fmla="*/ 31338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2" h="31813">
                      <a:moveTo>
                        <a:pt x="25622" y="31242"/>
                      </a:moveTo>
                      <a:cubicBezTo>
                        <a:pt x="24860" y="25432"/>
                        <a:pt x="24384" y="19431"/>
                        <a:pt x="24384" y="13431"/>
                      </a:cubicBezTo>
                      <a:cubicBezTo>
                        <a:pt x="24384" y="8858"/>
                        <a:pt x="24574" y="4382"/>
                        <a:pt x="25051" y="0"/>
                      </a:cubicBezTo>
                      <a:cubicBezTo>
                        <a:pt x="17907" y="286"/>
                        <a:pt x="10668" y="476"/>
                        <a:pt x="3239" y="476"/>
                      </a:cubicBezTo>
                      <a:cubicBezTo>
                        <a:pt x="2381" y="476"/>
                        <a:pt x="1429" y="476"/>
                        <a:pt x="571" y="476"/>
                      </a:cubicBezTo>
                      <a:cubicBezTo>
                        <a:pt x="190" y="4763"/>
                        <a:pt x="0" y="9144"/>
                        <a:pt x="0" y="13526"/>
                      </a:cubicBezTo>
                      <a:cubicBezTo>
                        <a:pt x="0" y="19717"/>
                        <a:pt x="381" y="25813"/>
                        <a:pt x="1048" y="31814"/>
                      </a:cubicBezTo>
                      <a:cubicBezTo>
                        <a:pt x="1810" y="31814"/>
                        <a:pt x="2477" y="31814"/>
                        <a:pt x="3239" y="31814"/>
                      </a:cubicBezTo>
                      <a:cubicBezTo>
                        <a:pt x="10858" y="31814"/>
                        <a:pt x="18288" y="31623"/>
                        <a:pt x="25622" y="31338"/>
                      </a:cubicBezTo>
                      <a:close/>
                    </a:path>
                  </a:pathLst>
                </a:custGeom>
                <a:grpFill/>
                <a:ln w="9525" cap="flat">
                  <a:noFill/>
                  <a:prstDash val="solid"/>
                  <a:miter/>
                </a:ln>
              </p:spPr>
              <p:txBody>
                <a:bodyPr rtlCol="0" anchor="ctr"/>
                <a:lstStyle/>
                <a:p>
                  <a:endParaRPr lang="en-US" dirty="0"/>
                </a:p>
              </p:txBody>
            </p:sp>
            <p:sp>
              <p:nvSpPr>
                <p:cNvPr id="1580" name="Freeform: Shape 1579">
                  <a:extLst>
                    <a:ext uri="{FF2B5EF4-FFF2-40B4-BE49-F238E27FC236}">
                      <a16:creationId xmlns:a16="http://schemas.microsoft.com/office/drawing/2014/main" id="{233F5042-EDB7-2E45-57E1-A492322E8257}"/>
                    </a:ext>
                  </a:extLst>
                </p:cNvPr>
                <p:cNvSpPr/>
                <p:nvPr/>
              </p:nvSpPr>
              <p:spPr>
                <a:xfrm>
                  <a:off x="6054947" y="5404865"/>
                  <a:ext cx="75438" cy="40005"/>
                </a:xfrm>
                <a:custGeom>
                  <a:avLst/>
                  <a:gdLst>
                    <a:gd name="connsiteX0" fmla="*/ 75438 w 75438"/>
                    <a:gd name="connsiteY0" fmla="*/ 0 h 40005"/>
                    <a:gd name="connsiteX1" fmla="*/ 24670 w 75438"/>
                    <a:gd name="connsiteY1" fmla="*/ 7334 h 40005"/>
                    <a:gd name="connsiteX2" fmla="*/ 0 w 75438"/>
                    <a:gd name="connsiteY2" fmla="*/ 40005 h 40005"/>
                    <a:gd name="connsiteX3" fmla="*/ 30194 w 75438"/>
                    <a:gd name="connsiteY3" fmla="*/ 38195 h 40005"/>
                    <a:gd name="connsiteX4" fmla="*/ 75438 w 75438"/>
                    <a:gd name="connsiteY4" fmla="*/ 0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8" h="40005">
                      <a:moveTo>
                        <a:pt x="75438" y="0"/>
                      </a:moveTo>
                      <a:cubicBezTo>
                        <a:pt x="60674" y="3334"/>
                        <a:pt x="43434" y="5810"/>
                        <a:pt x="24670" y="7334"/>
                      </a:cubicBezTo>
                      <a:cubicBezTo>
                        <a:pt x="14954" y="17145"/>
                        <a:pt x="6667" y="28099"/>
                        <a:pt x="0" y="40005"/>
                      </a:cubicBezTo>
                      <a:cubicBezTo>
                        <a:pt x="10382" y="39719"/>
                        <a:pt x="20479" y="39052"/>
                        <a:pt x="30194" y="38195"/>
                      </a:cubicBezTo>
                      <a:cubicBezTo>
                        <a:pt x="42101" y="22193"/>
                        <a:pt x="57531" y="9049"/>
                        <a:pt x="75438" y="0"/>
                      </a:cubicBezTo>
                      <a:close/>
                    </a:path>
                  </a:pathLst>
                </a:custGeom>
                <a:grpFill/>
                <a:ln w="9525" cap="flat">
                  <a:noFill/>
                  <a:prstDash val="solid"/>
                  <a:miter/>
                </a:ln>
              </p:spPr>
              <p:txBody>
                <a:bodyPr rtlCol="0" anchor="ctr"/>
                <a:lstStyle/>
                <a:p>
                  <a:endParaRPr lang="en-US" dirty="0"/>
                </a:p>
              </p:txBody>
            </p:sp>
            <p:sp>
              <p:nvSpPr>
                <p:cNvPr id="1581" name="Freeform: Shape 1580">
                  <a:extLst>
                    <a:ext uri="{FF2B5EF4-FFF2-40B4-BE49-F238E27FC236}">
                      <a16:creationId xmlns:a16="http://schemas.microsoft.com/office/drawing/2014/main" id="{B71DB431-B48E-0CDF-9842-1E8D3112117C}"/>
                    </a:ext>
                  </a:extLst>
                </p:cNvPr>
                <p:cNvSpPr/>
                <p:nvPr/>
              </p:nvSpPr>
              <p:spPr>
                <a:xfrm>
                  <a:off x="6057614" y="5366384"/>
                  <a:ext cx="285654" cy="308038"/>
                </a:xfrm>
                <a:custGeom>
                  <a:avLst/>
                  <a:gdLst>
                    <a:gd name="connsiteX0" fmla="*/ 273749 w 285654"/>
                    <a:gd name="connsiteY0" fmla="*/ 94107 h 308038"/>
                    <a:gd name="connsiteX1" fmla="*/ 240697 w 285654"/>
                    <a:gd name="connsiteY1" fmla="*/ 45148 h 308038"/>
                    <a:gd name="connsiteX2" fmla="*/ 191738 w 285654"/>
                    <a:gd name="connsiteY2" fmla="*/ 12096 h 308038"/>
                    <a:gd name="connsiteX3" fmla="*/ 131731 w 285654"/>
                    <a:gd name="connsiteY3" fmla="*/ 0 h 308038"/>
                    <a:gd name="connsiteX4" fmla="*/ 125825 w 285654"/>
                    <a:gd name="connsiteY4" fmla="*/ 95 h 308038"/>
                    <a:gd name="connsiteX5" fmla="*/ 125825 w 285654"/>
                    <a:gd name="connsiteY5" fmla="*/ 7810 h 308038"/>
                    <a:gd name="connsiteX6" fmla="*/ 109061 w 285654"/>
                    <a:gd name="connsiteY6" fmla="*/ 26289 h 308038"/>
                    <a:gd name="connsiteX7" fmla="*/ 131636 w 285654"/>
                    <a:gd name="connsiteY7" fmla="*/ 24289 h 308038"/>
                    <a:gd name="connsiteX8" fmla="*/ 261366 w 285654"/>
                    <a:gd name="connsiteY8" fmla="*/ 154019 h 308038"/>
                    <a:gd name="connsiteX9" fmla="*/ 131636 w 285654"/>
                    <a:gd name="connsiteY9" fmla="*/ 283750 h 308038"/>
                    <a:gd name="connsiteX10" fmla="*/ 28289 w 285654"/>
                    <a:gd name="connsiteY10" fmla="*/ 232410 h 308038"/>
                    <a:gd name="connsiteX11" fmla="*/ 0 w 285654"/>
                    <a:gd name="connsiteY11" fmla="*/ 234219 h 308038"/>
                    <a:gd name="connsiteX12" fmla="*/ 22574 w 285654"/>
                    <a:gd name="connsiteY12" fmla="*/ 262890 h 308038"/>
                    <a:gd name="connsiteX13" fmla="*/ 71533 w 285654"/>
                    <a:gd name="connsiteY13" fmla="*/ 295941 h 308038"/>
                    <a:gd name="connsiteX14" fmla="*/ 131540 w 285654"/>
                    <a:gd name="connsiteY14" fmla="*/ 308038 h 308038"/>
                    <a:gd name="connsiteX15" fmla="*/ 191548 w 285654"/>
                    <a:gd name="connsiteY15" fmla="*/ 295941 h 308038"/>
                    <a:gd name="connsiteX16" fmla="*/ 240506 w 285654"/>
                    <a:gd name="connsiteY16" fmla="*/ 262890 h 308038"/>
                    <a:gd name="connsiteX17" fmla="*/ 273558 w 285654"/>
                    <a:gd name="connsiteY17" fmla="*/ 213931 h 308038"/>
                    <a:gd name="connsiteX18" fmla="*/ 285655 w 285654"/>
                    <a:gd name="connsiteY18" fmla="*/ 153924 h 308038"/>
                    <a:gd name="connsiteX19" fmla="*/ 273558 w 285654"/>
                    <a:gd name="connsiteY19" fmla="*/ 93916 h 30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654" h="308038">
                      <a:moveTo>
                        <a:pt x="273749" y="94107"/>
                      </a:moveTo>
                      <a:cubicBezTo>
                        <a:pt x="265938" y="75723"/>
                        <a:pt x="254889" y="59245"/>
                        <a:pt x="240697" y="45148"/>
                      </a:cubicBezTo>
                      <a:cubicBezTo>
                        <a:pt x="226505" y="30956"/>
                        <a:pt x="210026" y="19907"/>
                        <a:pt x="191738" y="12096"/>
                      </a:cubicBezTo>
                      <a:cubicBezTo>
                        <a:pt x="172688" y="4096"/>
                        <a:pt x="152495" y="0"/>
                        <a:pt x="131731" y="0"/>
                      </a:cubicBezTo>
                      <a:cubicBezTo>
                        <a:pt x="129731" y="0"/>
                        <a:pt x="127826" y="0"/>
                        <a:pt x="125825" y="95"/>
                      </a:cubicBezTo>
                      <a:lnTo>
                        <a:pt x="125825" y="7810"/>
                      </a:lnTo>
                      <a:cubicBezTo>
                        <a:pt x="125825" y="14478"/>
                        <a:pt x="119825" y="20764"/>
                        <a:pt x="109061" y="26289"/>
                      </a:cubicBezTo>
                      <a:cubicBezTo>
                        <a:pt x="116395" y="24955"/>
                        <a:pt x="123920" y="24289"/>
                        <a:pt x="131636" y="24289"/>
                      </a:cubicBezTo>
                      <a:cubicBezTo>
                        <a:pt x="203264" y="24289"/>
                        <a:pt x="261366" y="82391"/>
                        <a:pt x="261366" y="154019"/>
                      </a:cubicBezTo>
                      <a:cubicBezTo>
                        <a:pt x="261366" y="225647"/>
                        <a:pt x="203264" y="283750"/>
                        <a:pt x="131636" y="283750"/>
                      </a:cubicBezTo>
                      <a:cubicBezTo>
                        <a:pt x="89440" y="283750"/>
                        <a:pt x="52007" y="263652"/>
                        <a:pt x="28289" y="232410"/>
                      </a:cubicBezTo>
                      <a:cubicBezTo>
                        <a:pt x="19241" y="233267"/>
                        <a:pt x="9811" y="233934"/>
                        <a:pt x="0" y="234219"/>
                      </a:cubicBezTo>
                      <a:cubicBezTo>
                        <a:pt x="6382" y="244602"/>
                        <a:pt x="13907" y="254222"/>
                        <a:pt x="22574" y="262890"/>
                      </a:cubicBezTo>
                      <a:cubicBezTo>
                        <a:pt x="36767" y="277082"/>
                        <a:pt x="53245" y="288131"/>
                        <a:pt x="71533" y="295941"/>
                      </a:cubicBezTo>
                      <a:cubicBezTo>
                        <a:pt x="90583" y="303943"/>
                        <a:pt x="110776" y="308038"/>
                        <a:pt x="131540" y="308038"/>
                      </a:cubicBezTo>
                      <a:cubicBezTo>
                        <a:pt x="152305" y="308038"/>
                        <a:pt x="172498" y="303943"/>
                        <a:pt x="191548" y="295941"/>
                      </a:cubicBezTo>
                      <a:cubicBezTo>
                        <a:pt x="209931" y="288131"/>
                        <a:pt x="226409" y="277082"/>
                        <a:pt x="240506" y="262890"/>
                      </a:cubicBezTo>
                      <a:cubicBezTo>
                        <a:pt x="254603" y="248698"/>
                        <a:pt x="265748" y="232220"/>
                        <a:pt x="273558" y="213931"/>
                      </a:cubicBezTo>
                      <a:cubicBezTo>
                        <a:pt x="281559" y="194881"/>
                        <a:pt x="285655" y="174688"/>
                        <a:pt x="285655" y="153924"/>
                      </a:cubicBezTo>
                      <a:cubicBezTo>
                        <a:pt x="285655" y="133159"/>
                        <a:pt x="281559" y="112966"/>
                        <a:pt x="273558" y="93916"/>
                      </a:cubicBezTo>
                      <a:close/>
                    </a:path>
                  </a:pathLst>
                </a:custGeom>
                <a:grpFill/>
                <a:ln w="9525" cap="flat">
                  <a:noFill/>
                  <a:prstDash val="solid"/>
                  <a:miter/>
                </a:ln>
              </p:spPr>
              <p:txBody>
                <a:bodyPr rtlCol="0" anchor="ctr"/>
                <a:lstStyle/>
                <a:p>
                  <a:endParaRPr lang="en-US" dirty="0"/>
                </a:p>
              </p:txBody>
            </p:sp>
            <p:sp>
              <p:nvSpPr>
                <p:cNvPr id="1582" name="Freeform: Shape 1581">
                  <a:extLst>
                    <a:ext uri="{FF2B5EF4-FFF2-40B4-BE49-F238E27FC236}">
                      <a16:creationId xmlns:a16="http://schemas.microsoft.com/office/drawing/2014/main" id="{19E5156D-5C0C-4969-B022-F28258E5EA8F}"/>
                    </a:ext>
                  </a:extLst>
                </p:cNvPr>
                <p:cNvSpPr/>
                <p:nvPr/>
              </p:nvSpPr>
              <p:spPr>
                <a:xfrm>
                  <a:off x="6079712" y="5366479"/>
                  <a:ext cx="103727" cy="45815"/>
                </a:xfrm>
                <a:custGeom>
                  <a:avLst/>
                  <a:gdLst>
                    <a:gd name="connsiteX0" fmla="*/ 86963 w 103727"/>
                    <a:gd name="connsiteY0" fmla="*/ 26194 h 45815"/>
                    <a:gd name="connsiteX1" fmla="*/ 103727 w 103727"/>
                    <a:gd name="connsiteY1" fmla="*/ 7715 h 45815"/>
                    <a:gd name="connsiteX2" fmla="*/ 103727 w 103727"/>
                    <a:gd name="connsiteY2" fmla="*/ 0 h 45815"/>
                    <a:gd name="connsiteX3" fmla="*/ 49625 w 103727"/>
                    <a:gd name="connsiteY3" fmla="*/ 12002 h 45815"/>
                    <a:gd name="connsiteX4" fmla="*/ 667 w 103727"/>
                    <a:gd name="connsiteY4" fmla="*/ 45054 h 45815"/>
                    <a:gd name="connsiteX5" fmla="*/ 0 w 103727"/>
                    <a:gd name="connsiteY5" fmla="*/ 45815 h 45815"/>
                    <a:gd name="connsiteX6" fmla="*/ 50768 w 103727"/>
                    <a:gd name="connsiteY6" fmla="*/ 38481 h 45815"/>
                    <a:gd name="connsiteX7" fmla="*/ 87058 w 103727"/>
                    <a:gd name="connsiteY7" fmla="*/ 26384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27" h="45815">
                      <a:moveTo>
                        <a:pt x="86963" y="26194"/>
                      </a:moveTo>
                      <a:cubicBezTo>
                        <a:pt x="97631" y="20670"/>
                        <a:pt x="103727" y="14383"/>
                        <a:pt x="103727" y="7715"/>
                      </a:cubicBezTo>
                      <a:lnTo>
                        <a:pt x="103727" y="0"/>
                      </a:lnTo>
                      <a:cubicBezTo>
                        <a:pt x="84963" y="667"/>
                        <a:pt x="66866" y="4763"/>
                        <a:pt x="49625" y="12002"/>
                      </a:cubicBezTo>
                      <a:cubicBezTo>
                        <a:pt x="31242" y="19812"/>
                        <a:pt x="14764" y="30861"/>
                        <a:pt x="667" y="45054"/>
                      </a:cubicBezTo>
                      <a:cubicBezTo>
                        <a:pt x="476" y="45244"/>
                        <a:pt x="191" y="45530"/>
                        <a:pt x="0" y="45815"/>
                      </a:cubicBezTo>
                      <a:cubicBezTo>
                        <a:pt x="18764" y="44291"/>
                        <a:pt x="36004" y="41720"/>
                        <a:pt x="50768" y="38481"/>
                      </a:cubicBezTo>
                      <a:cubicBezTo>
                        <a:pt x="62008" y="32766"/>
                        <a:pt x="74200" y="28575"/>
                        <a:pt x="87058" y="26384"/>
                      </a:cubicBezTo>
                      <a:close/>
                    </a:path>
                  </a:pathLst>
                </a:custGeom>
                <a:grpFill/>
                <a:ln w="9525" cap="flat">
                  <a:noFill/>
                  <a:prstDash val="solid"/>
                  <a:miter/>
                </a:ln>
              </p:spPr>
              <p:txBody>
                <a:bodyPr rtlCol="0" anchor="ctr"/>
                <a:lstStyle/>
                <a:p>
                  <a:endParaRPr lang="en-US" dirty="0"/>
                </a:p>
              </p:txBody>
            </p:sp>
            <p:sp>
              <p:nvSpPr>
                <p:cNvPr id="1583" name="Freeform: Shape 1582">
                  <a:extLst>
                    <a:ext uri="{FF2B5EF4-FFF2-40B4-BE49-F238E27FC236}">
                      <a16:creationId xmlns:a16="http://schemas.microsoft.com/office/drawing/2014/main" id="{7E6AB2F0-25E0-0B75-11F3-497F4CEDD7E1}"/>
                    </a:ext>
                  </a:extLst>
                </p:cNvPr>
                <p:cNvSpPr/>
                <p:nvPr/>
              </p:nvSpPr>
              <p:spPr>
                <a:xfrm>
                  <a:off x="6035802" y="5443156"/>
                  <a:ext cx="49434" cy="64388"/>
                </a:xfrm>
                <a:custGeom>
                  <a:avLst/>
                  <a:gdLst>
                    <a:gd name="connsiteX0" fmla="*/ 24479 w 49434"/>
                    <a:gd name="connsiteY0" fmla="*/ 63912 h 64388"/>
                    <a:gd name="connsiteX1" fmla="*/ 49435 w 49434"/>
                    <a:gd name="connsiteY1" fmla="*/ 0 h 64388"/>
                    <a:gd name="connsiteX2" fmla="*/ 19241 w 49434"/>
                    <a:gd name="connsiteY2" fmla="*/ 1810 h 64388"/>
                    <a:gd name="connsiteX3" fmla="*/ 11620 w 49434"/>
                    <a:gd name="connsiteY3" fmla="*/ 17430 h 64388"/>
                    <a:gd name="connsiteX4" fmla="*/ 0 w 49434"/>
                    <a:gd name="connsiteY4" fmla="*/ 64389 h 64388"/>
                    <a:gd name="connsiteX5" fmla="*/ 2667 w 49434"/>
                    <a:gd name="connsiteY5" fmla="*/ 64389 h 64388"/>
                    <a:gd name="connsiteX6" fmla="*/ 24479 w 49434"/>
                    <a:gd name="connsiteY6" fmla="*/ 63912 h 6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4" h="64388">
                      <a:moveTo>
                        <a:pt x="24479" y="63912"/>
                      </a:moveTo>
                      <a:cubicBezTo>
                        <a:pt x="26956" y="40100"/>
                        <a:pt x="35814" y="18192"/>
                        <a:pt x="49435" y="0"/>
                      </a:cubicBezTo>
                      <a:cubicBezTo>
                        <a:pt x="39719" y="857"/>
                        <a:pt x="29623" y="1524"/>
                        <a:pt x="19241" y="1810"/>
                      </a:cubicBezTo>
                      <a:cubicBezTo>
                        <a:pt x="16383" y="6858"/>
                        <a:pt x="13811" y="12001"/>
                        <a:pt x="11620" y="17430"/>
                      </a:cubicBezTo>
                      <a:cubicBezTo>
                        <a:pt x="5239" y="32480"/>
                        <a:pt x="1429" y="48196"/>
                        <a:pt x="0" y="64389"/>
                      </a:cubicBezTo>
                      <a:cubicBezTo>
                        <a:pt x="857" y="64389"/>
                        <a:pt x="1810" y="64389"/>
                        <a:pt x="2667" y="64389"/>
                      </a:cubicBezTo>
                      <a:cubicBezTo>
                        <a:pt x="10096" y="64389"/>
                        <a:pt x="17431" y="64198"/>
                        <a:pt x="24479" y="63912"/>
                      </a:cubicBezTo>
                      <a:close/>
                    </a:path>
                  </a:pathLst>
                </a:custGeom>
                <a:grpFill/>
                <a:ln w="9525" cap="flat">
                  <a:noFill/>
                  <a:prstDash val="solid"/>
                  <a:miter/>
                </a:ln>
              </p:spPr>
              <p:txBody>
                <a:bodyPr rtlCol="0" anchor="ctr"/>
                <a:lstStyle/>
                <a:p>
                  <a:endParaRPr lang="en-US" dirty="0"/>
                </a:p>
              </p:txBody>
            </p:sp>
            <p:sp>
              <p:nvSpPr>
                <p:cNvPr id="1584" name="Freeform: Shape 1583">
                  <a:extLst>
                    <a:ext uri="{FF2B5EF4-FFF2-40B4-BE49-F238E27FC236}">
                      <a16:creationId xmlns:a16="http://schemas.microsoft.com/office/drawing/2014/main" id="{AFC1008A-068C-0D0F-8F13-17B5DF13C152}"/>
                    </a:ext>
                  </a:extLst>
                </p:cNvPr>
                <p:cNvSpPr/>
                <p:nvPr/>
              </p:nvSpPr>
              <p:spPr>
                <a:xfrm>
                  <a:off x="6036182" y="5538310"/>
                  <a:ext cx="49720" cy="62483"/>
                </a:xfrm>
                <a:custGeom>
                  <a:avLst/>
                  <a:gdLst>
                    <a:gd name="connsiteX0" fmla="*/ 24575 w 49720"/>
                    <a:gd name="connsiteY0" fmla="*/ 0 h 62483"/>
                    <a:gd name="connsiteX1" fmla="*/ 2191 w 49720"/>
                    <a:gd name="connsiteY1" fmla="*/ 476 h 62483"/>
                    <a:gd name="connsiteX2" fmla="*/ 0 w 49720"/>
                    <a:gd name="connsiteY2" fmla="*/ 476 h 62483"/>
                    <a:gd name="connsiteX3" fmla="*/ 11049 w 49720"/>
                    <a:gd name="connsiteY3" fmla="*/ 42196 h 62483"/>
                    <a:gd name="connsiteX4" fmla="*/ 21431 w 49720"/>
                    <a:gd name="connsiteY4" fmla="*/ 62484 h 62483"/>
                    <a:gd name="connsiteX5" fmla="*/ 49720 w 49720"/>
                    <a:gd name="connsiteY5" fmla="*/ 60674 h 62483"/>
                    <a:gd name="connsiteX6" fmla="*/ 24575 w 49720"/>
                    <a:gd name="connsiteY6" fmla="*/ 95 h 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0" h="62483">
                      <a:moveTo>
                        <a:pt x="24575" y="0"/>
                      </a:moveTo>
                      <a:cubicBezTo>
                        <a:pt x="17240" y="285"/>
                        <a:pt x="9811" y="476"/>
                        <a:pt x="2191" y="476"/>
                      </a:cubicBezTo>
                      <a:cubicBezTo>
                        <a:pt x="1429" y="476"/>
                        <a:pt x="762" y="476"/>
                        <a:pt x="0" y="476"/>
                      </a:cubicBezTo>
                      <a:cubicBezTo>
                        <a:pt x="1715" y="14859"/>
                        <a:pt x="5429" y="28765"/>
                        <a:pt x="11049" y="42196"/>
                      </a:cubicBezTo>
                      <a:cubicBezTo>
                        <a:pt x="14002" y="49244"/>
                        <a:pt x="17526" y="56007"/>
                        <a:pt x="21431" y="62484"/>
                      </a:cubicBezTo>
                      <a:cubicBezTo>
                        <a:pt x="31147" y="62103"/>
                        <a:pt x="40672" y="61531"/>
                        <a:pt x="49720" y="60674"/>
                      </a:cubicBezTo>
                      <a:cubicBezTo>
                        <a:pt x="36576" y="43339"/>
                        <a:pt x="27622" y="22670"/>
                        <a:pt x="24575" y="95"/>
                      </a:cubicBezTo>
                      <a:close/>
                    </a:path>
                  </a:pathLst>
                </a:custGeom>
                <a:grpFill/>
                <a:ln w="9525" cap="flat">
                  <a:noFill/>
                  <a:prstDash val="solid"/>
                  <a:miter/>
                </a:ln>
              </p:spPr>
              <p:txBody>
                <a:bodyPr rtlCol="0" anchor="ctr"/>
                <a:lstStyle/>
                <a:p>
                  <a:endParaRPr lang="en-US" dirty="0"/>
                </a:p>
              </p:txBody>
            </p:sp>
            <p:sp>
              <p:nvSpPr>
                <p:cNvPr id="1585" name="Freeform: Shape 1584">
                  <a:extLst>
                    <a:ext uri="{FF2B5EF4-FFF2-40B4-BE49-F238E27FC236}">
                      <a16:creationId xmlns:a16="http://schemas.microsoft.com/office/drawing/2014/main" id="{537DD9E0-32D4-01C9-5362-15E0D9F39DF8}"/>
                    </a:ext>
                  </a:extLst>
                </p:cNvPr>
                <p:cNvSpPr/>
                <p:nvPr/>
              </p:nvSpPr>
              <p:spPr>
                <a:xfrm>
                  <a:off x="6137910" y="5436393"/>
                  <a:ext cx="101250" cy="167830"/>
                </a:xfrm>
                <a:custGeom>
                  <a:avLst/>
                  <a:gdLst>
                    <a:gd name="connsiteX0" fmla="*/ 42958 w 101250"/>
                    <a:gd name="connsiteY0" fmla="*/ 158305 h 167830"/>
                    <a:gd name="connsiteX1" fmla="*/ 42958 w 101250"/>
                    <a:gd name="connsiteY1" fmla="*/ 148685 h 167830"/>
                    <a:gd name="connsiteX2" fmla="*/ 41815 w 101250"/>
                    <a:gd name="connsiteY2" fmla="*/ 148685 h 167830"/>
                    <a:gd name="connsiteX3" fmla="*/ 0 w 101250"/>
                    <a:gd name="connsiteY3" fmla="*/ 131540 h 167830"/>
                    <a:gd name="connsiteX4" fmla="*/ 13240 w 101250"/>
                    <a:gd name="connsiteY4" fmla="*/ 110871 h 167830"/>
                    <a:gd name="connsiteX5" fmla="*/ 53816 w 101250"/>
                    <a:gd name="connsiteY5" fmla="*/ 124492 h 167830"/>
                    <a:gd name="connsiteX6" fmla="*/ 71914 w 101250"/>
                    <a:gd name="connsiteY6" fmla="*/ 112776 h 167830"/>
                    <a:gd name="connsiteX7" fmla="*/ 47434 w 101250"/>
                    <a:gd name="connsiteY7" fmla="*/ 95059 h 167830"/>
                    <a:gd name="connsiteX8" fmla="*/ 19240 w 101250"/>
                    <a:gd name="connsiteY8" fmla="*/ 81439 h 167830"/>
                    <a:gd name="connsiteX9" fmla="*/ 5524 w 101250"/>
                    <a:gd name="connsiteY9" fmla="*/ 55245 h 167830"/>
                    <a:gd name="connsiteX10" fmla="*/ 41815 w 101250"/>
                    <a:gd name="connsiteY10" fmla="*/ 19621 h 167830"/>
                    <a:gd name="connsiteX11" fmla="*/ 42958 w 101250"/>
                    <a:gd name="connsiteY11" fmla="*/ 19431 h 167830"/>
                    <a:gd name="connsiteX12" fmla="*/ 42958 w 101250"/>
                    <a:gd name="connsiteY12" fmla="*/ 9716 h 167830"/>
                    <a:gd name="connsiteX13" fmla="*/ 52673 w 101250"/>
                    <a:gd name="connsiteY13" fmla="*/ 0 h 167830"/>
                    <a:gd name="connsiteX14" fmla="*/ 52673 w 101250"/>
                    <a:gd name="connsiteY14" fmla="*/ 0 h 167830"/>
                    <a:gd name="connsiteX15" fmla="*/ 62389 w 101250"/>
                    <a:gd name="connsiteY15" fmla="*/ 9716 h 167830"/>
                    <a:gd name="connsiteX16" fmla="*/ 62389 w 101250"/>
                    <a:gd name="connsiteY16" fmla="*/ 19050 h 167830"/>
                    <a:gd name="connsiteX17" fmla="*/ 63532 w 101250"/>
                    <a:gd name="connsiteY17" fmla="*/ 19241 h 167830"/>
                    <a:gd name="connsiteX18" fmla="*/ 98393 w 101250"/>
                    <a:gd name="connsiteY18" fmla="*/ 36671 h 167830"/>
                    <a:gd name="connsiteX19" fmla="*/ 83439 w 101250"/>
                    <a:gd name="connsiteY19" fmla="*/ 54007 h 167830"/>
                    <a:gd name="connsiteX20" fmla="*/ 52006 w 101250"/>
                    <a:gd name="connsiteY20" fmla="*/ 42958 h 167830"/>
                    <a:gd name="connsiteX21" fmla="*/ 34862 w 101250"/>
                    <a:gd name="connsiteY21" fmla="*/ 54769 h 167830"/>
                    <a:gd name="connsiteX22" fmla="*/ 57626 w 101250"/>
                    <a:gd name="connsiteY22" fmla="*/ 70104 h 167830"/>
                    <a:gd name="connsiteX23" fmla="*/ 86773 w 101250"/>
                    <a:gd name="connsiteY23" fmla="*/ 83725 h 167830"/>
                    <a:gd name="connsiteX24" fmla="*/ 101251 w 101250"/>
                    <a:gd name="connsiteY24" fmla="*/ 110395 h 167830"/>
                    <a:gd name="connsiteX25" fmla="*/ 91630 w 101250"/>
                    <a:gd name="connsiteY25" fmla="*/ 134302 h 167830"/>
                    <a:gd name="connsiteX26" fmla="*/ 63437 w 101250"/>
                    <a:gd name="connsiteY26" fmla="*/ 147638 h 167830"/>
                    <a:gd name="connsiteX27" fmla="*/ 62293 w 101250"/>
                    <a:gd name="connsiteY27" fmla="*/ 147828 h 167830"/>
                    <a:gd name="connsiteX28" fmla="*/ 62293 w 101250"/>
                    <a:gd name="connsiteY28" fmla="*/ 158115 h 167830"/>
                    <a:gd name="connsiteX29" fmla="*/ 52578 w 101250"/>
                    <a:gd name="connsiteY29" fmla="*/ 167830 h 167830"/>
                    <a:gd name="connsiteX30" fmla="*/ 52578 w 101250"/>
                    <a:gd name="connsiteY30" fmla="*/ 167830 h 167830"/>
                    <a:gd name="connsiteX31" fmla="*/ 42863 w 101250"/>
                    <a:gd name="connsiteY31" fmla="*/ 158115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250" h="167830">
                      <a:moveTo>
                        <a:pt x="42958" y="158305"/>
                      </a:moveTo>
                      <a:lnTo>
                        <a:pt x="42958" y="148685"/>
                      </a:lnTo>
                      <a:lnTo>
                        <a:pt x="41815" y="148685"/>
                      </a:lnTo>
                      <a:cubicBezTo>
                        <a:pt x="26479" y="146875"/>
                        <a:pt x="10573" y="140398"/>
                        <a:pt x="0" y="131540"/>
                      </a:cubicBezTo>
                      <a:lnTo>
                        <a:pt x="13240" y="110871"/>
                      </a:lnTo>
                      <a:cubicBezTo>
                        <a:pt x="29051" y="120586"/>
                        <a:pt x="40862" y="124492"/>
                        <a:pt x="53816" y="124492"/>
                      </a:cubicBezTo>
                      <a:cubicBezTo>
                        <a:pt x="65341" y="124492"/>
                        <a:pt x="71914" y="120205"/>
                        <a:pt x="71914" y="112776"/>
                      </a:cubicBezTo>
                      <a:cubicBezTo>
                        <a:pt x="71914" y="104204"/>
                        <a:pt x="60579" y="99917"/>
                        <a:pt x="47434" y="95059"/>
                      </a:cubicBezTo>
                      <a:cubicBezTo>
                        <a:pt x="38005" y="91535"/>
                        <a:pt x="27432" y="87535"/>
                        <a:pt x="19240" y="81439"/>
                      </a:cubicBezTo>
                      <a:cubicBezTo>
                        <a:pt x="10001" y="74486"/>
                        <a:pt x="5524" y="66008"/>
                        <a:pt x="5524" y="55245"/>
                      </a:cubicBezTo>
                      <a:cubicBezTo>
                        <a:pt x="5524" y="36481"/>
                        <a:pt x="19050" y="23146"/>
                        <a:pt x="41815" y="19621"/>
                      </a:cubicBezTo>
                      <a:lnTo>
                        <a:pt x="42958" y="19431"/>
                      </a:lnTo>
                      <a:lnTo>
                        <a:pt x="42958" y="9716"/>
                      </a:lnTo>
                      <a:cubicBezTo>
                        <a:pt x="42958" y="4286"/>
                        <a:pt x="47339" y="0"/>
                        <a:pt x="52673" y="0"/>
                      </a:cubicBezTo>
                      <a:lnTo>
                        <a:pt x="52673" y="0"/>
                      </a:lnTo>
                      <a:cubicBezTo>
                        <a:pt x="58102" y="0"/>
                        <a:pt x="62389" y="4382"/>
                        <a:pt x="62389" y="9716"/>
                      </a:cubicBezTo>
                      <a:lnTo>
                        <a:pt x="62389" y="19050"/>
                      </a:lnTo>
                      <a:lnTo>
                        <a:pt x="63532" y="19241"/>
                      </a:lnTo>
                      <a:cubicBezTo>
                        <a:pt x="76867" y="20955"/>
                        <a:pt x="88011" y="26575"/>
                        <a:pt x="98393" y="36671"/>
                      </a:cubicBezTo>
                      <a:lnTo>
                        <a:pt x="83439" y="54007"/>
                      </a:lnTo>
                      <a:cubicBezTo>
                        <a:pt x="73342" y="46958"/>
                        <a:pt x="64770" y="42958"/>
                        <a:pt x="52006" y="42958"/>
                      </a:cubicBezTo>
                      <a:cubicBezTo>
                        <a:pt x="36576" y="42958"/>
                        <a:pt x="34862" y="51245"/>
                        <a:pt x="34862" y="54769"/>
                      </a:cubicBezTo>
                      <a:cubicBezTo>
                        <a:pt x="34862" y="61913"/>
                        <a:pt x="44863" y="65532"/>
                        <a:pt x="57626" y="70104"/>
                      </a:cubicBezTo>
                      <a:cubicBezTo>
                        <a:pt x="67246" y="73628"/>
                        <a:pt x="78200" y="77534"/>
                        <a:pt x="86773" y="83725"/>
                      </a:cubicBezTo>
                      <a:cubicBezTo>
                        <a:pt x="96488" y="90774"/>
                        <a:pt x="101251" y="99536"/>
                        <a:pt x="101251" y="110395"/>
                      </a:cubicBezTo>
                      <a:cubicBezTo>
                        <a:pt x="101251" y="119634"/>
                        <a:pt x="97917" y="127825"/>
                        <a:pt x="91630" y="134302"/>
                      </a:cubicBezTo>
                      <a:cubicBezTo>
                        <a:pt x="85058" y="141065"/>
                        <a:pt x="75343" y="145637"/>
                        <a:pt x="63437" y="147638"/>
                      </a:cubicBezTo>
                      <a:lnTo>
                        <a:pt x="62293" y="147828"/>
                      </a:lnTo>
                      <a:lnTo>
                        <a:pt x="62293" y="158115"/>
                      </a:lnTo>
                      <a:cubicBezTo>
                        <a:pt x="62293" y="163544"/>
                        <a:pt x="57912" y="167830"/>
                        <a:pt x="52578" y="167830"/>
                      </a:cubicBezTo>
                      <a:lnTo>
                        <a:pt x="52578" y="167830"/>
                      </a:lnTo>
                      <a:cubicBezTo>
                        <a:pt x="47149" y="167830"/>
                        <a:pt x="42863" y="163449"/>
                        <a:pt x="42863" y="158115"/>
                      </a:cubicBezTo>
                      <a:close/>
                    </a:path>
                  </a:pathLst>
                </a:custGeom>
                <a:grpFill/>
                <a:ln w="9525" cap="flat">
                  <a:noFill/>
                  <a:prstDash val="solid"/>
                  <a:miter/>
                </a:ln>
              </p:spPr>
              <p:txBody>
                <a:bodyPr rtlCol="0" anchor="ctr"/>
                <a:lstStyle/>
                <a:p>
                  <a:endParaRPr lang="en-US" dirty="0"/>
                </a:p>
              </p:txBody>
            </p:sp>
          </p:grpSp>
        </p:grpSp>
        <p:grpSp>
          <p:nvGrpSpPr>
            <p:cNvPr id="1528" name="Graphic 23">
              <a:extLst>
                <a:ext uri="{FF2B5EF4-FFF2-40B4-BE49-F238E27FC236}">
                  <a16:creationId xmlns:a16="http://schemas.microsoft.com/office/drawing/2014/main" id="{0A74505A-620C-ADB8-48A7-8123637AF06A}"/>
                </a:ext>
              </a:extLst>
            </p:cNvPr>
            <p:cNvGrpSpPr/>
            <p:nvPr/>
          </p:nvGrpSpPr>
          <p:grpSpPr>
            <a:xfrm>
              <a:off x="8184855" y="3667520"/>
              <a:ext cx="320040" cy="320040"/>
              <a:chOff x="5753100" y="271462"/>
              <a:chExt cx="685800" cy="685800"/>
            </a:xfrm>
            <a:solidFill>
              <a:srgbClr val="D9D9D9"/>
            </a:solidFill>
          </p:grpSpPr>
          <p:sp>
            <p:nvSpPr>
              <p:cNvPr id="1561" name="Freeform: Shape 1560">
                <a:extLst>
                  <a:ext uri="{FF2B5EF4-FFF2-40B4-BE49-F238E27FC236}">
                    <a16:creationId xmlns:a16="http://schemas.microsoft.com/office/drawing/2014/main" id="{DD92C601-B9A6-60AC-0B85-AFA3641B051A}"/>
                  </a:ext>
                </a:extLst>
              </p:cNvPr>
              <p:cNvSpPr/>
              <p:nvPr/>
            </p:nvSpPr>
            <p:spPr>
              <a:xfrm>
                <a:off x="5753100" y="271462"/>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562" name="Graphic 23">
                <a:extLst>
                  <a:ext uri="{FF2B5EF4-FFF2-40B4-BE49-F238E27FC236}">
                    <a16:creationId xmlns:a16="http://schemas.microsoft.com/office/drawing/2014/main" id="{5D298FEE-5028-5867-3B24-2F1D41E056EA}"/>
                  </a:ext>
                </a:extLst>
              </p:cNvPr>
              <p:cNvGrpSpPr/>
              <p:nvPr/>
            </p:nvGrpSpPr>
            <p:grpSpPr>
              <a:xfrm>
                <a:off x="5807678" y="410336"/>
                <a:ext cx="557498" cy="408050"/>
                <a:chOff x="5807678" y="410336"/>
                <a:chExt cx="557498" cy="408050"/>
              </a:xfrm>
              <a:grpFill/>
            </p:grpSpPr>
            <p:sp>
              <p:nvSpPr>
                <p:cNvPr id="1563" name="Freeform: Shape 1562">
                  <a:extLst>
                    <a:ext uri="{FF2B5EF4-FFF2-40B4-BE49-F238E27FC236}">
                      <a16:creationId xmlns:a16="http://schemas.microsoft.com/office/drawing/2014/main" id="{9206221C-5B4C-DE91-17BE-FB00C5AEFC6A}"/>
                    </a:ext>
                  </a:extLst>
                </p:cNvPr>
                <p:cNvSpPr/>
                <p:nvPr/>
              </p:nvSpPr>
              <p:spPr>
                <a:xfrm>
                  <a:off x="5927597" y="580262"/>
                  <a:ext cx="149923" cy="238125"/>
                </a:xfrm>
                <a:custGeom>
                  <a:avLst/>
                  <a:gdLst>
                    <a:gd name="connsiteX0" fmla="*/ 87630 w 149923"/>
                    <a:gd name="connsiteY0" fmla="*/ 0 h 238125"/>
                    <a:gd name="connsiteX1" fmla="*/ 102489 w 149923"/>
                    <a:gd name="connsiteY1" fmla="*/ 90107 h 238125"/>
                    <a:gd name="connsiteX2" fmla="*/ 141542 w 149923"/>
                    <a:gd name="connsiteY2" fmla="*/ 53054 h 238125"/>
                    <a:gd name="connsiteX3" fmla="*/ 149924 w 149923"/>
                    <a:gd name="connsiteY3" fmla="*/ 67247 h 238125"/>
                    <a:gd name="connsiteX4" fmla="*/ 109157 w 149923"/>
                    <a:gd name="connsiteY4" fmla="*/ 130397 h 238125"/>
                    <a:gd name="connsiteX5" fmla="*/ 126968 w 149923"/>
                    <a:gd name="connsiteY5" fmla="*/ 238125 h 238125"/>
                    <a:gd name="connsiteX6" fmla="*/ 28384 w 149923"/>
                    <a:gd name="connsiteY6" fmla="*/ 238125 h 238125"/>
                    <a:gd name="connsiteX7" fmla="*/ 50387 w 149923"/>
                    <a:gd name="connsiteY7" fmla="*/ 111538 h 238125"/>
                    <a:gd name="connsiteX8" fmla="*/ 0 w 149923"/>
                    <a:gd name="connsiteY8" fmla="*/ 38291 h 238125"/>
                    <a:gd name="connsiteX9" fmla="*/ 11525 w 149923"/>
                    <a:gd name="connsiteY9" fmla="*/ 23051 h 238125"/>
                    <a:gd name="connsiteX10" fmla="*/ 58865 w 149923"/>
                    <a:gd name="connsiteY10" fmla="*/ 62484 h 238125"/>
                    <a:gd name="connsiteX11" fmla="*/ 69818 w 149923"/>
                    <a:gd name="connsiteY11" fmla="*/ 0 h 238125"/>
                    <a:gd name="connsiteX12" fmla="*/ 87630 w 149923"/>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23" h="238125">
                      <a:moveTo>
                        <a:pt x="87630" y="0"/>
                      </a:moveTo>
                      <a:lnTo>
                        <a:pt x="102489" y="90107"/>
                      </a:lnTo>
                      <a:lnTo>
                        <a:pt x="141542" y="53054"/>
                      </a:lnTo>
                      <a:lnTo>
                        <a:pt x="149924" y="67247"/>
                      </a:lnTo>
                      <a:lnTo>
                        <a:pt x="109157" y="130397"/>
                      </a:lnTo>
                      <a:lnTo>
                        <a:pt x="126968" y="238125"/>
                      </a:lnTo>
                      <a:lnTo>
                        <a:pt x="28384" y="238125"/>
                      </a:lnTo>
                      <a:lnTo>
                        <a:pt x="50387" y="111538"/>
                      </a:lnTo>
                      <a:lnTo>
                        <a:pt x="0" y="38291"/>
                      </a:lnTo>
                      <a:lnTo>
                        <a:pt x="11525" y="23051"/>
                      </a:lnTo>
                      <a:lnTo>
                        <a:pt x="58865" y="62484"/>
                      </a:lnTo>
                      <a:lnTo>
                        <a:pt x="69818" y="0"/>
                      </a:lnTo>
                      <a:lnTo>
                        <a:pt x="87630" y="0"/>
                      </a:lnTo>
                      <a:close/>
                    </a:path>
                  </a:pathLst>
                </a:custGeom>
                <a:grpFill/>
                <a:ln w="9525" cap="flat">
                  <a:noFill/>
                  <a:prstDash val="solid"/>
                  <a:miter/>
                </a:ln>
              </p:spPr>
              <p:txBody>
                <a:bodyPr rtlCol="0" anchor="ctr"/>
                <a:lstStyle/>
                <a:p>
                  <a:endParaRPr lang="en-US" dirty="0"/>
                </a:p>
              </p:txBody>
            </p:sp>
            <p:grpSp>
              <p:nvGrpSpPr>
                <p:cNvPr id="1564" name="Graphic 23">
                  <a:extLst>
                    <a:ext uri="{FF2B5EF4-FFF2-40B4-BE49-F238E27FC236}">
                      <a16:creationId xmlns:a16="http://schemas.microsoft.com/office/drawing/2014/main" id="{2D67FA44-6090-EC0C-90C6-F072BECF0629}"/>
                    </a:ext>
                  </a:extLst>
                </p:cNvPr>
                <p:cNvGrpSpPr/>
                <p:nvPr/>
              </p:nvGrpSpPr>
              <p:grpSpPr>
                <a:xfrm>
                  <a:off x="5807678" y="410336"/>
                  <a:ext cx="557498" cy="408050"/>
                  <a:chOff x="5807678" y="410336"/>
                  <a:chExt cx="557498" cy="408050"/>
                </a:xfrm>
                <a:grpFill/>
              </p:grpSpPr>
              <p:sp>
                <p:nvSpPr>
                  <p:cNvPr id="1565" name="Freeform: Shape 1564">
                    <a:extLst>
                      <a:ext uri="{FF2B5EF4-FFF2-40B4-BE49-F238E27FC236}">
                        <a16:creationId xmlns:a16="http://schemas.microsoft.com/office/drawing/2014/main" id="{DE3CBBA8-7BB5-B9A7-0353-42A352B76FE9}"/>
                      </a:ext>
                    </a:extLst>
                  </p:cNvPr>
                  <p:cNvSpPr/>
                  <p:nvPr/>
                </p:nvSpPr>
                <p:spPr>
                  <a:xfrm>
                    <a:off x="6127718" y="655128"/>
                    <a:ext cx="19145" cy="18097"/>
                  </a:xfrm>
                  <a:custGeom>
                    <a:avLst/>
                    <a:gdLst>
                      <a:gd name="connsiteX0" fmla="*/ 19145 w 19145"/>
                      <a:gd name="connsiteY0" fmla="*/ 0 h 18097"/>
                      <a:gd name="connsiteX1" fmla="*/ 0 w 19145"/>
                      <a:gd name="connsiteY1" fmla="*/ 18098 h 18097"/>
                      <a:gd name="connsiteX2" fmla="*/ 19145 w 19145"/>
                      <a:gd name="connsiteY2" fmla="*/ 0 h 18097"/>
                    </a:gdLst>
                    <a:ahLst/>
                    <a:cxnLst>
                      <a:cxn ang="0">
                        <a:pos x="connsiteX0" y="connsiteY0"/>
                      </a:cxn>
                      <a:cxn ang="0">
                        <a:pos x="connsiteX1" y="connsiteY1"/>
                      </a:cxn>
                      <a:cxn ang="0">
                        <a:pos x="connsiteX2" y="connsiteY2"/>
                      </a:cxn>
                    </a:cxnLst>
                    <a:rect l="l" t="t" r="r" b="b"/>
                    <a:pathLst>
                      <a:path w="19145" h="18097">
                        <a:moveTo>
                          <a:pt x="19145" y="0"/>
                        </a:moveTo>
                        <a:lnTo>
                          <a:pt x="0" y="18098"/>
                        </a:lnTo>
                        <a:cubicBezTo>
                          <a:pt x="7620" y="13430"/>
                          <a:pt x="14192" y="7239"/>
                          <a:pt x="19145" y="0"/>
                        </a:cubicBezTo>
                        <a:close/>
                      </a:path>
                    </a:pathLst>
                  </a:custGeom>
                  <a:grpFill/>
                  <a:ln w="9525" cap="flat">
                    <a:noFill/>
                    <a:prstDash val="solid"/>
                    <a:miter/>
                  </a:ln>
                </p:spPr>
                <p:txBody>
                  <a:bodyPr rtlCol="0" anchor="ctr"/>
                  <a:lstStyle/>
                  <a:p>
                    <a:endParaRPr lang="en-US" dirty="0"/>
                  </a:p>
                </p:txBody>
              </p:sp>
              <p:sp>
                <p:nvSpPr>
                  <p:cNvPr id="1566" name="Freeform: Shape 1565">
                    <a:extLst>
                      <a:ext uri="{FF2B5EF4-FFF2-40B4-BE49-F238E27FC236}">
                        <a16:creationId xmlns:a16="http://schemas.microsoft.com/office/drawing/2014/main" id="{07549A78-4D78-ED69-3041-815E50BFE2FE}"/>
                      </a:ext>
                    </a:extLst>
                  </p:cNvPr>
                  <p:cNvSpPr/>
                  <p:nvPr/>
                </p:nvSpPr>
                <p:spPr>
                  <a:xfrm>
                    <a:off x="5807678" y="410336"/>
                    <a:ext cx="373856" cy="269557"/>
                  </a:xfrm>
                  <a:custGeom>
                    <a:avLst/>
                    <a:gdLst>
                      <a:gd name="connsiteX0" fmla="*/ 328898 w 373856"/>
                      <a:gd name="connsiteY0" fmla="*/ 138684 h 269557"/>
                      <a:gd name="connsiteX1" fmla="*/ 337090 w 373856"/>
                      <a:gd name="connsiteY1" fmla="*/ 100775 h 269557"/>
                      <a:gd name="connsiteX2" fmla="*/ 225647 w 373856"/>
                      <a:gd name="connsiteY2" fmla="*/ 0 h 269557"/>
                      <a:gd name="connsiteX3" fmla="*/ 143447 w 373856"/>
                      <a:gd name="connsiteY3" fmla="*/ 32766 h 269557"/>
                      <a:gd name="connsiteX4" fmla="*/ 132302 w 373856"/>
                      <a:gd name="connsiteY4" fmla="*/ 32099 h 269557"/>
                      <a:gd name="connsiteX5" fmla="*/ 53340 w 373856"/>
                      <a:gd name="connsiteY5" fmla="*/ 103537 h 269557"/>
                      <a:gd name="connsiteX6" fmla="*/ 56293 w 373856"/>
                      <a:gd name="connsiteY6" fmla="*/ 122873 h 269557"/>
                      <a:gd name="connsiteX7" fmla="*/ 0 w 373856"/>
                      <a:gd name="connsiteY7" fmla="*/ 194310 h 269557"/>
                      <a:gd name="connsiteX8" fmla="*/ 75724 w 373856"/>
                      <a:gd name="connsiteY8" fmla="*/ 269558 h 269557"/>
                      <a:gd name="connsiteX9" fmla="*/ 28099 w 373856"/>
                      <a:gd name="connsiteY9" fmla="*/ 204788 h 269557"/>
                      <a:gd name="connsiteX10" fmla="*/ 76105 w 373856"/>
                      <a:gd name="connsiteY10" fmla="*/ 139827 h 269557"/>
                      <a:gd name="connsiteX11" fmla="*/ 73628 w 373856"/>
                      <a:gd name="connsiteY11" fmla="*/ 122206 h 269557"/>
                      <a:gd name="connsiteX12" fmla="*/ 140970 w 373856"/>
                      <a:gd name="connsiteY12" fmla="*/ 57341 h 269557"/>
                      <a:gd name="connsiteX13" fmla="*/ 150400 w 373856"/>
                      <a:gd name="connsiteY13" fmla="*/ 58007 h 269557"/>
                      <a:gd name="connsiteX14" fmla="*/ 220504 w 373856"/>
                      <a:gd name="connsiteY14" fmla="*/ 28289 h 269557"/>
                      <a:gd name="connsiteX15" fmla="*/ 315563 w 373856"/>
                      <a:gd name="connsiteY15" fmla="*/ 119825 h 269557"/>
                      <a:gd name="connsiteX16" fmla="*/ 308610 w 373856"/>
                      <a:gd name="connsiteY16" fmla="*/ 154305 h 269557"/>
                      <a:gd name="connsiteX17" fmla="*/ 349187 w 373856"/>
                      <a:gd name="connsiteY17" fmla="*/ 206312 h 269557"/>
                      <a:gd name="connsiteX18" fmla="*/ 373856 w 373856"/>
                      <a:gd name="connsiteY18" fmla="*/ 182880 h 269557"/>
                      <a:gd name="connsiteX19" fmla="*/ 328898 w 373856"/>
                      <a:gd name="connsiteY19" fmla="*/ 138779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856" h="269557">
                        <a:moveTo>
                          <a:pt x="328898" y="138684"/>
                        </a:moveTo>
                        <a:cubicBezTo>
                          <a:pt x="334137" y="126968"/>
                          <a:pt x="337090" y="114205"/>
                          <a:pt x="337090" y="100775"/>
                        </a:cubicBezTo>
                        <a:cubicBezTo>
                          <a:pt x="337090" y="45148"/>
                          <a:pt x="287179" y="0"/>
                          <a:pt x="225647" y="0"/>
                        </a:cubicBezTo>
                        <a:cubicBezTo>
                          <a:pt x="193072" y="0"/>
                          <a:pt x="163830" y="12573"/>
                          <a:pt x="143447" y="32766"/>
                        </a:cubicBezTo>
                        <a:cubicBezTo>
                          <a:pt x="139827" y="32290"/>
                          <a:pt x="136112" y="32099"/>
                          <a:pt x="132302" y="32099"/>
                        </a:cubicBezTo>
                        <a:cubicBezTo>
                          <a:pt x="88678" y="32099"/>
                          <a:pt x="53340" y="64103"/>
                          <a:pt x="53340" y="103537"/>
                        </a:cubicBezTo>
                        <a:cubicBezTo>
                          <a:pt x="53340" y="110204"/>
                          <a:pt x="54388" y="116777"/>
                          <a:pt x="56293" y="122873"/>
                        </a:cubicBezTo>
                        <a:cubicBezTo>
                          <a:pt x="23527" y="133064"/>
                          <a:pt x="0" y="161258"/>
                          <a:pt x="0" y="194310"/>
                        </a:cubicBezTo>
                        <a:cubicBezTo>
                          <a:pt x="0" y="233648"/>
                          <a:pt x="33242" y="265938"/>
                          <a:pt x="75724" y="269558"/>
                        </a:cubicBezTo>
                        <a:cubicBezTo>
                          <a:pt x="48006" y="260128"/>
                          <a:pt x="28099" y="234696"/>
                          <a:pt x="28099" y="204788"/>
                        </a:cubicBezTo>
                        <a:cubicBezTo>
                          <a:pt x="28099" y="174879"/>
                          <a:pt x="48197" y="149162"/>
                          <a:pt x="76105" y="139827"/>
                        </a:cubicBezTo>
                        <a:cubicBezTo>
                          <a:pt x="74486" y="134207"/>
                          <a:pt x="73628" y="128302"/>
                          <a:pt x="73628" y="122206"/>
                        </a:cubicBezTo>
                        <a:cubicBezTo>
                          <a:pt x="73628" y="86392"/>
                          <a:pt x="103822" y="57341"/>
                          <a:pt x="140970" y="57341"/>
                        </a:cubicBezTo>
                        <a:cubicBezTo>
                          <a:pt x="144209" y="57341"/>
                          <a:pt x="147352" y="57531"/>
                          <a:pt x="150400" y="58007"/>
                        </a:cubicBezTo>
                        <a:cubicBezTo>
                          <a:pt x="167735" y="39719"/>
                          <a:pt x="192786" y="28289"/>
                          <a:pt x="220504" y="28289"/>
                        </a:cubicBezTo>
                        <a:cubicBezTo>
                          <a:pt x="272987" y="28289"/>
                          <a:pt x="315563" y="69342"/>
                          <a:pt x="315563" y="119825"/>
                        </a:cubicBezTo>
                        <a:cubicBezTo>
                          <a:pt x="315563" y="132017"/>
                          <a:pt x="313087" y="143637"/>
                          <a:pt x="308610" y="154305"/>
                        </a:cubicBezTo>
                        <a:cubicBezTo>
                          <a:pt x="330994" y="162401"/>
                          <a:pt x="347091" y="182404"/>
                          <a:pt x="349187" y="206312"/>
                        </a:cubicBezTo>
                        <a:lnTo>
                          <a:pt x="373856" y="182880"/>
                        </a:lnTo>
                        <a:cubicBezTo>
                          <a:pt x="367284" y="162592"/>
                          <a:pt x="350615" y="146209"/>
                          <a:pt x="328898" y="138779"/>
                        </a:cubicBezTo>
                        <a:close/>
                      </a:path>
                    </a:pathLst>
                  </a:custGeom>
                  <a:grpFill/>
                  <a:ln w="9525" cap="flat">
                    <a:noFill/>
                    <a:prstDash val="solid"/>
                    <a:miter/>
                  </a:ln>
                </p:spPr>
                <p:txBody>
                  <a:bodyPr rtlCol="0" anchor="ctr"/>
                  <a:lstStyle/>
                  <a:p>
                    <a:endParaRPr lang="en-US" dirty="0"/>
                  </a:p>
                </p:txBody>
              </p:sp>
              <p:sp>
                <p:nvSpPr>
                  <p:cNvPr id="1567" name="Freeform: Shape 1566">
                    <a:extLst>
                      <a:ext uri="{FF2B5EF4-FFF2-40B4-BE49-F238E27FC236}">
                        <a16:creationId xmlns:a16="http://schemas.microsoft.com/office/drawing/2014/main" id="{87718838-8B9B-3CBE-AF91-8BED7CC58616}"/>
                      </a:ext>
                    </a:extLst>
                  </p:cNvPr>
                  <p:cNvSpPr/>
                  <p:nvPr/>
                </p:nvSpPr>
                <p:spPr>
                  <a:xfrm>
                    <a:off x="6065234" y="616648"/>
                    <a:ext cx="92106" cy="100679"/>
                  </a:xfrm>
                  <a:custGeom>
                    <a:avLst/>
                    <a:gdLst>
                      <a:gd name="connsiteX0" fmla="*/ 62484 w 92106"/>
                      <a:gd name="connsiteY0" fmla="*/ 56578 h 100679"/>
                      <a:gd name="connsiteX1" fmla="*/ 81629 w 92106"/>
                      <a:gd name="connsiteY1" fmla="*/ 38481 h 100679"/>
                      <a:gd name="connsiteX2" fmla="*/ 92107 w 92106"/>
                      <a:gd name="connsiteY2" fmla="*/ 5143 h 100679"/>
                      <a:gd name="connsiteX3" fmla="*/ 91726 w 92106"/>
                      <a:gd name="connsiteY3" fmla="*/ 0 h 100679"/>
                      <a:gd name="connsiteX4" fmla="*/ 0 w 92106"/>
                      <a:gd name="connsiteY4" fmla="*/ 87154 h 100679"/>
                      <a:gd name="connsiteX5" fmla="*/ 16097 w 92106"/>
                      <a:gd name="connsiteY5" fmla="*/ 100679 h 100679"/>
                      <a:gd name="connsiteX6" fmla="*/ 57245 w 92106"/>
                      <a:gd name="connsiteY6" fmla="*/ 61722 h 100679"/>
                      <a:gd name="connsiteX7" fmla="*/ 50959 w 92106"/>
                      <a:gd name="connsiteY7" fmla="*/ 62484 h 100679"/>
                      <a:gd name="connsiteX8" fmla="*/ 62579 w 92106"/>
                      <a:gd name="connsiteY8" fmla="*/ 56674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06" h="100679">
                        <a:moveTo>
                          <a:pt x="62484" y="56578"/>
                        </a:moveTo>
                        <a:lnTo>
                          <a:pt x="81629" y="38481"/>
                        </a:lnTo>
                        <a:cubicBezTo>
                          <a:pt x="88201" y="28861"/>
                          <a:pt x="92107" y="17431"/>
                          <a:pt x="92107" y="5143"/>
                        </a:cubicBezTo>
                        <a:cubicBezTo>
                          <a:pt x="92107" y="3429"/>
                          <a:pt x="91821" y="1714"/>
                          <a:pt x="91726" y="0"/>
                        </a:cubicBezTo>
                        <a:lnTo>
                          <a:pt x="0" y="87154"/>
                        </a:lnTo>
                        <a:lnTo>
                          <a:pt x="16097" y="100679"/>
                        </a:lnTo>
                        <a:lnTo>
                          <a:pt x="57245" y="61722"/>
                        </a:lnTo>
                        <a:cubicBezTo>
                          <a:pt x="55150" y="62008"/>
                          <a:pt x="53054" y="62293"/>
                          <a:pt x="50959" y="62484"/>
                        </a:cubicBezTo>
                        <a:cubicBezTo>
                          <a:pt x="55054" y="60960"/>
                          <a:pt x="58960" y="58960"/>
                          <a:pt x="62579" y="56674"/>
                        </a:cubicBezTo>
                        <a:close/>
                      </a:path>
                    </a:pathLst>
                  </a:custGeom>
                  <a:grpFill/>
                  <a:ln w="9525" cap="flat">
                    <a:noFill/>
                    <a:prstDash val="solid"/>
                    <a:miter/>
                  </a:ln>
                </p:spPr>
                <p:txBody>
                  <a:bodyPr rtlCol="0" anchor="ctr"/>
                  <a:lstStyle/>
                  <a:p>
                    <a:endParaRPr lang="en-US" dirty="0"/>
                  </a:p>
                </p:txBody>
              </p:sp>
              <p:sp>
                <p:nvSpPr>
                  <p:cNvPr id="1568" name="Freeform: Shape 1567">
                    <a:extLst>
                      <a:ext uri="{FF2B5EF4-FFF2-40B4-BE49-F238E27FC236}">
                        <a16:creationId xmlns:a16="http://schemas.microsoft.com/office/drawing/2014/main" id="{A3F64309-7CE5-6701-578F-2E72BD907DA0}"/>
                      </a:ext>
                    </a:extLst>
                  </p:cNvPr>
                  <p:cNvSpPr/>
                  <p:nvPr/>
                </p:nvSpPr>
                <p:spPr>
                  <a:xfrm>
                    <a:off x="6181534" y="561212"/>
                    <a:ext cx="183642" cy="156019"/>
                  </a:xfrm>
                  <a:custGeom>
                    <a:avLst/>
                    <a:gdLst>
                      <a:gd name="connsiteX0" fmla="*/ 33623 w 183642"/>
                      <a:gd name="connsiteY0" fmla="*/ 0 h 156019"/>
                      <a:gd name="connsiteX1" fmla="*/ 0 w 183642"/>
                      <a:gd name="connsiteY1" fmla="*/ 32004 h 156019"/>
                      <a:gd name="connsiteX2" fmla="*/ 3048 w 183642"/>
                      <a:gd name="connsiteY2" fmla="*/ 50768 h 156019"/>
                      <a:gd name="connsiteX3" fmla="*/ 2477 w 183642"/>
                      <a:gd name="connsiteY3" fmla="*/ 58769 h 156019"/>
                      <a:gd name="connsiteX4" fmla="*/ 33623 w 183642"/>
                      <a:gd name="connsiteY4" fmla="*/ 29242 h 156019"/>
                      <a:gd name="connsiteX5" fmla="*/ 167545 w 183642"/>
                      <a:gd name="connsiteY5" fmla="*/ 156019 h 156019"/>
                      <a:gd name="connsiteX6" fmla="*/ 183642 w 183642"/>
                      <a:gd name="connsiteY6" fmla="*/ 142494 h 156019"/>
                      <a:gd name="connsiteX7" fmla="*/ 33623 w 183642"/>
                      <a:gd name="connsiteY7"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42" h="156019">
                        <a:moveTo>
                          <a:pt x="33623" y="0"/>
                        </a:moveTo>
                        <a:lnTo>
                          <a:pt x="0" y="32004"/>
                        </a:lnTo>
                        <a:cubicBezTo>
                          <a:pt x="1905" y="38005"/>
                          <a:pt x="3048" y="44291"/>
                          <a:pt x="3048" y="50768"/>
                        </a:cubicBezTo>
                        <a:cubicBezTo>
                          <a:pt x="3048" y="53435"/>
                          <a:pt x="2857" y="56102"/>
                          <a:pt x="2477" y="58769"/>
                        </a:cubicBezTo>
                        <a:lnTo>
                          <a:pt x="33623" y="29242"/>
                        </a:lnTo>
                        <a:lnTo>
                          <a:pt x="167545" y="156019"/>
                        </a:lnTo>
                        <a:lnTo>
                          <a:pt x="183642" y="142494"/>
                        </a:lnTo>
                        <a:lnTo>
                          <a:pt x="33623" y="0"/>
                        </a:lnTo>
                        <a:close/>
                      </a:path>
                    </a:pathLst>
                  </a:custGeom>
                  <a:grpFill/>
                  <a:ln w="9525" cap="flat">
                    <a:noFill/>
                    <a:prstDash val="solid"/>
                    <a:miter/>
                  </a:ln>
                </p:spPr>
                <p:txBody>
                  <a:bodyPr rtlCol="0" anchor="ctr"/>
                  <a:lstStyle/>
                  <a:p>
                    <a:endParaRPr lang="en-US" dirty="0"/>
                  </a:p>
                </p:txBody>
              </p:sp>
              <p:sp>
                <p:nvSpPr>
                  <p:cNvPr id="1569" name="Freeform: Shape 1568">
                    <a:extLst>
                      <a:ext uri="{FF2B5EF4-FFF2-40B4-BE49-F238E27FC236}">
                        <a16:creationId xmlns:a16="http://schemas.microsoft.com/office/drawing/2014/main" id="{B0467B3F-920B-103B-B0AC-16FF4B4AD303}"/>
                      </a:ext>
                    </a:extLst>
                  </p:cNvPr>
                  <p:cNvSpPr/>
                  <p:nvPr/>
                </p:nvSpPr>
                <p:spPr>
                  <a:xfrm>
                    <a:off x="6116097" y="673131"/>
                    <a:ext cx="11620" cy="5810"/>
                  </a:xfrm>
                  <a:custGeom>
                    <a:avLst/>
                    <a:gdLst>
                      <a:gd name="connsiteX0" fmla="*/ 0 w 11620"/>
                      <a:gd name="connsiteY0" fmla="*/ 5810 h 5810"/>
                      <a:gd name="connsiteX1" fmla="*/ 6286 w 11620"/>
                      <a:gd name="connsiteY1" fmla="*/ 5048 h 5810"/>
                      <a:gd name="connsiteX2" fmla="*/ 11621 w 11620"/>
                      <a:gd name="connsiteY2" fmla="*/ 0 h 5810"/>
                      <a:gd name="connsiteX3" fmla="*/ 0 w 11620"/>
                      <a:gd name="connsiteY3" fmla="*/ 5810 h 5810"/>
                    </a:gdLst>
                    <a:ahLst/>
                    <a:cxnLst>
                      <a:cxn ang="0">
                        <a:pos x="connsiteX0" y="connsiteY0"/>
                      </a:cxn>
                      <a:cxn ang="0">
                        <a:pos x="connsiteX1" y="connsiteY1"/>
                      </a:cxn>
                      <a:cxn ang="0">
                        <a:pos x="connsiteX2" y="connsiteY2"/>
                      </a:cxn>
                      <a:cxn ang="0">
                        <a:pos x="connsiteX3" y="connsiteY3"/>
                      </a:cxn>
                    </a:cxnLst>
                    <a:rect l="l" t="t" r="r" b="b"/>
                    <a:pathLst>
                      <a:path w="11620" h="5810">
                        <a:moveTo>
                          <a:pt x="0" y="5810"/>
                        </a:moveTo>
                        <a:cubicBezTo>
                          <a:pt x="2096" y="5620"/>
                          <a:pt x="4286" y="5429"/>
                          <a:pt x="6286" y="5048"/>
                        </a:cubicBezTo>
                        <a:lnTo>
                          <a:pt x="11621" y="0"/>
                        </a:lnTo>
                        <a:cubicBezTo>
                          <a:pt x="7906" y="2286"/>
                          <a:pt x="4096" y="4286"/>
                          <a:pt x="0" y="5810"/>
                        </a:cubicBezTo>
                        <a:close/>
                      </a:path>
                    </a:pathLst>
                  </a:custGeom>
                  <a:grpFill/>
                  <a:ln w="9525" cap="flat">
                    <a:noFill/>
                    <a:prstDash val="solid"/>
                    <a:miter/>
                  </a:ln>
                </p:spPr>
                <p:txBody>
                  <a:bodyPr rtlCol="0" anchor="ctr"/>
                  <a:lstStyle/>
                  <a:p>
                    <a:endParaRPr lang="en-US" dirty="0"/>
                  </a:p>
                </p:txBody>
              </p:sp>
              <p:sp>
                <p:nvSpPr>
                  <p:cNvPr id="1570" name="Freeform: Shape 1569">
                    <a:extLst>
                      <a:ext uri="{FF2B5EF4-FFF2-40B4-BE49-F238E27FC236}">
                        <a16:creationId xmlns:a16="http://schemas.microsoft.com/office/drawing/2014/main" id="{4DF9F23B-01EE-9276-0672-037342CA36A8}"/>
                      </a:ext>
                    </a:extLst>
                  </p:cNvPr>
                  <p:cNvSpPr/>
                  <p:nvPr/>
                </p:nvSpPr>
                <p:spPr>
                  <a:xfrm>
                    <a:off x="6146768" y="593216"/>
                    <a:ext cx="37718" cy="61912"/>
                  </a:xfrm>
                  <a:custGeom>
                    <a:avLst/>
                    <a:gdLst>
                      <a:gd name="connsiteX0" fmla="*/ 34766 w 37718"/>
                      <a:gd name="connsiteY0" fmla="*/ 0 h 61912"/>
                      <a:gd name="connsiteX1" fmla="*/ 10096 w 37718"/>
                      <a:gd name="connsiteY1" fmla="*/ 23432 h 61912"/>
                      <a:gd name="connsiteX2" fmla="*/ 10477 w 37718"/>
                      <a:gd name="connsiteY2" fmla="*/ 28575 h 61912"/>
                      <a:gd name="connsiteX3" fmla="*/ 0 w 37718"/>
                      <a:gd name="connsiteY3" fmla="*/ 61913 h 61912"/>
                      <a:gd name="connsiteX4" fmla="*/ 37147 w 37718"/>
                      <a:gd name="connsiteY4" fmla="*/ 26765 h 61912"/>
                      <a:gd name="connsiteX5" fmla="*/ 37719 w 37718"/>
                      <a:gd name="connsiteY5" fmla="*/ 18764 h 61912"/>
                      <a:gd name="connsiteX6" fmla="*/ 34671 w 37718"/>
                      <a:gd name="connsiteY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8" h="61912">
                        <a:moveTo>
                          <a:pt x="34766" y="0"/>
                        </a:moveTo>
                        <a:lnTo>
                          <a:pt x="10096" y="23432"/>
                        </a:lnTo>
                        <a:cubicBezTo>
                          <a:pt x="10287" y="25146"/>
                          <a:pt x="10477" y="26860"/>
                          <a:pt x="10477" y="28575"/>
                        </a:cubicBezTo>
                        <a:cubicBezTo>
                          <a:pt x="10477" y="40862"/>
                          <a:pt x="6572" y="52292"/>
                          <a:pt x="0" y="61913"/>
                        </a:cubicBezTo>
                        <a:lnTo>
                          <a:pt x="37147" y="26765"/>
                        </a:lnTo>
                        <a:cubicBezTo>
                          <a:pt x="37528" y="24194"/>
                          <a:pt x="37719" y="21527"/>
                          <a:pt x="37719" y="18764"/>
                        </a:cubicBezTo>
                        <a:cubicBezTo>
                          <a:pt x="37719" y="12192"/>
                          <a:pt x="36576" y="6001"/>
                          <a:pt x="34671" y="0"/>
                        </a:cubicBezTo>
                        <a:close/>
                      </a:path>
                    </a:pathLst>
                  </a:custGeom>
                  <a:grpFill/>
                  <a:ln w="9525" cap="flat">
                    <a:noFill/>
                    <a:prstDash val="solid"/>
                    <a:miter/>
                  </a:ln>
                </p:spPr>
                <p:txBody>
                  <a:bodyPr rtlCol="0" anchor="ctr"/>
                  <a:lstStyle/>
                  <a:p>
                    <a:endParaRPr lang="en-US" dirty="0"/>
                  </a:p>
                </p:txBody>
              </p:sp>
              <p:sp>
                <p:nvSpPr>
                  <p:cNvPr id="1571" name="Freeform: Shape 1570">
                    <a:extLst>
                      <a:ext uri="{FF2B5EF4-FFF2-40B4-BE49-F238E27FC236}">
                        <a16:creationId xmlns:a16="http://schemas.microsoft.com/office/drawing/2014/main" id="{E07F50B2-A72D-98F0-2850-736729D3A28B}"/>
                      </a:ext>
                    </a:extLst>
                  </p:cNvPr>
                  <p:cNvSpPr/>
                  <p:nvPr/>
                </p:nvSpPr>
                <p:spPr>
                  <a:xfrm>
                    <a:off x="6108001" y="610361"/>
                    <a:ext cx="214312" cy="208025"/>
                  </a:xfrm>
                  <a:custGeom>
                    <a:avLst/>
                    <a:gdLst>
                      <a:gd name="connsiteX0" fmla="*/ 0 w 214312"/>
                      <a:gd name="connsiteY0" fmla="*/ 101917 h 208025"/>
                      <a:gd name="connsiteX1" fmla="*/ 0 w 214312"/>
                      <a:gd name="connsiteY1" fmla="*/ 208026 h 208025"/>
                      <a:gd name="connsiteX2" fmla="*/ 85725 w 214312"/>
                      <a:gd name="connsiteY2" fmla="*/ 208026 h 208025"/>
                      <a:gd name="connsiteX3" fmla="*/ 85725 w 214312"/>
                      <a:gd name="connsiteY3" fmla="*/ 118681 h 208025"/>
                      <a:gd name="connsiteX4" fmla="*/ 128588 w 214312"/>
                      <a:gd name="connsiteY4" fmla="*/ 118681 h 208025"/>
                      <a:gd name="connsiteX5" fmla="*/ 128588 w 214312"/>
                      <a:gd name="connsiteY5" fmla="*/ 208026 h 208025"/>
                      <a:gd name="connsiteX6" fmla="*/ 214313 w 214312"/>
                      <a:gd name="connsiteY6" fmla="*/ 208026 h 208025"/>
                      <a:gd name="connsiteX7" fmla="*/ 214313 w 214312"/>
                      <a:gd name="connsiteY7" fmla="*/ 101917 h 208025"/>
                      <a:gd name="connsiteX8" fmla="*/ 107156 w 214312"/>
                      <a:gd name="connsiteY8" fmla="*/ 0 h 208025"/>
                      <a:gd name="connsiteX9" fmla="*/ 0 w 214312"/>
                      <a:gd name="connsiteY9" fmla="*/ 101917 h 2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08025">
                        <a:moveTo>
                          <a:pt x="0" y="101917"/>
                        </a:moveTo>
                        <a:lnTo>
                          <a:pt x="0" y="208026"/>
                        </a:lnTo>
                        <a:lnTo>
                          <a:pt x="85725" y="208026"/>
                        </a:lnTo>
                        <a:lnTo>
                          <a:pt x="85725" y="118681"/>
                        </a:lnTo>
                        <a:lnTo>
                          <a:pt x="128588" y="118681"/>
                        </a:lnTo>
                        <a:lnTo>
                          <a:pt x="128588" y="208026"/>
                        </a:lnTo>
                        <a:lnTo>
                          <a:pt x="214313" y="208026"/>
                        </a:lnTo>
                        <a:lnTo>
                          <a:pt x="214313" y="101917"/>
                        </a:lnTo>
                        <a:lnTo>
                          <a:pt x="107156" y="0"/>
                        </a:lnTo>
                        <a:lnTo>
                          <a:pt x="0" y="101917"/>
                        </a:lnTo>
                        <a:close/>
                      </a:path>
                    </a:pathLst>
                  </a:custGeom>
                  <a:grpFill/>
                  <a:ln w="9525" cap="flat">
                    <a:noFill/>
                    <a:prstDash val="solid"/>
                    <a:miter/>
                  </a:ln>
                </p:spPr>
                <p:txBody>
                  <a:bodyPr rtlCol="0" anchor="ctr"/>
                  <a:lstStyle/>
                  <a:p>
                    <a:endParaRPr lang="en-US" dirty="0"/>
                  </a:p>
                </p:txBody>
              </p:sp>
            </p:grpSp>
          </p:grpSp>
        </p:grpSp>
        <p:grpSp>
          <p:nvGrpSpPr>
            <p:cNvPr id="1529" name="Graphic 23">
              <a:extLst>
                <a:ext uri="{FF2B5EF4-FFF2-40B4-BE49-F238E27FC236}">
                  <a16:creationId xmlns:a16="http://schemas.microsoft.com/office/drawing/2014/main" id="{26FAFD6F-0EA9-1C2E-5FDD-7CAECB6736FF}"/>
                </a:ext>
              </a:extLst>
            </p:cNvPr>
            <p:cNvGrpSpPr/>
            <p:nvPr/>
          </p:nvGrpSpPr>
          <p:grpSpPr>
            <a:xfrm>
              <a:off x="8825005" y="3667520"/>
              <a:ext cx="320040" cy="320040"/>
              <a:chOff x="5753100" y="1878805"/>
              <a:chExt cx="685800" cy="685800"/>
            </a:xfrm>
            <a:solidFill>
              <a:srgbClr val="D9D9D9"/>
            </a:solidFill>
          </p:grpSpPr>
          <p:sp>
            <p:nvSpPr>
              <p:cNvPr id="1546" name="Freeform: Shape 1545">
                <a:extLst>
                  <a:ext uri="{FF2B5EF4-FFF2-40B4-BE49-F238E27FC236}">
                    <a16:creationId xmlns:a16="http://schemas.microsoft.com/office/drawing/2014/main" id="{B9EB23D4-77B4-8274-8093-0E25D59E7237}"/>
                  </a:ext>
                </a:extLst>
              </p:cNvPr>
              <p:cNvSpPr/>
              <p:nvPr/>
            </p:nvSpPr>
            <p:spPr>
              <a:xfrm>
                <a:off x="5753100" y="1878805"/>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547" name="Graphic 23">
                <a:extLst>
                  <a:ext uri="{FF2B5EF4-FFF2-40B4-BE49-F238E27FC236}">
                    <a16:creationId xmlns:a16="http://schemas.microsoft.com/office/drawing/2014/main" id="{8BF80305-151A-6639-66B2-C7E4ED9244ED}"/>
                  </a:ext>
                </a:extLst>
              </p:cNvPr>
              <p:cNvGrpSpPr/>
              <p:nvPr/>
            </p:nvGrpSpPr>
            <p:grpSpPr>
              <a:xfrm>
                <a:off x="5881592" y="2012479"/>
                <a:ext cx="424052" cy="413632"/>
                <a:chOff x="5881592" y="2012479"/>
                <a:chExt cx="424052" cy="413632"/>
              </a:xfrm>
              <a:grpFill/>
            </p:grpSpPr>
            <p:grpSp>
              <p:nvGrpSpPr>
                <p:cNvPr id="1548" name="Graphic 23">
                  <a:extLst>
                    <a:ext uri="{FF2B5EF4-FFF2-40B4-BE49-F238E27FC236}">
                      <a16:creationId xmlns:a16="http://schemas.microsoft.com/office/drawing/2014/main" id="{685DEB8F-0DD7-7FAC-B757-E5049FD0E899}"/>
                    </a:ext>
                  </a:extLst>
                </p:cNvPr>
                <p:cNvGrpSpPr/>
                <p:nvPr/>
              </p:nvGrpSpPr>
              <p:grpSpPr>
                <a:xfrm>
                  <a:off x="5881592" y="2039873"/>
                  <a:ext cx="424052" cy="386238"/>
                  <a:chOff x="5881592" y="2039873"/>
                  <a:chExt cx="424052" cy="386238"/>
                </a:xfrm>
                <a:grpFill/>
              </p:grpSpPr>
              <p:sp>
                <p:nvSpPr>
                  <p:cNvPr id="1555" name="Freeform: Shape 1554">
                    <a:extLst>
                      <a:ext uri="{FF2B5EF4-FFF2-40B4-BE49-F238E27FC236}">
                        <a16:creationId xmlns:a16="http://schemas.microsoft.com/office/drawing/2014/main" id="{5CB8F2D8-2F68-ABC7-1E3A-17ED3CDDCDD0}"/>
                      </a:ext>
                    </a:extLst>
                  </p:cNvPr>
                  <p:cNvSpPr/>
                  <p:nvPr/>
                </p:nvSpPr>
                <p:spPr>
                  <a:xfrm>
                    <a:off x="5881592" y="2281713"/>
                    <a:ext cx="54673" cy="144399"/>
                  </a:xfrm>
                  <a:custGeom>
                    <a:avLst/>
                    <a:gdLst>
                      <a:gd name="connsiteX0" fmla="*/ 47149 w 54673"/>
                      <a:gd name="connsiteY0" fmla="*/ 2381 h 144399"/>
                      <a:gd name="connsiteX1" fmla="*/ 0 w 54673"/>
                      <a:gd name="connsiteY1" fmla="*/ 0 h 144399"/>
                      <a:gd name="connsiteX2" fmla="*/ 0 w 54673"/>
                      <a:gd name="connsiteY2" fmla="*/ 144399 h 144399"/>
                      <a:gd name="connsiteX3" fmla="*/ 54673 w 54673"/>
                      <a:gd name="connsiteY3" fmla="*/ 144399 h 144399"/>
                      <a:gd name="connsiteX4" fmla="*/ 54673 w 54673"/>
                      <a:gd name="connsiteY4" fmla="*/ 2286 h 144399"/>
                      <a:gd name="connsiteX5" fmla="*/ 47149 w 54673"/>
                      <a:gd name="connsiteY5" fmla="*/ 2286 h 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4399">
                        <a:moveTo>
                          <a:pt x="47149" y="2381"/>
                        </a:moveTo>
                        <a:cubicBezTo>
                          <a:pt x="24479" y="2381"/>
                          <a:pt x="7715" y="857"/>
                          <a:pt x="0" y="0"/>
                        </a:cubicBezTo>
                        <a:lnTo>
                          <a:pt x="0" y="144399"/>
                        </a:lnTo>
                        <a:lnTo>
                          <a:pt x="54673" y="144399"/>
                        </a:lnTo>
                        <a:lnTo>
                          <a:pt x="54673" y="2286"/>
                        </a:lnTo>
                        <a:cubicBezTo>
                          <a:pt x="52102" y="2286"/>
                          <a:pt x="49530" y="2286"/>
                          <a:pt x="47149" y="2286"/>
                        </a:cubicBezTo>
                        <a:close/>
                      </a:path>
                    </a:pathLst>
                  </a:custGeom>
                  <a:grpFill/>
                  <a:ln w="9525" cap="flat">
                    <a:noFill/>
                    <a:prstDash val="solid"/>
                    <a:miter/>
                  </a:ln>
                </p:spPr>
                <p:txBody>
                  <a:bodyPr rtlCol="0" anchor="ctr"/>
                  <a:lstStyle/>
                  <a:p>
                    <a:endParaRPr lang="en-US" dirty="0"/>
                  </a:p>
                </p:txBody>
              </p:sp>
              <p:sp>
                <p:nvSpPr>
                  <p:cNvPr id="1556" name="Freeform: Shape 1555">
                    <a:extLst>
                      <a:ext uri="{FF2B5EF4-FFF2-40B4-BE49-F238E27FC236}">
                        <a16:creationId xmlns:a16="http://schemas.microsoft.com/office/drawing/2014/main" id="{F4C84351-2B25-5CB6-99E9-65F904B782E5}"/>
                      </a:ext>
                    </a:extLst>
                  </p:cNvPr>
                  <p:cNvSpPr/>
                  <p:nvPr/>
                </p:nvSpPr>
                <p:spPr>
                  <a:xfrm>
                    <a:off x="5966841" y="2276188"/>
                    <a:ext cx="54673" cy="149923"/>
                  </a:xfrm>
                  <a:custGeom>
                    <a:avLst/>
                    <a:gdLst>
                      <a:gd name="connsiteX0" fmla="*/ 27051 w 54673"/>
                      <a:gd name="connsiteY0" fmla="*/ 4000 h 149923"/>
                      <a:gd name="connsiteX1" fmla="*/ 0 w 54673"/>
                      <a:gd name="connsiteY1" fmla="*/ 6572 h 149923"/>
                      <a:gd name="connsiteX2" fmla="*/ 0 w 54673"/>
                      <a:gd name="connsiteY2" fmla="*/ 149924 h 149923"/>
                      <a:gd name="connsiteX3" fmla="*/ 54673 w 54673"/>
                      <a:gd name="connsiteY3" fmla="*/ 149924 h 149923"/>
                      <a:gd name="connsiteX4" fmla="*/ 54673 w 54673"/>
                      <a:gd name="connsiteY4" fmla="*/ 0 h 149923"/>
                      <a:gd name="connsiteX5" fmla="*/ 27051 w 54673"/>
                      <a:gd name="connsiteY5" fmla="*/ 4000 h 1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9923">
                        <a:moveTo>
                          <a:pt x="27051" y="4000"/>
                        </a:moveTo>
                        <a:cubicBezTo>
                          <a:pt x="18097" y="5048"/>
                          <a:pt x="9049" y="5905"/>
                          <a:pt x="0" y="6572"/>
                        </a:cubicBezTo>
                        <a:lnTo>
                          <a:pt x="0" y="149924"/>
                        </a:lnTo>
                        <a:lnTo>
                          <a:pt x="54673" y="149924"/>
                        </a:lnTo>
                        <a:lnTo>
                          <a:pt x="54673" y="0"/>
                        </a:lnTo>
                        <a:cubicBezTo>
                          <a:pt x="45529" y="1524"/>
                          <a:pt x="36290" y="2953"/>
                          <a:pt x="27051" y="4000"/>
                        </a:cubicBezTo>
                        <a:close/>
                      </a:path>
                    </a:pathLst>
                  </a:custGeom>
                  <a:grpFill/>
                  <a:ln w="9525" cap="flat">
                    <a:noFill/>
                    <a:prstDash val="solid"/>
                    <a:miter/>
                  </a:ln>
                </p:spPr>
                <p:txBody>
                  <a:bodyPr rtlCol="0" anchor="ctr"/>
                  <a:lstStyle/>
                  <a:p>
                    <a:endParaRPr lang="en-US" dirty="0"/>
                  </a:p>
                </p:txBody>
              </p:sp>
              <p:sp>
                <p:nvSpPr>
                  <p:cNvPr id="1557" name="Freeform: Shape 1556">
                    <a:extLst>
                      <a:ext uri="{FF2B5EF4-FFF2-40B4-BE49-F238E27FC236}">
                        <a16:creationId xmlns:a16="http://schemas.microsoft.com/office/drawing/2014/main" id="{8A1D7297-D068-2575-8BB2-2598821208A9}"/>
                      </a:ext>
                    </a:extLst>
                  </p:cNvPr>
                  <p:cNvSpPr/>
                  <p:nvPr/>
                </p:nvSpPr>
                <p:spPr>
                  <a:xfrm>
                    <a:off x="6052280" y="2254186"/>
                    <a:ext cx="54673" cy="171926"/>
                  </a:xfrm>
                  <a:custGeom>
                    <a:avLst/>
                    <a:gdLst>
                      <a:gd name="connsiteX0" fmla="*/ 0 w 54673"/>
                      <a:gd name="connsiteY0" fmla="*/ 15812 h 171926"/>
                      <a:gd name="connsiteX1" fmla="*/ 0 w 54673"/>
                      <a:gd name="connsiteY1" fmla="*/ 171926 h 171926"/>
                      <a:gd name="connsiteX2" fmla="*/ 54674 w 54673"/>
                      <a:gd name="connsiteY2" fmla="*/ 171926 h 171926"/>
                      <a:gd name="connsiteX3" fmla="*/ 54674 w 54673"/>
                      <a:gd name="connsiteY3" fmla="*/ 0 h 171926"/>
                      <a:gd name="connsiteX4" fmla="*/ 0 w 54673"/>
                      <a:gd name="connsiteY4" fmla="*/ 15812 h 17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 h="171926">
                        <a:moveTo>
                          <a:pt x="0" y="15812"/>
                        </a:moveTo>
                        <a:lnTo>
                          <a:pt x="0" y="171926"/>
                        </a:lnTo>
                        <a:lnTo>
                          <a:pt x="54674" y="171926"/>
                        </a:lnTo>
                        <a:lnTo>
                          <a:pt x="54674" y="0"/>
                        </a:lnTo>
                        <a:cubicBezTo>
                          <a:pt x="36957" y="6191"/>
                          <a:pt x="18574" y="11525"/>
                          <a:pt x="0" y="15812"/>
                        </a:cubicBezTo>
                        <a:close/>
                      </a:path>
                    </a:pathLst>
                  </a:custGeom>
                  <a:grpFill/>
                  <a:ln w="9525" cap="flat">
                    <a:noFill/>
                    <a:prstDash val="solid"/>
                    <a:miter/>
                  </a:ln>
                </p:spPr>
                <p:txBody>
                  <a:bodyPr rtlCol="0" anchor="ctr"/>
                  <a:lstStyle/>
                  <a:p>
                    <a:endParaRPr lang="en-US" dirty="0"/>
                  </a:p>
                </p:txBody>
              </p:sp>
              <p:sp>
                <p:nvSpPr>
                  <p:cNvPr id="1558" name="Freeform: Shape 1557">
                    <a:extLst>
                      <a:ext uri="{FF2B5EF4-FFF2-40B4-BE49-F238E27FC236}">
                        <a16:creationId xmlns:a16="http://schemas.microsoft.com/office/drawing/2014/main" id="{FEAEE502-9149-3EA8-099E-9D192644FBA6}"/>
                      </a:ext>
                    </a:extLst>
                  </p:cNvPr>
                  <p:cNvSpPr/>
                  <p:nvPr/>
                </p:nvSpPr>
                <p:spPr>
                  <a:xfrm>
                    <a:off x="6137624" y="2214657"/>
                    <a:ext cx="54673" cy="211455"/>
                  </a:xfrm>
                  <a:custGeom>
                    <a:avLst/>
                    <a:gdLst>
                      <a:gd name="connsiteX0" fmla="*/ 19145 w 54673"/>
                      <a:gd name="connsiteY0" fmla="*/ 18955 h 211455"/>
                      <a:gd name="connsiteX1" fmla="*/ 0 w 54673"/>
                      <a:gd name="connsiteY1" fmla="*/ 27623 h 211455"/>
                      <a:gd name="connsiteX2" fmla="*/ 0 w 54673"/>
                      <a:gd name="connsiteY2" fmla="*/ 211455 h 211455"/>
                      <a:gd name="connsiteX3" fmla="*/ 54674 w 54673"/>
                      <a:gd name="connsiteY3" fmla="*/ 211455 h 211455"/>
                      <a:gd name="connsiteX4" fmla="*/ 54674 w 54673"/>
                      <a:gd name="connsiteY4" fmla="*/ 0 h 211455"/>
                      <a:gd name="connsiteX5" fmla="*/ 19145 w 54673"/>
                      <a:gd name="connsiteY5" fmla="*/ 18955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11455">
                        <a:moveTo>
                          <a:pt x="19145" y="18955"/>
                        </a:moveTo>
                        <a:cubicBezTo>
                          <a:pt x="12859" y="22003"/>
                          <a:pt x="6477" y="24860"/>
                          <a:pt x="0" y="27623"/>
                        </a:cubicBezTo>
                        <a:lnTo>
                          <a:pt x="0" y="211455"/>
                        </a:lnTo>
                        <a:lnTo>
                          <a:pt x="54674" y="211455"/>
                        </a:lnTo>
                        <a:lnTo>
                          <a:pt x="54674" y="0"/>
                        </a:lnTo>
                        <a:cubicBezTo>
                          <a:pt x="43148" y="6763"/>
                          <a:pt x="31242" y="13145"/>
                          <a:pt x="19145" y="18955"/>
                        </a:cubicBezTo>
                        <a:close/>
                      </a:path>
                    </a:pathLst>
                  </a:custGeom>
                  <a:grpFill/>
                  <a:ln w="9525" cap="flat">
                    <a:noFill/>
                    <a:prstDash val="solid"/>
                    <a:miter/>
                  </a:ln>
                </p:spPr>
                <p:txBody>
                  <a:bodyPr rtlCol="0" anchor="ctr"/>
                  <a:lstStyle/>
                  <a:p>
                    <a:endParaRPr lang="en-US" dirty="0"/>
                  </a:p>
                </p:txBody>
              </p:sp>
              <p:sp>
                <p:nvSpPr>
                  <p:cNvPr id="1559" name="Freeform: Shape 1558">
                    <a:extLst>
                      <a:ext uri="{FF2B5EF4-FFF2-40B4-BE49-F238E27FC236}">
                        <a16:creationId xmlns:a16="http://schemas.microsoft.com/office/drawing/2014/main" id="{D11E5CC0-0308-6173-93FE-794FA314ECB3}"/>
                      </a:ext>
                    </a:extLst>
                  </p:cNvPr>
                  <p:cNvSpPr/>
                  <p:nvPr/>
                </p:nvSpPr>
                <p:spPr>
                  <a:xfrm>
                    <a:off x="6222872" y="2166365"/>
                    <a:ext cx="54673" cy="259746"/>
                  </a:xfrm>
                  <a:custGeom>
                    <a:avLst/>
                    <a:gdLst>
                      <a:gd name="connsiteX0" fmla="*/ 36481 w 54673"/>
                      <a:gd name="connsiteY0" fmla="*/ 0 h 259746"/>
                      <a:gd name="connsiteX1" fmla="*/ 0 w 54673"/>
                      <a:gd name="connsiteY1" fmla="*/ 28480 h 259746"/>
                      <a:gd name="connsiteX2" fmla="*/ 0 w 54673"/>
                      <a:gd name="connsiteY2" fmla="*/ 259747 h 259746"/>
                      <a:gd name="connsiteX3" fmla="*/ 54674 w 54673"/>
                      <a:gd name="connsiteY3" fmla="*/ 259747 h 259746"/>
                      <a:gd name="connsiteX4" fmla="*/ 54674 w 54673"/>
                      <a:gd name="connsiteY4" fmla="*/ 0 h 259746"/>
                      <a:gd name="connsiteX5" fmla="*/ 36481 w 54673"/>
                      <a:gd name="connsiteY5"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59746">
                        <a:moveTo>
                          <a:pt x="36481" y="0"/>
                        </a:moveTo>
                        <a:cubicBezTo>
                          <a:pt x="24860" y="10096"/>
                          <a:pt x="12573" y="19621"/>
                          <a:pt x="0" y="28480"/>
                        </a:cubicBezTo>
                        <a:lnTo>
                          <a:pt x="0" y="259747"/>
                        </a:lnTo>
                        <a:lnTo>
                          <a:pt x="54674" y="259747"/>
                        </a:lnTo>
                        <a:lnTo>
                          <a:pt x="54674" y="0"/>
                        </a:lnTo>
                        <a:lnTo>
                          <a:pt x="36481" y="0"/>
                        </a:lnTo>
                        <a:close/>
                      </a:path>
                    </a:pathLst>
                  </a:custGeom>
                  <a:grpFill/>
                  <a:ln w="9525" cap="flat">
                    <a:noFill/>
                    <a:prstDash val="solid"/>
                    <a:miter/>
                  </a:ln>
                </p:spPr>
                <p:txBody>
                  <a:bodyPr rtlCol="0" anchor="ctr"/>
                  <a:lstStyle/>
                  <a:p>
                    <a:endParaRPr lang="en-US" dirty="0"/>
                  </a:p>
                </p:txBody>
              </p:sp>
              <p:sp>
                <p:nvSpPr>
                  <p:cNvPr id="1560" name="Freeform: Shape 1559">
                    <a:extLst>
                      <a:ext uri="{FF2B5EF4-FFF2-40B4-BE49-F238E27FC236}">
                        <a16:creationId xmlns:a16="http://schemas.microsoft.com/office/drawing/2014/main" id="{94E16BC6-9B8F-2BF9-C617-3986DFECF1A9}"/>
                      </a:ext>
                    </a:extLst>
                  </p:cNvPr>
                  <p:cNvSpPr/>
                  <p:nvPr/>
                </p:nvSpPr>
                <p:spPr>
                  <a:xfrm>
                    <a:off x="5882544" y="2039873"/>
                    <a:ext cx="423100" cy="206846"/>
                  </a:xfrm>
                  <a:custGeom>
                    <a:avLst/>
                    <a:gdLst>
                      <a:gd name="connsiteX0" fmla="*/ 39624 w 423100"/>
                      <a:gd name="connsiteY0" fmla="*/ 163925 h 206846"/>
                      <a:gd name="connsiteX1" fmla="*/ 14192 w 423100"/>
                      <a:gd name="connsiteY1" fmla="*/ 162782 h 206846"/>
                      <a:gd name="connsiteX2" fmla="*/ 0 w 423100"/>
                      <a:gd name="connsiteY2" fmla="*/ 204406 h 206846"/>
                      <a:gd name="connsiteX3" fmla="*/ 108109 w 423100"/>
                      <a:gd name="connsiteY3" fmla="*/ 203168 h 206846"/>
                      <a:gd name="connsiteX4" fmla="*/ 134398 w 423100"/>
                      <a:gd name="connsiteY4" fmla="*/ 199358 h 206846"/>
                      <a:gd name="connsiteX5" fmla="*/ 262128 w 423100"/>
                      <a:gd name="connsiteY5" fmla="*/ 159163 h 206846"/>
                      <a:gd name="connsiteX6" fmla="*/ 392525 w 423100"/>
                      <a:gd name="connsiteY6" fmla="*/ 63151 h 206846"/>
                      <a:gd name="connsiteX7" fmla="*/ 394145 w 423100"/>
                      <a:gd name="connsiteY7" fmla="*/ 61436 h 206846"/>
                      <a:gd name="connsiteX8" fmla="*/ 416719 w 423100"/>
                      <a:gd name="connsiteY8" fmla="*/ 82201 h 206846"/>
                      <a:gd name="connsiteX9" fmla="*/ 423100 w 423100"/>
                      <a:gd name="connsiteY9" fmla="*/ 0 h 206846"/>
                      <a:gd name="connsiteX10" fmla="*/ 340328 w 423100"/>
                      <a:gd name="connsiteY10" fmla="*/ 11906 h 206846"/>
                      <a:gd name="connsiteX11" fmla="*/ 362712 w 423100"/>
                      <a:gd name="connsiteY11" fmla="*/ 32480 h 206846"/>
                      <a:gd name="connsiteX12" fmla="*/ 361093 w 423100"/>
                      <a:gd name="connsiteY12" fmla="*/ 34195 h 206846"/>
                      <a:gd name="connsiteX13" fmla="*/ 244602 w 423100"/>
                      <a:gd name="connsiteY13" fmla="*/ 120205 h 206846"/>
                      <a:gd name="connsiteX14" fmla="*/ 128873 w 423100"/>
                      <a:gd name="connsiteY14" fmla="*/ 156972 h 206846"/>
                      <a:gd name="connsiteX15" fmla="*/ 39719 w 423100"/>
                      <a:gd name="connsiteY15" fmla="*/ 164116 h 2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100" h="206846">
                        <a:moveTo>
                          <a:pt x="39624" y="163925"/>
                        </a:moveTo>
                        <a:cubicBezTo>
                          <a:pt x="22860" y="163639"/>
                          <a:pt x="19050" y="163259"/>
                          <a:pt x="14192" y="162782"/>
                        </a:cubicBezTo>
                        <a:lnTo>
                          <a:pt x="0" y="204406"/>
                        </a:lnTo>
                        <a:cubicBezTo>
                          <a:pt x="10192" y="205645"/>
                          <a:pt x="51816" y="209836"/>
                          <a:pt x="108109" y="203168"/>
                        </a:cubicBezTo>
                        <a:cubicBezTo>
                          <a:pt x="116872" y="202121"/>
                          <a:pt x="125730" y="200882"/>
                          <a:pt x="134398" y="199358"/>
                        </a:cubicBezTo>
                        <a:cubicBezTo>
                          <a:pt x="179737" y="191643"/>
                          <a:pt x="222695" y="178117"/>
                          <a:pt x="262128" y="159163"/>
                        </a:cubicBezTo>
                        <a:cubicBezTo>
                          <a:pt x="311563" y="135446"/>
                          <a:pt x="355473" y="103156"/>
                          <a:pt x="392525" y="63151"/>
                        </a:cubicBezTo>
                        <a:lnTo>
                          <a:pt x="394145" y="61436"/>
                        </a:lnTo>
                        <a:lnTo>
                          <a:pt x="416719" y="82201"/>
                        </a:lnTo>
                        <a:lnTo>
                          <a:pt x="423100" y="0"/>
                        </a:lnTo>
                        <a:lnTo>
                          <a:pt x="340328" y="11906"/>
                        </a:lnTo>
                        <a:lnTo>
                          <a:pt x="362712" y="32480"/>
                        </a:lnTo>
                        <a:lnTo>
                          <a:pt x="361093" y="34195"/>
                        </a:lnTo>
                        <a:cubicBezTo>
                          <a:pt x="327946" y="69913"/>
                          <a:pt x="288703" y="98869"/>
                          <a:pt x="244602" y="120205"/>
                        </a:cubicBezTo>
                        <a:cubicBezTo>
                          <a:pt x="208978" y="137446"/>
                          <a:pt x="170117" y="149828"/>
                          <a:pt x="128873" y="156972"/>
                        </a:cubicBezTo>
                        <a:cubicBezTo>
                          <a:pt x="91916" y="163449"/>
                          <a:pt x="60007" y="164401"/>
                          <a:pt x="39719" y="164116"/>
                        </a:cubicBezTo>
                        <a:close/>
                      </a:path>
                    </a:pathLst>
                  </a:custGeom>
                  <a:grpFill/>
                  <a:ln w="9525" cap="flat">
                    <a:noFill/>
                    <a:prstDash val="solid"/>
                    <a:miter/>
                  </a:ln>
                </p:spPr>
                <p:txBody>
                  <a:bodyPr rtlCol="0" anchor="ctr"/>
                  <a:lstStyle/>
                  <a:p>
                    <a:endParaRPr lang="en-US" dirty="0"/>
                  </a:p>
                </p:txBody>
              </p:sp>
            </p:grpSp>
            <p:sp>
              <p:nvSpPr>
                <p:cNvPr id="1549" name="Freeform: Shape 1548">
                  <a:extLst>
                    <a:ext uri="{FF2B5EF4-FFF2-40B4-BE49-F238E27FC236}">
                      <a16:creationId xmlns:a16="http://schemas.microsoft.com/office/drawing/2014/main" id="{279B226C-8B78-2C6E-F229-FFD2DDACE96D}"/>
                    </a:ext>
                  </a:extLst>
                </p:cNvPr>
                <p:cNvSpPr/>
                <p:nvPr/>
              </p:nvSpPr>
              <p:spPr>
                <a:xfrm>
                  <a:off x="5891307" y="2012479"/>
                  <a:ext cx="321468" cy="169301"/>
                </a:xfrm>
                <a:custGeom>
                  <a:avLst/>
                  <a:gdLst>
                    <a:gd name="connsiteX0" fmla="*/ 0 w 321468"/>
                    <a:gd name="connsiteY0" fmla="*/ 162840 h 169301"/>
                    <a:gd name="connsiteX1" fmla="*/ 198501 w 321468"/>
                    <a:gd name="connsiteY1" fmla="*/ 130836 h 169301"/>
                    <a:gd name="connsiteX2" fmla="*/ 321469 w 321468"/>
                    <a:gd name="connsiteY2" fmla="*/ 53493 h 169301"/>
                    <a:gd name="connsiteX3" fmla="*/ 154781 w 321468"/>
                    <a:gd name="connsiteY3" fmla="*/ 1391 h 169301"/>
                    <a:gd name="connsiteX4" fmla="*/ 0 w 321468"/>
                    <a:gd name="connsiteY4" fmla="*/ 162840 h 169301"/>
                    <a:gd name="connsiteX5" fmla="*/ 0 w 321468"/>
                    <a:gd name="connsiteY5" fmla="*/ 162840 h 16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 h="169301">
                      <a:moveTo>
                        <a:pt x="0" y="162840"/>
                      </a:moveTo>
                      <a:cubicBezTo>
                        <a:pt x="41053" y="165697"/>
                        <a:pt x="115538" y="165316"/>
                        <a:pt x="198501" y="130836"/>
                      </a:cubicBezTo>
                      <a:cubicBezTo>
                        <a:pt x="254413" y="107690"/>
                        <a:pt x="295180" y="76924"/>
                        <a:pt x="321469" y="53493"/>
                      </a:cubicBezTo>
                      <a:cubicBezTo>
                        <a:pt x="311372" y="44635"/>
                        <a:pt x="247460" y="-9277"/>
                        <a:pt x="154781" y="1391"/>
                      </a:cubicBezTo>
                      <a:cubicBezTo>
                        <a:pt x="57912" y="12440"/>
                        <a:pt x="7144" y="152267"/>
                        <a:pt x="0" y="162840"/>
                      </a:cubicBezTo>
                      <a:cubicBezTo>
                        <a:pt x="0" y="185224"/>
                        <a:pt x="0" y="140456"/>
                        <a:pt x="0" y="162840"/>
                      </a:cubicBezTo>
                      <a:close/>
                    </a:path>
                  </a:pathLst>
                </a:custGeom>
                <a:grpFill/>
                <a:ln w="9525" cap="flat">
                  <a:noFill/>
                  <a:prstDash val="solid"/>
                  <a:miter/>
                </a:ln>
              </p:spPr>
              <p:txBody>
                <a:bodyPr rtlCol="0" anchor="ctr"/>
                <a:lstStyle/>
                <a:p>
                  <a:endParaRPr lang="en-US" dirty="0"/>
                </a:p>
              </p:txBody>
            </p:sp>
            <p:sp>
              <p:nvSpPr>
                <p:cNvPr id="1550" name="Freeform: Shape 1549">
                  <a:extLst>
                    <a:ext uri="{FF2B5EF4-FFF2-40B4-BE49-F238E27FC236}">
                      <a16:creationId xmlns:a16="http://schemas.microsoft.com/office/drawing/2014/main" id="{827A055D-3C77-BD05-BE45-858299C61062}"/>
                    </a:ext>
                  </a:extLst>
                </p:cNvPr>
                <p:cNvSpPr/>
                <p:nvPr/>
              </p:nvSpPr>
              <p:spPr>
                <a:xfrm>
                  <a:off x="6192202" y="2166365"/>
                  <a:ext cx="97059" cy="259746"/>
                </a:xfrm>
                <a:custGeom>
                  <a:avLst/>
                  <a:gdLst>
                    <a:gd name="connsiteX0" fmla="*/ 96393 w 97059"/>
                    <a:gd name="connsiteY0" fmla="*/ 0 h 259746"/>
                    <a:gd name="connsiteX1" fmla="*/ 97060 w 97059"/>
                    <a:gd name="connsiteY1" fmla="*/ 82296 h 259746"/>
                    <a:gd name="connsiteX2" fmla="*/ 85344 w 97059"/>
                    <a:gd name="connsiteY2" fmla="*/ 82296 h 259746"/>
                    <a:gd name="connsiteX3" fmla="*/ 85344 w 97059"/>
                    <a:gd name="connsiteY3" fmla="*/ 259747 h 259746"/>
                    <a:gd name="connsiteX4" fmla="*/ 0 w 97059"/>
                    <a:gd name="connsiteY4" fmla="*/ 259747 h 259746"/>
                    <a:gd name="connsiteX5" fmla="*/ 0 w 97059"/>
                    <a:gd name="connsiteY5" fmla="*/ 48292 h 259746"/>
                    <a:gd name="connsiteX6" fmla="*/ 30671 w 97059"/>
                    <a:gd name="connsiteY6" fmla="*/ 28480 h 259746"/>
                    <a:gd name="connsiteX7" fmla="*/ 67151 w 97059"/>
                    <a:gd name="connsiteY7" fmla="*/ 0 h 259746"/>
                    <a:gd name="connsiteX8" fmla="*/ 96393 w 97059"/>
                    <a:gd name="connsiteY8"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9" h="259746">
                      <a:moveTo>
                        <a:pt x="96393" y="0"/>
                      </a:moveTo>
                      <a:lnTo>
                        <a:pt x="97060" y="82296"/>
                      </a:lnTo>
                      <a:lnTo>
                        <a:pt x="85344" y="82296"/>
                      </a:lnTo>
                      <a:lnTo>
                        <a:pt x="85344" y="259747"/>
                      </a:lnTo>
                      <a:lnTo>
                        <a:pt x="0" y="259747"/>
                      </a:lnTo>
                      <a:lnTo>
                        <a:pt x="0" y="48292"/>
                      </a:lnTo>
                      <a:lnTo>
                        <a:pt x="30671" y="28480"/>
                      </a:lnTo>
                      <a:lnTo>
                        <a:pt x="67151" y="0"/>
                      </a:lnTo>
                      <a:lnTo>
                        <a:pt x="96393" y="0"/>
                      </a:lnTo>
                      <a:close/>
                    </a:path>
                  </a:pathLst>
                </a:custGeom>
                <a:grpFill/>
                <a:ln w="9525" cap="flat">
                  <a:noFill/>
                  <a:prstDash val="solid"/>
                  <a:miter/>
                </a:ln>
              </p:spPr>
              <p:txBody>
                <a:bodyPr rtlCol="0" anchor="ctr"/>
                <a:lstStyle/>
                <a:p>
                  <a:endParaRPr lang="en-US" dirty="0"/>
                </a:p>
              </p:txBody>
            </p:sp>
            <p:sp>
              <p:nvSpPr>
                <p:cNvPr id="1551" name="Freeform: Shape 1550">
                  <a:extLst>
                    <a:ext uri="{FF2B5EF4-FFF2-40B4-BE49-F238E27FC236}">
                      <a16:creationId xmlns:a16="http://schemas.microsoft.com/office/drawing/2014/main" id="{13358A57-0350-8318-1E22-2F490246BF4C}"/>
                    </a:ext>
                  </a:extLst>
                </p:cNvPr>
                <p:cNvSpPr/>
                <p:nvPr/>
              </p:nvSpPr>
              <p:spPr>
                <a:xfrm>
                  <a:off x="6223444"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552" name="Freeform: Shape 1551">
                  <a:extLst>
                    <a:ext uri="{FF2B5EF4-FFF2-40B4-BE49-F238E27FC236}">
                      <a16:creationId xmlns:a16="http://schemas.microsoft.com/office/drawing/2014/main" id="{915DFFDA-3CCE-C02A-EF5E-FBBC8EFC5581}"/>
                    </a:ext>
                  </a:extLst>
                </p:cNvPr>
                <p:cNvSpPr/>
                <p:nvPr/>
              </p:nvSpPr>
              <p:spPr>
                <a:xfrm>
                  <a:off x="6161055"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553" name="Freeform: Shape 1552">
                  <a:extLst>
                    <a:ext uri="{FF2B5EF4-FFF2-40B4-BE49-F238E27FC236}">
                      <a16:creationId xmlns:a16="http://schemas.microsoft.com/office/drawing/2014/main" id="{8147E6DD-6407-C49E-F092-3BB429E04973}"/>
                    </a:ext>
                  </a:extLst>
                </p:cNvPr>
                <p:cNvSpPr/>
                <p:nvPr/>
              </p:nvSpPr>
              <p:spPr>
                <a:xfrm>
                  <a:off x="6223444"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554" name="Freeform: Shape 1553">
                  <a:extLst>
                    <a:ext uri="{FF2B5EF4-FFF2-40B4-BE49-F238E27FC236}">
                      <a16:creationId xmlns:a16="http://schemas.microsoft.com/office/drawing/2014/main" id="{237061D2-E1E7-8857-9528-109AC934DA2A}"/>
                    </a:ext>
                  </a:extLst>
                </p:cNvPr>
                <p:cNvSpPr/>
                <p:nvPr/>
              </p:nvSpPr>
              <p:spPr>
                <a:xfrm>
                  <a:off x="6161055"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grpSp>
        </p:grpSp>
        <p:grpSp>
          <p:nvGrpSpPr>
            <p:cNvPr id="1530" name="Graphic 23">
              <a:extLst>
                <a:ext uri="{FF2B5EF4-FFF2-40B4-BE49-F238E27FC236}">
                  <a16:creationId xmlns:a16="http://schemas.microsoft.com/office/drawing/2014/main" id="{4F7FD859-DC2F-DE34-670F-ADBB7AB5EF62}"/>
                </a:ext>
              </a:extLst>
            </p:cNvPr>
            <p:cNvGrpSpPr/>
            <p:nvPr/>
          </p:nvGrpSpPr>
          <p:grpSpPr>
            <a:xfrm>
              <a:off x="9465155" y="3667520"/>
              <a:ext cx="320040" cy="320040"/>
              <a:chOff x="5753100" y="3486149"/>
              <a:chExt cx="685800" cy="685800"/>
            </a:xfrm>
          </p:grpSpPr>
          <p:sp>
            <p:nvSpPr>
              <p:cNvPr id="1536" name="Freeform: Shape 1535">
                <a:extLst>
                  <a:ext uri="{FF2B5EF4-FFF2-40B4-BE49-F238E27FC236}">
                    <a16:creationId xmlns:a16="http://schemas.microsoft.com/office/drawing/2014/main" id="{1665D4AB-8BD9-A810-40DA-6FDD19A7428F}"/>
                  </a:ext>
                </a:extLst>
              </p:cNvPr>
              <p:cNvSpPr/>
              <p:nvPr/>
            </p:nvSpPr>
            <p:spPr>
              <a:xfrm>
                <a:off x="5753100" y="348614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F6892E"/>
              </a:solidFill>
              <a:ln w="9525" cap="flat">
                <a:noFill/>
                <a:prstDash val="solid"/>
                <a:miter/>
              </a:ln>
            </p:spPr>
            <p:txBody>
              <a:bodyPr rtlCol="0" anchor="ctr"/>
              <a:lstStyle/>
              <a:p>
                <a:endParaRPr lang="en-US" dirty="0"/>
              </a:p>
            </p:txBody>
          </p:sp>
          <p:grpSp>
            <p:nvGrpSpPr>
              <p:cNvPr id="1537" name="Graphic 23">
                <a:extLst>
                  <a:ext uri="{FF2B5EF4-FFF2-40B4-BE49-F238E27FC236}">
                    <a16:creationId xmlns:a16="http://schemas.microsoft.com/office/drawing/2014/main" id="{0EB79144-60DE-7959-AD2E-DF3138A4AC10}"/>
                  </a:ext>
                </a:extLst>
              </p:cNvPr>
              <p:cNvGrpSpPr/>
              <p:nvPr/>
            </p:nvGrpSpPr>
            <p:grpSpPr>
              <a:xfrm>
                <a:off x="5846338" y="3613689"/>
                <a:ext cx="521028" cy="393628"/>
                <a:chOff x="5846338" y="3613689"/>
                <a:chExt cx="521028" cy="393628"/>
              </a:xfrm>
              <a:solidFill>
                <a:srgbClr val="FFFFFF"/>
              </a:solidFill>
            </p:grpSpPr>
            <p:grpSp>
              <p:nvGrpSpPr>
                <p:cNvPr id="1538" name="Graphic 23">
                  <a:extLst>
                    <a:ext uri="{FF2B5EF4-FFF2-40B4-BE49-F238E27FC236}">
                      <a16:creationId xmlns:a16="http://schemas.microsoft.com/office/drawing/2014/main" id="{50FF9B53-2D63-1E85-5681-11E7629C1BDA}"/>
                    </a:ext>
                  </a:extLst>
                </p:cNvPr>
                <p:cNvGrpSpPr/>
                <p:nvPr/>
              </p:nvGrpSpPr>
              <p:grpSpPr>
                <a:xfrm>
                  <a:off x="5989796" y="3613689"/>
                  <a:ext cx="377570" cy="339852"/>
                  <a:chOff x="5989796" y="3613689"/>
                  <a:chExt cx="377570" cy="339852"/>
                </a:xfrm>
                <a:solidFill>
                  <a:srgbClr val="FFFFFF"/>
                </a:solidFill>
              </p:grpSpPr>
              <p:sp>
                <p:nvSpPr>
                  <p:cNvPr id="1542" name="Freeform: Shape 1541">
                    <a:extLst>
                      <a:ext uri="{FF2B5EF4-FFF2-40B4-BE49-F238E27FC236}">
                        <a16:creationId xmlns:a16="http://schemas.microsoft.com/office/drawing/2014/main" id="{38763740-A92D-DD01-0886-EEA8EC032031}"/>
                      </a:ext>
                    </a:extLst>
                  </p:cNvPr>
                  <p:cNvSpPr/>
                  <p:nvPr/>
                </p:nvSpPr>
                <p:spPr>
                  <a:xfrm>
                    <a:off x="6079857" y="3661171"/>
                    <a:ext cx="207975" cy="239982"/>
                  </a:xfrm>
                  <a:custGeom>
                    <a:avLst/>
                    <a:gdLst>
                      <a:gd name="connsiteX0" fmla="*/ 196260 w 207975"/>
                      <a:gd name="connsiteY0" fmla="*/ 67389 h 239982"/>
                      <a:gd name="connsiteX1" fmla="*/ 150159 w 207975"/>
                      <a:gd name="connsiteY1" fmla="*/ 67389 h 239982"/>
                      <a:gd name="connsiteX2" fmla="*/ 148159 w 207975"/>
                      <a:gd name="connsiteY2" fmla="*/ 66246 h 239982"/>
                      <a:gd name="connsiteX3" fmla="*/ 115012 w 207975"/>
                      <a:gd name="connsiteY3" fmla="*/ 11763 h 239982"/>
                      <a:gd name="connsiteX4" fmla="*/ 76721 w 207975"/>
                      <a:gd name="connsiteY4" fmla="*/ 7286 h 239982"/>
                      <a:gd name="connsiteX5" fmla="*/ 6046 w 207975"/>
                      <a:gd name="connsiteY5" fmla="*/ 78629 h 239982"/>
                      <a:gd name="connsiteX6" fmla="*/ 10141 w 207975"/>
                      <a:gd name="connsiteY6" fmla="*/ 111299 h 239982"/>
                      <a:gd name="connsiteX7" fmla="*/ 82150 w 207975"/>
                      <a:gd name="connsiteY7" fmla="*/ 154257 h 239982"/>
                      <a:gd name="connsiteX8" fmla="*/ 82150 w 207975"/>
                      <a:gd name="connsiteY8" fmla="*/ 223028 h 239982"/>
                      <a:gd name="connsiteX9" fmla="*/ 99105 w 207975"/>
                      <a:gd name="connsiteY9" fmla="*/ 239982 h 239982"/>
                      <a:gd name="connsiteX10" fmla="*/ 99105 w 207975"/>
                      <a:gd name="connsiteY10" fmla="*/ 239982 h 239982"/>
                      <a:gd name="connsiteX11" fmla="*/ 116060 w 207975"/>
                      <a:gd name="connsiteY11" fmla="*/ 223028 h 239982"/>
                      <a:gd name="connsiteX12" fmla="*/ 116060 w 207975"/>
                      <a:gd name="connsiteY12" fmla="*/ 131302 h 239982"/>
                      <a:gd name="connsiteX13" fmla="*/ 106439 w 207975"/>
                      <a:gd name="connsiteY13" fmla="*/ 115205 h 239982"/>
                      <a:gd name="connsiteX14" fmla="*/ 64243 w 207975"/>
                      <a:gd name="connsiteY14" fmla="*/ 92725 h 239982"/>
                      <a:gd name="connsiteX15" fmla="*/ 105582 w 207975"/>
                      <a:gd name="connsiteY15" fmla="*/ 51387 h 239982"/>
                      <a:gd name="connsiteX16" fmla="*/ 130537 w 207975"/>
                      <a:gd name="connsiteY16" fmla="*/ 89297 h 239982"/>
                      <a:gd name="connsiteX17" fmla="*/ 133776 w 207975"/>
                      <a:gd name="connsiteY17" fmla="*/ 91011 h 239982"/>
                      <a:gd name="connsiteX18" fmla="*/ 196165 w 207975"/>
                      <a:gd name="connsiteY18" fmla="*/ 91011 h 239982"/>
                      <a:gd name="connsiteX19" fmla="*/ 207976 w 207975"/>
                      <a:gd name="connsiteY19" fmla="*/ 79200 h 239982"/>
                      <a:gd name="connsiteX20" fmla="*/ 207976 w 207975"/>
                      <a:gd name="connsiteY20" fmla="*/ 79200 h 239982"/>
                      <a:gd name="connsiteX21" fmla="*/ 196165 w 207975"/>
                      <a:gd name="connsiteY21" fmla="*/ 67389 h 23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975" h="239982">
                        <a:moveTo>
                          <a:pt x="196260" y="67389"/>
                        </a:moveTo>
                        <a:lnTo>
                          <a:pt x="150159" y="67389"/>
                        </a:lnTo>
                        <a:cubicBezTo>
                          <a:pt x="149397" y="67389"/>
                          <a:pt x="148635" y="67008"/>
                          <a:pt x="148159" y="66246"/>
                        </a:cubicBezTo>
                        <a:lnTo>
                          <a:pt x="115012" y="11763"/>
                        </a:lnTo>
                        <a:cubicBezTo>
                          <a:pt x="106725" y="-1858"/>
                          <a:pt x="87961" y="-4048"/>
                          <a:pt x="76721" y="7286"/>
                        </a:cubicBezTo>
                        <a:lnTo>
                          <a:pt x="6046" y="78629"/>
                        </a:lnTo>
                        <a:cubicBezTo>
                          <a:pt x="-3479" y="88249"/>
                          <a:pt x="-1479" y="104346"/>
                          <a:pt x="10141" y="111299"/>
                        </a:cubicBezTo>
                        <a:lnTo>
                          <a:pt x="82150" y="154257"/>
                        </a:lnTo>
                        <a:lnTo>
                          <a:pt x="82150" y="223028"/>
                        </a:lnTo>
                        <a:cubicBezTo>
                          <a:pt x="82150" y="232362"/>
                          <a:pt x="89770" y="239982"/>
                          <a:pt x="99105" y="239982"/>
                        </a:cubicBezTo>
                        <a:lnTo>
                          <a:pt x="99105" y="239982"/>
                        </a:lnTo>
                        <a:cubicBezTo>
                          <a:pt x="108439" y="239982"/>
                          <a:pt x="116060" y="232362"/>
                          <a:pt x="116060" y="223028"/>
                        </a:cubicBezTo>
                        <a:lnTo>
                          <a:pt x="116060" y="131302"/>
                        </a:lnTo>
                        <a:cubicBezTo>
                          <a:pt x="116060" y="124539"/>
                          <a:pt x="112345" y="118348"/>
                          <a:pt x="106439" y="115205"/>
                        </a:cubicBezTo>
                        <a:lnTo>
                          <a:pt x="64243" y="92725"/>
                        </a:lnTo>
                        <a:lnTo>
                          <a:pt x="105582" y="51387"/>
                        </a:lnTo>
                        <a:lnTo>
                          <a:pt x="130537" y="89297"/>
                        </a:lnTo>
                        <a:cubicBezTo>
                          <a:pt x="131204" y="90344"/>
                          <a:pt x="132442" y="91011"/>
                          <a:pt x="133776" y="91011"/>
                        </a:cubicBezTo>
                        <a:lnTo>
                          <a:pt x="196165" y="91011"/>
                        </a:lnTo>
                        <a:cubicBezTo>
                          <a:pt x="202737" y="91011"/>
                          <a:pt x="207976" y="85677"/>
                          <a:pt x="207976" y="79200"/>
                        </a:cubicBezTo>
                        <a:lnTo>
                          <a:pt x="207976" y="79200"/>
                        </a:lnTo>
                        <a:cubicBezTo>
                          <a:pt x="207976" y="72628"/>
                          <a:pt x="202642" y="67389"/>
                          <a:pt x="196165" y="67389"/>
                        </a:cubicBezTo>
                        <a:close/>
                      </a:path>
                    </a:pathLst>
                  </a:custGeom>
                  <a:solidFill>
                    <a:srgbClr val="FFFFFF"/>
                  </a:solidFill>
                  <a:ln w="9525" cap="flat">
                    <a:noFill/>
                    <a:prstDash val="solid"/>
                    <a:miter/>
                  </a:ln>
                </p:spPr>
                <p:txBody>
                  <a:bodyPr rtlCol="0" anchor="ctr"/>
                  <a:lstStyle/>
                  <a:p>
                    <a:endParaRPr lang="en-US" dirty="0"/>
                  </a:p>
                </p:txBody>
              </p:sp>
              <p:sp>
                <p:nvSpPr>
                  <p:cNvPr id="1543" name="Freeform: Shape 1542">
                    <a:extLst>
                      <a:ext uri="{FF2B5EF4-FFF2-40B4-BE49-F238E27FC236}">
                        <a16:creationId xmlns:a16="http://schemas.microsoft.com/office/drawing/2014/main" id="{498E6F79-4BFA-65D9-2212-54E5DD2D8E7D}"/>
                      </a:ext>
                    </a:extLst>
                  </p:cNvPr>
                  <p:cNvSpPr/>
                  <p:nvPr/>
                </p:nvSpPr>
                <p:spPr>
                  <a:xfrm>
                    <a:off x="5989796"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solidFill>
                    <a:srgbClr val="FFFFFF"/>
                  </a:solidFill>
                  <a:ln w="9525" cap="flat">
                    <a:noFill/>
                    <a:prstDash val="solid"/>
                    <a:miter/>
                  </a:ln>
                </p:spPr>
                <p:txBody>
                  <a:bodyPr rtlCol="0" anchor="ctr"/>
                  <a:lstStyle/>
                  <a:p>
                    <a:endParaRPr lang="en-US" dirty="0"/>
                  </a:p>
                </p:txBody>
              </p:sp>
              <p:sp>
                <p:nvSpPr>
                  <p:cNvPr id="1544" name="Freeform: Shape 1543">
                    <a:extLst>
                      <a:ext uri="{FF2B5EF4-FFF2-40B4-BE49-F238E27FC236}">
                        <a16:creationId xmlns:a16="http://schemas.microsoft.com/office/drawing/2014/main" id="{2B4C9283-7875-0C38-5BC7-927B2BF8671B}"/>
                      </a:ext>
                    </a:extLst>
                  </p:cNvPr>
                  <p:cNvSpPr/>
                  <p:nvPr/>
                </p:nvSpPr>
                <p:spPr>
                  <a:xfrm>
                    <a:off x="6213443"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solidFill>
                    <a:srgbClr val="FFFFFF"/>
                  </a:solidFill>
                  <a:ln w="9525" cap="flat">
                    <a:noFill/>
                    <a:prstDash val="solid"/>
                    <a:miter/>
                  </a:ln>
                </p:spPr>
                <p:txBody>
                  <a:bodyPr rtlCol="0" anchor="ctr"/>
                  <a:lstStyle/>
                  <a:p>
                    <a:endParaRPr lang="en-US" dirty="0"/>
                  </a:p>
                </p:txBody>
              </p:sp>
              <p:sp>
                <p:nvSpPr>
                  <p:cNvPr id="1545" name="Freeform: Shape 1544">
                    <a:extLst>
                      <a:ext uri="{FF2B5EF4-FFF2-40B4-BE49-F238E27FC236}">
                        <a16:creationId xmlns:a16="http://schemas.microsoft.com/office/drawing/2014/main" id="{1BB604E6-AF5B-21AB-829D-E8E7B4F19D7B}"/>
                      </a:ext>
                    </a:extLst>
                  </p:cNvPr>
                  <p:cNvSpPr/>
                  <p:nvPr/>
                </p:nvSpPr>
                <p:spPr>
                  <a:xfrm>
                    <a:off x="6189821" y="3613689"/>
                    <a:ext cx="58293" cy="58293"/>
                  </a:xfrm>
                  <a:custGeom>
                    <a:avLst/>
                    <a:gdLst>
                      <a:gd name="connsiteX0" fmla="*/ 58293 w 58293"/>
                      <a:gd name="connsiteY0" fmla="*/ 29147 h 58293"/>
                      <a:gd name="connsiteX1" fmla="*/ 29146 w 58293"/>
                      <a:gd name="connsiteY1" fmla="*/ 58293 h 58293"/>
                      <a:gd name="connsiteX2" fmla="*/ 0 w 58293"/>
                      <a:gd name="connsiteY2" fmla="*/ 29147 h 58293"/>
                      <a:gd name="connsiteX3" fmla="*/ 29146 w 58293"/>
                      <a:gd name="connsiteY3" fmla="*/ 0 h 58293"/>
                      <a:gd name="connsiteX4" fmla="*/ 58293 w 58293"/>
                      <a:gd name="connsiteY4" fmla="*/ 29147 h 58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 h="58293">
                        <a:moveTo>
                          <a:pt x="58293" y="29147"/>
                        </a:moveTo>
                        <a:cubicBezTo>
                          <a:pt x="58293" y="45244"/>
                          <a:pt x="45244" y="58293"/>
                          <a:pt x="29146" y="58293"/>
                        </a:cubicBezTo>
                        <a:cubicBezTo>
                          <a:pt x="13049" y="58293"/>
                          <a:pt x="0" y="45244"/>
                          <a:pt x="0" y="29147"/>
                        </a:cubicBezTo>
                        <a:cubicBezTo>
                          <a:pt x="0" y="13049"/>
                          <a:pt x="13049" y="0"/>
                          <a:pt x="29146" y="0"/>
                        </a:cubicBezTo>
                        <a:cubicBezTo>
                          <a:pt x="45244" y="0"/>
                          <a:pt x="58293" y="13049"/>
                          <a:pt x="58293" y="29147"/>
                        </a:cubicBezTo>
                        <a:close/>
                      </a:path>
                    </a:pathLst>
                  </a:custGeom>
                  <a:solidFill>
                    <a:srgbClr val="FFFFFF"/>
                  </a:solidFill>
                  <a:ln w="9525" cap="flat">
                    <a:noFill/>
                    <a:prstDash val="solid"/>
                    <a:miter/>
                  </a:ln>
                </p:spPr>
                <p:txBody>
                  <a:bodyPr rtlCol="0" anchor="ctr"/>
                  <a:lstStyle/>
                  <a:p>
                    <a:endParaRPr lang="en-US" dirty="0"/>
                  </a:p>
                </p:txBody>
              </p:sp>
            </p:grpSp>
            <p:grpSp>
              <p:nvGrpSpPr>
                <p:cNvPr id="1539" name="Graphic 23">
                  <a:extLst>
                    <a:ext uri="{FF2B5EF4-FFF2-40B4-BE49-F238E27FC236}">
                      <a16:creationId xmlns:a16="http://schemas.microsoft.com/office/drawing/2014/main" id="{C4148E08-C2B6-94A7-8FCC-2A704328EC0C}"/>
                    </a:ext>
                  </a:extLst>
                </p:cNvPr>
                <p:cNvGrpSpPr/>
                <p:nvPr/>
              </p:nvGrpSpPr>
              <p:grpSpPr>
                <a:xfrm>
                  <a:off x="5846338" y="3667600"/>
                  <a:ext cx="206132" cy="339717"/>
                  <a:chOff x="5846338" y="3667600"/>
                  <a:chExt cx="206132" cy="339717"/>
                </a:xfrm>
                <a:solidFill>
                  <a:srgbClr val="FFFFFF"/>
                </a:solidFill>
              </p:grpSpPr>
              <p:sp>
                <p:nvSpPr>
                  <p:cNvPr id="1540" name="Freeform: Shape 1539">
                    <a:extLst>
                      <a:ext uri="{FF2B5EF4-FFF2-40B4-BE49-F238E27FC236}">
                        <a16:creationId xmlns:a16="http://schemas.microsoft.com/office/drawing/2014/main" id="{6B3E96B2-27C5-0210-0E3E-D553D4C7A928}"/>
                      </a:ext>
                    </a:extLst>
                  </p:cNvPr>
                  <p:cNvSpPr/>
                  <p:nvPr/>
                </p:nvSpPr>
                <p:spPr>
                  <a:xfrm>
                    <a:off x="5846338" y="3743991"/>
                    <a:ext cx="206132" cy="263326"/>
                  </a:xfrm>
                  <a:custGeom>
                    <a:avLst/>
                    <a:gdLst>
                      <a:gd name="connsiteX0" fmla="*/ 136123 w 206132"/>
                      <a:gd name="connsiteY0" fmla="*/ 93250 h 263326"/>
                      <a:gd name="connsiteX1" fmla="*/ 188225 w 206132"/>
                      <a:gd name="connsiteY1" fmla="*/ 118015 h 263326"/>
                      <a:gd name="connsiteX2" fmla="*/ 205370 w 206132"/>
                      <a:gd name="connsiteY2" fmla="*/ 111062 h 263326"/>
                      <a:gd name="connsiteX3" fmla="*/ 205370 w 206132"/>
                      <a:gd name="connsiteY3" fmla="*/ 111062 h 263326"/>
                      <a:gd name="connsiteX4" fmla="*/ 199179 w 206132"/>
                      <a:gd name="connsiteY4" fmla="*/ 95536 h 263326"/>
                      <a:gd name="connsiteX5" fmla="*/ 154602 w 206132"/>
                      <a:gd name="connsiteY5" fmla="*/ 73628 h 263326"/>
                      <a:gd name="connsiteX6" fmla="*/ 147267 w 206132"/>
                      <a:gd name="connsiteY6" fmla="*/ 66199 h 263326"/>
                      <a:gd name="connsiteX7" fmla="*/ 120026 w 206132"/>
                      <a:gd name="connsiteY7" fmla="*/ 8191 h 263326"/>
                      <a:gd name="connsiteX8" fmla="*/ 107072 w 206132"/>
                      <a:gd name="connsiteY8" fmla="*/ 0 h 263326"/>
                      <a:gd name="connsiteX9" fmla="*/ 82212 w 206132"/>
                      <a:gd name="connsiteY9" fmla="*/ 0 h 263326"/>
                      <a:gd name="connsiteX10" fmla="*/ 72782 w 206132"/>
                      <a:gd name="connsiteY10" fmla="*/ 3524 h 263326"/>
                      <a:gd name="connsiteX11" fmla="*/ 22299 w 206132"/>
                      <a:gd name="connsiteY11" fmla="*/ 47434 h 263326"/>
                      <a:gd name="connsiteX12" fmla="*/ 18108 w 206132"/>
                      <a:gd name="connsiteY12" fmla="*/ 55150 h 263326"/>
                      <a:gd name="connsiteX13" fmla="*/ 9250 w 206132"/>
                      <a:gd name="connsiteY13" fmla="*/ 117538 h 263326"/>
                      <a:gd name="connsiteX14" fmla="*/ 21918 w 206132"/>
                      <a:gd name="connsiteY14" fmla="*/ 132112 h 263326"/>
                      <a:gd name="connsiteX15" fmla="*/ 21918 w 206132"/>
                      <a:gd name="connsiteY15" fmla="*/ 132112 h 263326"/>
                      <a:gd name="connsiteX16" fmla="*/ 34587 w 206132"/>
                      <a:gd name="connsiteY16" fmla="*/ 121444 h 263326"/>
                      <a:gd name="connsiteX17" fmla="*/ 42873 w 206132"/>
                      <a:gd name="connsiteY17" fmla="*/ 71152 h 263326"/>
                      <a:gd name="connsiteX18" fmla="*/ 47826 w 206132"/>
                      <a:gd name="connsiteY18" fmla="*/ 63055 h 263326"/>
                      <a:gd name="connsiteX19" fmla="*/ 72020 w 206132"/>
                      <a:gd name="connsiteY19" fmla="*/ 45434 h 263326"/>
                      <a:gd name="connsiteX20" fmla="*/ 47160 w 206132"/>
                      <a:gd name="connsiteY20" fmla="*/ 159639 h 263326"/>
                      <a:gd name="connsiteX21" fmla="*/ 28014 w 206132"/>
                      <a:gd name="connsiteY21" fmla="*/ 203454 h 263326"/>
                      <a:gd name="connsiteX22" fmla="*/ 2678 w 206132"/>
                      <a:gd name="connsiteY22" fmla="*/ 239839 h 263326"/>
                      <a:gd name="connsiteX23" fmla="*/ 5631 w 206132"/>
                      <a:gd name="connsiteY23" fmla="*/ 260032 h 263326"/>
                      <a:gd name="connsiteX24" fmla="*/ 5631 w 206132"/>
                      <a:gd name="connsiteY24" fmla="*/ 260032 h 263326"/>
                      <a:gd name="connsiteX25" fmla="*/ 26776 w 206132"/>
                      <a:gd name="connsiteY25" fmla="*/ 257556 h 263326"/>
                      <a:gd name="connsiteX26" fmla="*/ 56970 w 206132"/>
                      <a:gd name="connsiteY26" fmla="*/ 218694 h 263326"/>
                      <a:gd name="connsiteX27" fmla="*/ 76592 w 206132"/>
                      <a:gd name="connsiteY27" fmla="*/ 188500 h 263326"/>
                      <a:gd name="connsiteX28" fmla="*/ 92689 w 206132"/>
                      <a:gd name="connsiteY28" fmla="*/ 158401 h 263326"/>
                      <a:gd name="connsiteX29" fmla="*/ 154411 w 206132"/>
                      <a:gd name="connsiteY29" fmla="*/ 254508 h 263326"/>
                      <a:gd name="connsiteX30" fmla="*/ 176033 w 206132"/>
                      <a:gd name="connsiteY30" fmla="*/ 260032 h 263326"/>
                      <a:gd name="connsiteX31" fmla="*/ 176033 w 206132"/>
                      <a:gd name="connsiteY31" fmla="*/ 260032 h 263326"/>
                      <a:gd name="connsiteX32" fmla="*/ 182129 w 206132"/>
                      <a:gd name="connsiteY32" fmla="*/ 237172 h 263326"/>
                      <a:gd name="connsiteX33" fmla="*/ 114025 w 206132"/>
                      <a:gd name="connsiteY33" fmla="*/ 125825 h 263326"/>
                      <a:gd name="connsiteX34" fmla="*/ 111072 w 206132"/>
                      <a:gd name="connsiteY34" fmla="*/ 106966 h 263326"/>
                      <a:gd name="connsiteX35" fmla="*/ 119359 w 206132"/>
                      <a:gd name="connsiteY35" fmla="*/ 71914 h 263326"/>
                      <a:gd name="connsiteX36" fmla="*/ 129646 w 206132"/>
                      <a:gd name="connsiteY36" fmla="*/ 87725 h 263326"/>
                      <a:gd name="connsiteX37" fmla="*/ 136123 w 206132"/>
                      <a:gd name="connsiteY37" fmla="*/ 93345 h 2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132" h="263326">
                        <a:moveTo>
                          <a:pt x="136123" y="93250"/>
                        </a:moveTo>
                        <a:lnTo>
                          <a:pt x="188225" y="118015"/>
                        </a:lnTo>
                        <a:cubicBezTo>
                          <a:pt x="194892" y="121158"/>
                          <a:pt x="202798" y="118015"/>
                          <a:pt x="205370" y="111062"/>
                        </a:cubicBezTo>
                        <a:lnTo>
                          <a:pt x="205370" y="111062"/>
                        </a:lnTo>
                        <a:cubicBezTo>
                          <a:pt x="207561" y="105061"/>
                          <a:pt x="204894" y="98298"/>
                          <a:pt x="199179" y="95536"/>
                        </a:cubicBezTo>
                        <a:lnTo>
                          <a:pt x="154602" y="73628"/>
                        </a:lnTo>
                        <a:cubicBezTo>
                          <a:pt x="151363" y="72009"/>
                          <a:pt x="148791" y="69437"/>
                          <a:pt x="147267" y="66199"/>
                        </a:cubicBezTo>
                        <a:lnTo>
                          <a:pt x="120026" y="8191"/>
                        </a:lnTo>
                        <a:cubicBezTo>
                          <a:pt x="117645" y="3143"/>
                          <a:pt x="112596" y="0"/>
                          <a:pt x="107072" y="0"/>
                        </a:cubicBezTo>
                        <a:lnTo>
                          <a:pt x="82212" y="0"/>
                        </a:lnTo>
                        <a:cubicBezTo>
                          <a:pt x="78783" y="0"/>
                          <a:pt x="75449" y="1238"/>
                          <a:pt x="72782" y="3524"/>
                        </a:cubicBezTo>
                        <a:lnTo>
                          <a:pt x="22299" y="47434"/>
                        </a:lnTo>
                        <a:cubicBezTo>
                          <a:pt x="20013" y="49435"/>
                          <a:pt x="18489" y="52197"/>
                          <a:pt x="18108" y="55150"/>
                        </a:cubicBezTo>
                        <a:lnTo>
                          <a:pt x="9250" y="117538"/>
                        </a:lnTo>
                        <a:cubicBezTo>
                          <a:pt x="8107" y="125254"/>
                          <a:pt x="14108" y="132112"/>
                          <a:pt x="21918" y="132112"/>
                        </a:cubicBezTo>
                        <a:lnTo>
                          <a:pt x="21918" y="132112"/>
                        </a:lnTo>
                        <a:cubicBezTo>
                          <a:pt x="28205" y="132112"/>
                          <a:pt x="33539" y="127540"/>
                          <a:pt x="34587" y="121444"/>
                        </a:cubicBezTo>
                        <a:lnTo>
                          <a:pt x="42873" y="71152"/>
                        </a:lnTo>
                        <a:cubicBezTo>
                          <a:pt x="43445" y="67913"/>
                          <a:pt x="45159" y="64961"/>
                          <a:pt x="47826" y="63055"/>
                        </a:cubicBezTo>
                        <a:lnTo>
                          <a:pt x="72020" y="45434"/>
                        </a:lnTo>
                        <a:lnTo>
                          <a:pt x="47160" y="159639"/>
                        </a:lnTo>
                        <a:cubicBezTo>
                          <a:pt x="43731" y="175355"/>
                          <a:pt x="37254" y="190309"/>
                          <a:pt x="28014" y="203454"/>
                        </a:cubicBezTo>
                        <a:lnTo>
                          <a:pt x="2678" y="239839"/>
                        </a:lnTo>
                        <a:cubicBezTo>
                          <a:pt x="-1799" y="246316"/>
                          <a:pt x="-561" y="255175"/>
                          <a:pt x="5631" y="260032"/>
                        </a:cubicBezTo>
                        <a:lnTo>
                          <a:pt x="5631" y="260032"/>
                        </a:lnTo>
                        <a:cubicBezTo>
                          <a:pt x="12108" y="265271"/>
                          <a:pt x="21633" y="264128"/>
                          <a:pt x="26776" y="257556"/>
                        </a:cubicBezTo>
                        <a:lnTo>
                          <a:pt x="56970" y="218694"/>
                        </a:lnTo>
                        <a:cubicBezTo>
                          <a:pt x="64305" y="209169"/>
                          <a:pt x="70877" y="199072"/>
                          <a:pt x="76592" y="188500"/>
                        </a:cubicBezTo>
                        <a:lnTo>
                          <a:pt x="92689" y="158401"/>
                        </a:lnTo>
                        <a:lnTo>
                          <a:pt x="154411" y="254508"/>
                        </a:lnTo>
                        <a:cubicBezTo>
                          <a:pt x="159078" y="261747"/>
                          <a:pt x="168508" y="264128"/>
                          <a:pt x="176033" y="260032"/>
                        </a:cubicBezTo>
                        <a:lnTo>
                          <a:pt x="176033" y="260032"/>
                        </a:lnTo>
                        <a:cubicBezTo>
                          <a:pt x="184224" y="255556"/>
                          <a:pt x="186987" y="245173"/>
                          <a:pt x="182129" y="237172"/>
                        </a:cubicBezTo>
                        <a:lnTo>
                          <a:pt x="114025" y="125825"/>
                        </a:lnTo>
                        <a:cubicBezTo>
                          <a:pt x="110596" y="120205"/>
                          <a:pt x="109548" y="113443"/>
                          <a:pt x="111072" y="106966"/>
                        </a:cubicBezTo>
                        <a:lnTo>
                          <a:pt x="119359" y="71914"/>
                        </a:lnTo>
                        <a:lnTo>
                          <a:pt x="129646" y="87725"/>
                        </a:lnTo>
                        <a:cubicBezTo>
                          <a:pt x="131265" y="90202"/>
                          <a:pt x="133456" y="92107"/>
                          <a:pt x="136123" y="93345"/>
                        </a:cubicBezTo>
                        <a:close/>
                      </a:path>
                    </a:pathLst>
                  </a:custGeom>
                  <a:solidFill>
                    <a:srgbClr val="FFFFFF"/>
                  </a:solidFill>
                  <a:ln w="9525" cap="flat">
                    <a:noFill/>
                    <a:prstDash val="solid"/>
                    <a:miter/>
                  </a:ln>
                </p:spPr>
                <p:txBody>
                  <a:bodyPr rtlCol="0" anchor="ctr"/>
                  <a:lstStyle/>
                  <a:p>
                    <a:endParaRPr lang="en-US" dirty="0"/>
                  </a:p>
                </p:txBody>
              </p:sp>
              <p:sp>
                <p:nvSpPr>
                  <p:cNvPr id="1541" name="Freeform: Shape 1540">
                    <a:extLst>
                      <a:ext uri="{FF2B5EF4-FFF2-40B4-BE49-F238E27FC236}">
                        <a16:creationId xmlns:a16="http://schemas.microsoft.com/office/drawing/2014/main" id="{3C9BD93E-5232-A485-576D-E52751EB776F}"/>
                      </a:ext>
                    </a:extLst>
                  </p:cNvPr>
                  <p:cNvSpPr/>
                  <p:nvPr/>
                </p:nvSpPr>
                <p:spPr>
                  <a:xfrm>
                    <a:off x="5931693" y="3667600"/>
                    <a:ext cx="67436" cy="67437"/>
                  </a:xfrm>
                  <a:custGeom>
                    <a:avLst/>
                    <a:gdLst>
                      <a:gd name="connsiteX0" fmla="*/ 67437 w 67436"/>
                      <a:gd name="connsiteY0" fmla="*/ 33718 h 67437"/>
                      <a:gd name="connsiteX1" fmla="*/ 33718 w 67436"/>
                      <a:gd name="connsiteY1" fmla="*/ 67437 h 67437"/>
                      <a:gd name="connsiteX2" fmla="*/ 0 w 67436"/>
                      <a:gd name="connsiteY2" fmla="*/ 33718 h 67437"/>
                      <a:gd name="connsiteX3" fmla="*/ 33718 w 67436"/>
                      <a:gd name="connsiteY3" fmla="*/ 0 h 67437"/>
                      <a:gd name="connsiteX4" fmla="*/ 67437 w 67436"/>
                      <a:gd name="connsiteY4" fmla="*/ 33718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6" h="67437">
                        <a:moveTo>
                          <a:pt x="67437" y="33718"/>
                        </a:moveTo>
                        <a:cubicBezTo>
                          <a:pt x="67437" y="52341"/>
                          <a:pt x="52341" y="67437"/>
                          <a:pt x="33718" y="67437"/>
                        </a:cubicBezTo>
                        <a:cubicBezTo>
                          <a:pt x="15096" y="67437"/>
                          <a:pt x="0" y="52341"/>
                          <a:pt x="0" y="33718"/>
                        </a:cubicBezTo>
                        <a:cubicBezTo>
                          <a:pt x="0" y="15096"/>
                          <a:pt x="15096" y="0"/>
                          <a:pt x="33718" y="0"/>
                        </a:cubicBezTo>
                        <a:cubicBezTo>
                          <a:pt x="52341" y="0"/>
                          <a:pt x="67437" y="15096"/>
                          <a:pt x="67437" y="33718"/>
                        </a:cubicBezTo>
                        <a:close/>
                      </a:path>
                    </a:pathLst>
                  </a:custGeom>
                  <a:solidFill>
                    <a:srgbClr val="FFFFFF"/>
                  </a:solidFill>
                  <a:ln w="9525" cap="flat">
                    <a:noFill/>
                    <a:prstDash val="solid"/>
                    <a:miter/>
                  </a:ln>
                </p:spPr>
                <p:txBody>
                  <a:bodyPr rtlCol="0" anchor="ctr"/>
                  <a:lstStyle/>
                  <a:p>
                    <a:endParaRPr lang="en-US" dirty="0"/>
                  </a:p>
                </p:txBody>
              </p:sp>
            </p:grpSp>
          </p:grpSp>
        </p:grpSp>
        <p:grpSp>
          <p:nvGrpSpPr>
            <p:cNvPr id="1531" name="Graphic 23">
              <a:extLst>
                <a:ext uri="{FF2B5EF4-FFF2-40B4-BE49-F238E27FC236}">
                  <a16:creationId xmlns:a16="http://schemas.microsoft.com/office/drawing/2014/main" id="{25F8C1CC-78CD-29F5-61DA-451BDB637741}"/>
                </a:ext>
              </a:extLst>
            </p:cNvPr>
            <p:cNvGrpSpPr/>
            <p:nvPr/>
          </p:nvGrpSpPr>
          <p:grpSpPr>
            <a:xfrm>
              <a:off x="9785230" y="3667520"/>
              <a:ext cx="320040" cy="320040"/>
              <a:chOff x="5753100" y="4289869"/>
              <a:chExt cx="685800" cy="685800"/>
            </a:xfrm>
          </p:grpSpPr>
          <p:sp>
            <p:nvSpPr>
              <p:cNvPr id="1532" name="Freeform: Shape 1531">
                <a:extLst>
                  <a:ext uri="{FF2B5EF4-FFF2-40B4-BE49-F238E27FC236}">
                    <a16:creationId xmlns:a16="http://schemas.microsoft.com/office/drawing/2014/main" id="{65C066BC-B4D4-1B29-2EB9-B0FDB977125A}"/>
                  </a:ext>
                </a:extLst>
              </p:cNvPr>
              <p:cNvSpPr/>
              <p:nvPr/>
            </p:nvSpPr>
            <p:spPr>
              <a:xfrm>
                <a:off x="5753100" y="428986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C02C54"/>
              </a:solidFill>
              <a:ln w="9525" cap="flat">
                <a:noFill/>
                <a:prstDash val="solid"/>
                <a:miter/>
              </a:ln>
            </p:spPr>
            <p:txBody>
              <a:bodyPr rtlCol="0" anchor="ctr"/>
              <a:lstStyle/>
              <a:p>
                <a:endParaRPr lang="en-US" dirty="0"/>
              </a:p>
            </p:txBody>
          </p:sp>
          <p:grpSp>
            <p:nvGrpSpPr>
              <p:cNvPr id="1533" name="Graphic 23">
                <a:extLst>
                  <a:ext uri="{FF2B5EF4-FFF2-40B4-BE49-F238E27FC236}">
                    <a16:creationId xmlns:a16="http://schemas.microsoft.com/office/drawing/2014/main" id="{1676942F-3D75-153F-FEF0-F49AD491E36B}"/>
                  </a:ext>
                </a:extLst>
              </p:cNvPr>
              <p:cNvGrpSpPr/>
              <p:nvPr/>
            </p:nvGrpSpPr>
            <p:grpSpPr>
              <a:xfrm>
                <a:off x="5873311" y="4384166"/>
                <a:ext cx="395662" cy="475107"/>
                <a:chOff x="5873311" y="4384166"/>
                <a:chExt cx="395662" cy="475107"/>
              </a:xfrm>
              <a:solidFill>
                <a:srgbClr val="FFFFFF"/>
              </a:solidFill>
            </p:grpSpPr>
            <p:sp>
              <p:nvSpPr>
                <p:cNvPr id="1534" name="Freeform: Shape 1533">
                  <a:extLst>
                    <a:ext uri="{FF2B5EF4-FFF2-40B4-BE49-F238E27FC236}">
                      <a16:creationId xmlns:a16="http://schemas.microsoft.com/office/drawing/2014/main" id="{60DEA0EE-C751-4354-7D55-4C08B7B0E46C}"/>
                    </a:ext>
                  </a:extLst>
                </p:cNvPr>
                <p:cNvSpPr/>
                <p:nvPr/>
              </p:nvSpPr>
              <p:spPr>
                <a:xfrm>
                  <a:off x="6023514" y="4602860"/>
                  <a:ext cx="147447" cy="147447"/>
                </a:xfrm>
                <a:custGeom>
                  <a:avLst/>
                  <a:gdLst>
                    <a:gd name="connsiteX0" fmla="*/ 147447 w 147447"/>
                    <a:gd name="connsiteY0" fmla="*/ 73724 h 147447"/>
                    <a:gd name="connsiteX1" fmla="*/ 73723 w 147447"/>
                    <a:gd name="connsiteY1" fmla="*/ 147447 h 147447"/>
                    <a:gd name="connsiteX2" fmla="*/ 0 w 147447"/>
                    <a:gd name="connsiteY2" fmla="*/ 73724 h 147447"/>
                    <a:gd name="connsiteX3" fmla="*/ 73723 w 147447"/>
                    <a:gd name="connsiteY3" fmla="*/ 0 h 147447"/>
                    <a:gd name="connsiteX4" fmla="*/ 147447 w 147447"/>
                    <a:gd name="connsiteY4" fmla="*/ 73724 h 14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47" h="147447">
                      <a:moveTo>
                        <a:pt x="147447" y="73724"/>
                      </a:moveTo>
                      <a:cubicBezTo>
                        <a:pt x="147447" y="114440"/>
                        <a:pt x="114440" y="147447"/>
                        <a:pt x="73723" y="147447"/>
                      </a:cubicBezTo>
                      <a:cubicBezTo>
                        <a:pt x="33007" y="147447"/>
                        <a:pt x="0" y="114440"/>
                        <a:pt x="0" y="73724"/>
                      </a:cubicBezTo>
                      <a:cubicBezTo>
                        <a:pt x="0" y="33007"/>
                        <a:pt x="33007" y="0"/>
                        <a:pt x="73723" y="0"/>
                      </a:cubicBezTo>
                      <a:cubicBezTo>
                        <a:pt x="114440" y="0"/>
                        <a:pt x="147447" y="33007"/>
                        <a:pt x="147447" y="73724"/>
                      </a:cubicBezTo>
                      <a:close/>
                    </a:path>
                  </a:pathLst>
                </a:custGeom>
                <a:solidFill>
                  <a:srgbClr val="FFFFFF"/>
                </a:solidFill>
                <a:ln w="9525" cap="flat">
                  <a:noFill/>
                  <a:prstDash val="solid"/>
                  <a:miter/>
                </a:ln>
              </p:spPr>
              <p:txBody>
                <a:bodyPr rtlCol="0" anchor="ctr"/>
                <a:lstStyle/>
                <a:p>
                  <a:endParaRPr lang="en-US" dirty="0"/>
                </a:p>
              </p:txBody>
            </p:sp>
            <p:sp>
              <p:nvSpPr>
                <p:cNvPr id="1535" name="Freeform: Shape 1534">
                  <a:extLst>
                    <a:ext uri="{FF2B5EF4-FFF2-40B4-BE49-F238E27FC236}">
                      <a16:creationId xmlns:a16="http://schemas.microsoft.com/office/drawing/2014/main" id="{120793AE-E4CB-F8BE-1786-85367579ADF1}"/>
                    </a:ext>
                  </a:extLst>
                </p:cNvPr>
                <p:cNvSpPr/>
                <p:nvPr/>
              </p:nvSpPr>
              <p:spPr>
                <a:xfrm>
                  <a:off x="5873311" y="4384166"/>
                  <a:ext cx="395662" cy="475107"/>
                </a:xfrm>
                <a:custGeom>
                  <a:avLst/>
                  <a:gdLst>
                    <a:gd name="connsiteX0" fmla="*/ 363087 w 395662"/>
                    <a:gd name="connsiteY0" fmla="*/ 410528 h 475107"/>
                    <a:gd name="connsiteX1" fmla="*/ 343275 w 395662"/>
                    <a:gd name="connsiteY1" fmla="*/ 417386 h 475107"/>
                    <a:gd name="connsiteX2" fmla="*/ 273076 w 395662"/>
                    <a:gd name="connsiteY2" fmla="*/ 347186 h 475107"/>
                    <a:gd name="connsiteX3" fmla="*/ 295269 w 395662"/>
                    <a:gd name="connsiteY3" fmla="*/ 310420 h 475107"/>
                    <a:gd name="connsiteX4" fmla="*/ 343656 w 395662"/>
                    <a:gd name="connsiteY4" fmla="*/ 316706 h 475107"/>
                    <a:gd name="connsiteX5" fmla="*/ 348324 w 395662"/>
                    <a:gd name="connsiteY5" fmla="*/ 328994 h 475107"/>
                    <a:gd name="connsiteX6" fmla="*/ 380518 w 395662"/>
                    <a:gd name="connsiteY6" fmla="*/ 333185 h 475107"/>
                    <a:gd name="connsiteX7" fmla="*/ 384709 w 395662"/>
                    <a:gd name="connsiteY7" fmla="*/ 300990 h 475107"/>
                    <a:gd name="connsiteX8" fmla="*/ 352515 w 395662"/>
                    <a:gd name="connsiteY8" fmla="*/ 296799 h 475107"/>
                    <a:gd name="connsiteX9" fmla="*/ 346323 w 395662"/>
                    <a:gd name="connsiteY9" fmla="*/ 304133 h 475107"/>
                    <a:gd name="connsiteX10" fmla="*/ 297270 w 395662"/>
                    <a:gd name="connsiteY10" fmla="*/ 297752 h 475107"/>
                    <a:gd name="connsiteX11" fmla="*/ 297460 w 395662"/>
                    <a:gd name="connsiteY11" fmla="*/ 292513 h 475107"/>
                    <a:gd name="connsiteX12" fmla="*/ 290031 w 395662"/>
                    <a:gd name="connsiteY12" fmla="*/ 260318 h 475107"/>
                    <a:gd name="connsiteX13" fmla="*/ 321749 w 395662"/>
                    <a:gd name="connsiteY13" fmla="*/ 228600 h 475107"/>
                    <a:gd name="connsiteX14" fmla="*/ 382233 w 395662"/>
                    <a:gd name="connsiteY14" fmla="*/ 224695 h 475107"/>
                    <a:gd name="connsiteX15" fmla="*/ 382233 w 395662"/>
                    <a:gd name="connsiteY15" fmla="*/ 159734 h 475107"/>
                    <a:gd name="connsiteX16" fmla="*/ 317272 w 395662"/>
                    <a:gd name="connsiteY16" fmla="*/ 159734 h 475107"/>
                    <a:gd name="connsiteX17" fmla="*/ 312795 w 395662"/>
                    <a:gd name="connsiteY17" fmla="*/ 219456 h 475107"/>
                    <a:gd name="connsiteX18" fmla="*/ 282982 w 395662"/>
                    <a:gd name="connsiteY18" fmla="*/ 249079 h 475107"/>
                    <a:gd name="connsiteX19" fmla="*/ 230880 w 395662"/>
                    <a:gd name="connsiteY19" fmla="*/ 219456 h 475107"/>
                    <a:gd name="connsiteX20" fmla="*/ 230880 w 395662"/>
                    <a:gd name="connsiteY20" fmla="*/ 91440 h 475107"/>
                    <a:gd name="connsiteX21" fmla="*/ 271076 w 395662"/>
                    <a:gd name="connsiteY21" fmla="*/ 45911 h 475107"/>
                    <a:gd name="connsiteX22" fmla="*/ 225261 w 395662"/>
                    <a:gd name="connsiteY22" fmla="*/ 0 h 475107"/>
                    <a:gd name="connsiteX23" fmla="*/ 179160 w 395662"/>
                    <a:gd name="connsiteY23" fmla="*/ 45911 h 475107"/>
                    <a:gd name="connsiteX24" fmla="*/ 218022 w 395662"/>
                    <a:gd name="connsiteY24" fmla="*/ 91345 h 475107"/>
                    <a:gd name="connsiteX25" fmla="*/ 218022 w 395662"/>
                    <a:gd name="connsiteY25" fmla="*/ 219361 h 475107"/>
                    <a:gd name="connsiteX26" fmla="*/ 169063 w 395662"/>
                    <a:gd name="connsiteY26" fmla="*/ 243554 h 475107"/>
                    <a:gd name="connsiteX27" fmla="*/ 122676 w 395662"/>
                    <a:gd name="connsiteY27" fmla="*/ 197072 h 475107"/>
                    <a:gd name="connsiteX28" fmla="*/ 126677 w 395662"/>
                    <a:gd name="connsiteY28" fmla="*/ 182975 h 475107"/>
                    <a:gd name="connsiteX29" fmla="*/ 99150 w 395662"/>
                    <a:gd name="connsiteY29" fmla="*/ 155448 h 475107"/>
                    <a:gd name="connsiteX30" fmla="*/ 71622 w 395662"/>
                    <a:gd name="connsiteY30" fmla="*/ 182975 h 475107"/>
                    <a:gd name="connsiteX31" fmla="*/ 99150 w 395662"/>
                    <a:gd name="connsiteY31" fmla="*/ 210503 h 475107"/>
                    <a:gd name="connsiteX32" fmla="*/ 113818 w 395662"/>
                    <a:gd name="connsiteY32" fmla="*/ 206216 h 475107"/>
                    <a:gd name="connsiteX33" fmla="*/ 161538 w 395662"/>
                    <a:gd name="connsiteY33" fmla="*/ 253937 h 475107"/>
                    <a:gd name="connsiteX34" fmla="*/ 150489 w 395662"/>
                    <a:gd name="connsiteY34" fmla="*/ 292608 h 475107"/>
                    <a:gd name="connsiteX35" fmla="*/ 151347 w 395662"/>
                    <a:gd name="connsiteY35" fmla="*/ 303467 h 475107"/>
                    <a:gd name="connsiteX36" fmla="*/ 87624 w 395662"/>
                    <a:gd name="connsiteY36" fmla="*/ 323469 h 475107"/>
                    <a:gd name="connsiteX37" fmla="*/ 32189 w 395662"/>
                    <a:gd name="connsiteY37" fmla="*/ 298990 h 475107"/>
                    <a:gd name="connsiteX38" fmla="*/ 2090 w 395662"/>
                    <a:gd name="connsiteY38" fmla="*/ 356616 h 475107"/>
                    <a:gd name="connsiteX39" fmla="*/ 59716 w 395662"/>
                    <a:gd name="connsiteY39" fmla="*/ 386715 h 475107"/>
                    <a:gd name="connsiteX40" fmla="*/ 91339 w 395662"/>
                    <a:gd name="connsiteY40" fmla="*/ 335852 h 475107"/>
                    <a:gd name="connsiteX41" fmla="*/ 154299 w 395662"/>
                    <a:gd name="connsiteY41" fmla="*/ 316039 h 475107"/>
                    <a:gd name="connsiteX42" fmla="*/ 199162 w 395662"/>
                    <a:gd name="connsiteY42" fmla="*/ 361855 h 475107"/>
                    <a:gd name="connsiteX43" fmla="*/ 189256 w 395662"/>
                    <a:gd name="connsiteY43" fmla="*/ 395954 h 475107"/>
                    <a:gd name="connsiteX44" fmla="*/ 176397 w 395662"/>
                    <a:gd name="connsiteY44" fmla="*/ 398717 h 475107"/>
                    <a:gd name="connsiteX45" fmla="*/ 167349 w 395662"/>
                    <a:gd name="connsiteY45" fmla="*/ 429863 h 475107"/>
                    <a:gd name="connsiteX46" fmla="*/ 198495 w 395662"/>
                    <a:gd name="connsiteY46" fmla="*/ 438912 h 475107"/>
                    <a:gd name="connsiteX47" fmla="*/ 207544 w 395662"/>
                    <a:gd name="connsiteY47" fmla="*/ 407765 h 475107"/>
                    <a:gd name="connsiteX48" fmla="*/ 201258 w 395662"/>
                    <a:gd name="connsiteY48" fmla="*/ 400526 h 475107"/>
                    <a:gd name="connsiteX49" fmla="*/ 211545 w 395662"/>
                    <a:gd name="connsiteY49" fmla="*/ 365093 h 475107"/>
                    <a:gd name="connsiteX50" fmla="*/ 223927 w 395662"/>
                    <a:gd name="connsiteY50" fmla="*/ 366141 h 475107"/>
                    <a:gd name="connsiteX51" fmla="*/ 262599 w 395662"/>
                    <a:gd name="connsiteY51" fmla="*/ 355092 h 475107"/>
                    <a:gd name="connsiteX52" fmla="*/ 334893 w 395662"/>
                    <a:gd name="connsiteY52" fmla="*/ 427387 h 475107"/>
                    <a:gd name="connsiteX53" fmla="*/ 330893 w 395662"/>
                    <a:gd name="connsiteY53" fmla="*/ 442913 h 475107"/>
                    <a:gd name="connsiteX54" fmla="*/ 363087 w 395662"/>
                    <a:gd name="connsiteY54" fmla="*/ 475107 h 475107"/>
                    <a:gd name="connsiteX55" fmla="*/ 395282 w 395662"/>
                    <a:gd name="connsiteY55" fmla="*/ 442913 h 475107"/>
                    <a:gd name="connsiteX56" fmla="*/ 363087 w 395662"/>
                    <a:gd name="connsiteY56" fmla="*/ 410718 h 475107"/>
                    <a:gd name="connsiteX57" fmla="*/ 374517 w 395662"/>
                    <a:gd name="connsiteY57" fmla="*/ 308705 h 475107"/>
                    <a:gd name="connsiteX58" fmla="*/ 372708 w 395662"/>
                    <a:gd name="connsiteY58" fmla="*/ 322897 h 475107"/>
                    <a:gd name="connsiteX59" fmla="*/ 358515 w 395662"/>
                    <a:gd name="connsiteY59" fmla="*/ 321088 h 475107"/>
                    <a:gd name="connsiteX60" fmla="*/ 360325 w 395662"/>
                    <a:gd name="connsiteY60" fmla="*/ 306896 h 475107"/>
                    <a:gd name="connsiteX61" fmla="*/ 374517 w 395662"/>
                    <a:gd name="connsiteY61" fmla="*/ 308705 h 475107"/>
                    <a:gd name="connsiteX62" fmla="*/ 326416 w 395662"/>
                    <a:gd name="connsiteY62" fmla="*/ 168688 h 475107"/>
                    <a:gd name="connsiteX63" fmla="*/ 373184 w 395662"/>
                    <a:gd name="connsiteY63" fmla="*/ 168688 h 475107"/>
                    <a:gd name="connsiteX64" fmla="*/ 373184 w 395662"/>
                    <a:gd name="connsiteY64" fmla="*/ 215455 h 475107"/>
                    <a:gd name="connsiteX65" fmla="*/ 326416 w 395662"/>
                    <a:gd name="connsiteY65" fmla="*/ 215455 h 475107"/>
                    <a:gd name="connsiteX66" fmla="*/ 326416 w 395662"/>
                    <a:gd name="connsiteY66" fmla="*/ 168688 h 475107"/>
                    <a:gd name="connsiteX67" fmla="*/ 99150 w 395662"/>
                    <a:gd name="connsiteY67" fmla="*/ 197358 h 475107"/>
                    <a:gd name="connsiteX68" fmla="*/ 84481 w 395662"/>
                    <a:gd name="connsiteY68" fmla="*/ 182689 h 475107"/>
                    <a:gd name="connsiteX69" fmla="*/ 99150 w 395662"/>
                    <a:gd name="connsiteY69" fmla="*/ 168021 h 475107"/>
                    <a:gd name="connsiteX70" fmla="*/ 113818 w 395662"/>
                    <a:gd name="connsiteY70" fmla="*/ 182689 h 475107"/>
                    <a:gd name="connsiteX71" fmla="*/ 99150 w 395662"/>
                    <a:gd name="connsiteY71" fmla="*/ 197358 h 475107"/>
                    <a:gd name="connsiteX72" fmla="*/ 55906 w 395662"/>
                    <a:gd name="connsiteY72" fmla="*/ 374142 h 475107"/>
                    <a:gd name="connsiteX73" fmla="*/ 14472 w 395662"/>
                    <a:gd name="connsiteY73" fmla="*/ 352520 h 475107"/>
                    <a:gd name="connsiteX74" fmla="*/ 36094 w 395662"/>
                    <a:gd name="connsiteY74" fmla="*/ 311087 h 475107"/>
                    <a:gd name="connsiteX75" fmla="*/ 77528 w 395662"/>
                    <a:gd name="connsiteY75" fmla="*/ 332708 h 475107"/>
                    <a:gd name="connsiteX76" fmla="*/ 55906 w 395662"/>
                    <a:gd name="connsiteY76" fmla="*/ 374142 h 475107"/>
                    <a:gd name="connsiteX77" fmla="*/ 192399 w 395662"/>
                    <a:gd name="connsiteY77" fmla="*/ 427387 h 475107"/>
                    <a:gd name="connsiteX78" fmla="*/ 178683 w 395662"/>
                    <a:gd name="connsiteY78" fmla="*/ 423386 h 475107"/>
                    <a:gd name="connsiteX79" fmla="*/ 182684 w 395662"/>
                    <a:gd name="connsiteY79" fmla="*/ 409670 h 475107"/>
                    <a:gd name="connsiteX80" fmla="*/ 196400 w 395662"/>
                    <a:gd name="connsiteY80" fmla="*/ 413671 h 475107"/>
                    <a:gd name="connsiteX81" fmla="*/ 192399 w 395662"/>
                    <a:gd name="connsiteY81" fmla="*/ 427387 h 475107"/>
                    <a:gd name="connsiteX82" fmla="*/ 192399 w 395662"/>
                    <a:gd name="connsiteY82" fmla="*/ 45625 h 475107"/>
                    <a:gd name="connsiteX83" fmla="*/ 225451 w 395662"/>
                    <a:gd name="connsiteY83" fmla="*/ 12573 h 475107"/>
                    <a:gd name="connsiteX84" fmla="*/ 258503 w 395662"/>
                    <a:gd name="connsiteY84" fmla="*/ 45625 h 475107"/>
                    <a:gd name="connsiteX85" fmla="*/ 225451 w 395662"/>
                    <a:gd name="connsiteY85" fmla="*/ 78677 h 475107"/>
                    <a:gd name="connsiteX86" fmla="*/ 192399 w 395662"/>
                    <a:gd name="connsiteY86" fmla="*/ 45625 h 475107"/>
                    <a:gd name="connsiteX87" fmla="*/ 224118 w 395662"/>
                    <a:gd name="connsiteY87" fmla="*/ 352996 h 475107"/>
                    <a:gd name="connsiteX88" fmla="*/ 163443 w 395662"/>
                    <a:gd name="connsiteY88" fmla="*/ 292322 h 475107"/>
                    <a:gd name="connsiteX89" fmla="*/ 224118 w 395662"/>
                    <a:gd name="connsiteY89" fmla="*/ 231648 h 475107"/>
                    <a:gd name="connsiteX90" fmla="*/ 284792 w 395662"/>
                    <a:gd name="connsiteY90" fmla="*/ 292322 h 475107"/>
                    <a:gd name="connsiteX91" fmla="*/ 224118 w 395662"/>
                    <a:gd name="connsiteY91" fmla="*/ 352996 h 475107"/>
                    <a:gd name="connsiteX92" fmla="*/ 363278 w 395662"/>
                    <a:gd name="connsiteY92" fmla="*/ 461867 h 475107"/>
                    <a:gd name="connsiteX93" fmla="*/ 343942 w 395662"/>
                    <a:gd name="connsiteY93" fmla="*/ 442531 h 475107"/>
                    <a:gd name="connsiteX94" fmla="*/ 363278 w 395662"/>
                    <a:gd name="connsiteY94" fmla="*/ 423196 h 475107"/>
                    <a:gd name="connsiteX95" fmla="*/ 382614 w 395662"/>
                    <a:gd name="connsiteY95" fmla="*/ 442531 h 475107"/>
                    <a:gd name="connsiteX96" fmla="*/ 363278 w 395662"/>
                    <a:gd name="connsiteY96" fmla="*/ 461867 h 4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5662" h="475107">
                      <a:moveTo>
                        <a:pt x="363087" y="410528"/>
                      </a:moveTo>
                      <a:cubicBezTo>
                        <a:pt x="355658" y="410528"/>
                        <a:pt x="348705" y="413099"/>
                        <a:pt x="343275" y="417386"/>
                      </a:cubicBezTo>
                      <a:lnTo>
                        <a:pt x="273076" y="347186"/>
                      </a:lnTo>
                      <a:cubicBezTo>
                        <a:pt x="283744" y="337566"/>
                        <a:pt x="291650" y="324898"/>
                        <a:pt x="295269" y="310420"/>
                      </a:cubicBezTo>
                      <a:lnTo>
                        <a:pt x="343656" y="316706"/>
                      </a:lnTo>
                      <a:cubicBezTo>
                        <a:pt x="343942" y="320993"/>
                        <a:pt x="345561" y="325279"/>
                        <a:pt x="348324" y="328994"/>
                      </a:cubicBezTo>
                      <a:cubicBezTo>
                        <a:pt x="356039" y="339090"/>
                        <a:pt x="370517" y="340900"/>
                        <a:pt x="380518" y="333185"/>
                      </a:cubicBezTo>
                      <a:cubicBezTo>
                        <a:pt x="390615" y="325469"/>
                        <a:pt x="392424" y="310991"/>
                        <a:pt x="384709" y="300990"/>
                      </a:cubicBezTo>
                      <a:cubicBezTo>
                        <a:pt x="376994" y="290989"/>
                        <a:pt x="362516" y="289084"/>
                        <a:pt x="352515" y="296799"/>
                      </a:cubicBezTo>
                      <a:cubicBezTo>
                        <a:pt x="349848" y="298799"/>
                        <a:pt x="347752" y="301371"/>
                        <a:pt x="346323" y="304133"/>
                      </a:cubicBezTo>
                      <a:lnTo>
                        <a:pt x="297270" y="297752"/>
                      </a:lnTo>
                      <a:cubicBezTo>
                        <a:pt x="297365" y="296037"/>
                        <a:pt x="297460" y="294227"/>
                        <a:pt x="297460" y="292513"/>
                      </a:cubicBezTo>
                      <a:cubicBezTo>
                        <a:pt x="297460" y="280988"/>
                        <a:pt x="294793" y="270034"/>
                        <a:pt x="290031" y="260318"/>
                      </a:cubicBezTo>
                      <a:lnTo>
                        <a:pt x="321749" y="228600"/>
                      </a:lnTo>
                      <a:cubicBezTo>
                        <a:pt x="339751" y="242506"/>
                        <a:pt x="365659" y="241173"/>
                        <a:pt x="382233" y="224695"/>
                      </a:cubicBezTo>
                      <a:cubicBezTo>
                        <a:pt x="400140" y="206788"/>
                        <a:pt x="400140" y="177641"/>
                        <a:pt x="382233" y="159734"/>
                      </a:cubicBezTo>
                      <a:cubicBezTo>
                        <a:pt x="364326" y="141827"/>
                        <a:pt x="335179" y="141827"/>
                        <a:pt x="317272" y="159734"/>
                      </a:cubicBezTo>
                      <a:cubicBezTo>
                        <a:pt x="300984" y="176022"/>
                        <a:pt x="299460" y="201454"/>
                        <a:pt x="312795" y="219456"/>
                      </a:cubicBezTo>
                      <a:lnTo>
                        <a:pt x="282982" y="249079"/>
                      </a:lnTo>
                      <a:cubicBezTo>
                        <a:pt x="270981" y="232696"/>
                        <a:pt x="252978" y="221552"/>
                        <a:pt x="230880" y="219456"/>
                      </a:cubicBezTo>
                      <a:lnTo>
                        <a:pt x="230880" y="91440"/>
                      </a:lnTo>
                      <a:cubicBezTo>
                        <a:pt x="252978" y="88487"/>
                        <a:pt x="271076" y="69247"/>
                        <a:pt x="271076" y="45911"/>
                      </a:cubicBezTo>
                      <a:cubicBezTo>
                        <a:pt x="271076" y="20574"/>
                        <a:pt x="250597" y="0"/>
                        <a:pt x="225261" y="0"/>
                      </a:cubicBezTo>
                      <a:cubicBezTo>
                        <a:pt x="199924" y="0"/>
                        <a:pt x="179160" y="20574"/>
                        <a:pt x="179160" y="45911"/>
                      </a:cubicBezTo>
                      <a:cubicBezTo>
                        <a:pt x="179160" y="68961"/>
                        <a:pt x="196019" y="88011"/>
                        <a:pt x="218022" y="91345"/>
                      </a:cubicBezTo>
                      <a:lnTo>
                        <a:pt x="218022" y="219361"/>
                      </a:lnTo>
                      <a:cubicBezTo>
                        <a:pt x="199638" y="220789"/>
                        <a:pt x="181350" y="229838"/>
                        <a:pt x="169063" y="243554"/>
                      </a:cubicBezTo>
                      <a:lnTo>
                        <a:pt x="122676" y="197072"/>
                      </a:lnTo>
                      <a:cubicBezTo>
                        <a:pt x="125153" y="192977"/>
                        <a:pt x="126677" y="188119"/>
                        <a:pt x="126677" y="182975"/>
                      </a:cubicBezTo>
                      <a:cubicBezTo>
                        <a:pt x="126677" y="167735"/>
                        <a:pt x="114390" y="155448"/>
                        <a:pt x="99150" y="155448"/>
                      </a:cubicBezTo>
                      <a:cubicBezTo>
                        <a:pt x="83910" y="155448"/>
                        <a:pt x="71622" y="167830"/>
                        <a:pt x="71622" y="182975"/>
                      </a:cubicBezTo>
                      <a:cubicBezTo>
                        <a:pt x="71622" y="198120"/>
                        <a:pt x="84005" y="210503"/>
                        <a:pt x="99150" y="210503"/>
                      </a:cubicBezTo>
                      <a:cubicBezTo>
                        <a:pt x="104579" y="210503"/>
                        <a:pt x="109532" y="208883"/>
                        <a:pt x="113818" y="206216"/>
                      </a:cubicBezTo>
                      <a:lnTo>
                        <a:pt x="161538" y="253937"/>
                      </a:lnTo>
                      <a:cubicBezTo>
                        <a:pt x="154585" y="265176"/>
                        <a:pt x="150489" y="278416"/>
                        <a:pt x="150489" y="292608"/>
                      </a:cubicBezTo>
                      <a:cubicBezTo>
                        <a:pt x="150489" y="296323"/>
                        <a:pt x="150775" y="299942"/>
                        <a:pt x="151347" y="303467"/>
                      </a:cubicBezTo>
                      <a:lnTo>
                        <a:pt x="87624" y="323469"/>
                      </a:lnTo>
                      <a:cubicBezTo>
                        <a:pt x="78099" y="302800"/>
                        <a:pt x="54477" y="292037"/>
                        <a:pt x="32189" y="298990"/>
                      </a:cubicBezTo>
                      <a:cubicBezTo>
                        <a:pt x="7995" y="306610"/>
                        <a:pt x="-5435" y="332422"/>
                        <a:pt x="2090" y="356616"/>
                      </a:cubicBezTo>
                      <a:cubicBezTo>
                        <a:pt x="9710" y="380810"/>
                        <a:pt x="35523" y="394240"/>
                        <a:pt x="59716" y="386715"/>
                      </a:cubicBezTo>
                      <a:cubicBezTo>
                        <a:pt x="81719" y="379857"/>
                        <a:pt x="94768" y="357949"/>
                        <a:pt x="91339" y="335852"/>
                      </a:cubicBezTo>
                      <a:lnTo>
                        <a:pt x="154299" y="316039"/>
                      </a:lnTo>
                      <a:cubicBezTo>
                        <a:pt x="161443" y="337280"/>
                        <a:pt x="178112" y="354235"/>
                        <a:pt x="199162" y="361855"/>
                      </a:cubicBezTo>
                      <a:lnTo>
                        <a:pt x="189256" y="395954"/>
                      </a:lnTo>
                      <a:cubicBezTo>
                        <a:pt x="184970" y="395573"/>
                        <a:pt x="180493" y="396430"/>
                        <a:pt x="176397" y="398717"/>
                      </a:cubicBezTo>
                      <a:cubicBezTo>
                        <a:pt x="165253" y="404813"/>
                        <a:pt x="161253" y="418814"/>
                        <a:pt x="167349" y="429863"/>
                      </a:cubicBezTo>
                      <a:cubicBezTo>
                        <a:pt x="173445" y="441007"/>
                        <a:pt x="187446" y="445008"/>
                        <a:pt x="198495" y="438912"/>
                      </a:cubicBezTo>
                      <a:cubicBezTo>
                        <a:pt x="209640" y="432816"/>
                        <a:pt x="213640" y="418814"/>
                        <a:pt x="207544" y="407765"/>
                      </a:cubicBezTo>
                      <a:cubicBezTo>
                        <a:pt x="205925" y="404813"/>
                        <a:pt x="203734" y="402431"/>
                        <a:pt x="201258" y="400526"/>
                      </a:cubicBezTo>
                      <a:lnTo>
                        <a:pt x="211545" y="365093"/>
                      </a:lnTo>
                      <a:cubicBezTo>
                        <a:pt x="215545" y="365760"/>
                        <a:pt x="219736" y="366141"/>
                        <a:pt x="223927" y="366141"/>
                      </a:cubicBezTo>
                      <a:cubicBezTo>
                        <a:pt x="238119" y="366141"/>
                        <a:pt x="251359" y="362140"/>
                        <a:pt x="262599" y="355092"/>
                      </a:cubicBezTo>
                      <a:lnTo>
                        <a:pt x="334893" y="427387"/>
                      </a:lnTo>
                      <a:cubicBezTo>
                        <a:pt x="332322" y="431959"/>
                        <a:pt x="330893" y="437293"/>
                        <a:pt x="330893" y="442913"/>
                      </a:cubicBezTo>
                      <a:cubicBezTo>
                        <a:pt x="330893" y="460629"/>
                        <a:pt x="345276" y="475107"/>
                        <a:pt x="363087" y="475107"/>
                      </a:cubicBezTo>
                      <a:cubicBezTo>
                        <a:pt x="380899" y="475107"/>
                        <a:pt x="395282" y="460724"/>
                        <a:pt x="395282" y="442913"/>
                      </a:cubicBezTo>
                      <a:cubicBezTo>
                        <a:pt x="395282" y="425101"/>
                        <a:pt x="380899" y="410718"/>
                        <a:pt x="363087" y="410718"/>
                      </a:cubicBezTo>
                      <a:close/>
                      <a:moveTo>
                        <a:pt x="374517" y="308705"/>
                      </a:moveTo>
                      <a:cubicBezTo>
                        <a:pt x="377946" y="313087"/>
                        <a:pt x="377089" y="319469"/>
                        <a:pt x="372708" y="322897"/>
                      </a:cubicBezTo>
                      <a:cubicBezTo>
                        <a:pt x="368326" y="326327"/>
                        <a:pt x="361944" y="325469"/>
                        <a:pt x="358515" y="321088"/>
                      </a:cubicBezTo>
                      <a:cubicBezTo>
                        <a:pt x="355086" y="316706"/>
                        <a:pt x="355944" y="310324"/>
                        <a:pt x="360325" y="306896"/>
                      </a:cubicBezTo>
                      <a:cubicBezTo>
                        <a:pt x="364707" y="303467"/>
                        <a:pt x="371088" y="304324"/>
                        <a:pt x="374517" y="308705"/>
                      </a:cubicBezTo>
                      <a:close/>
                      <a:moveTo>
                        <a:pt x="326416" y="168688"/>
                      </a:moveTo>
                      <a:cubicBezTo>
                        <a:pt x="339275" y="155829"/>
                        <a:pt x="360325" y="155829"/>
                        <a:pt x="373184" y="168688"/>
                      </a:cubicBezTo>
                      <a:cubicBezTo>
                        <a:pt x="386043" y="181546"/>
                        <a:pt x="386043" y="202597"/>
                        <a:pt x="373184" y="215455"/>
                      </a:cubicBezTo>
                      <a:cubicBezTo>
                        <a:pt x="360325" y="228314"/>
                        <a:pt x="339275" y="228314"/>
                        <a:pt x="326416" y="215455"/>
                      </a:cubicBezTo>
                      <a:cubicBezTo>
                        <a:pt x="313557" y="202597"/>
                        <a:pt x="313557" y="181546"/>
                        <a:pt x="326416" y="168688"/>
                      </a:cubicBezTo>
                      <a:close/>
                      <a:moveTo>
                        <a:pt x="99150" y="197358"/>
                      </a:moveTo>
                      <a:cubicBezTo>
                        <a:pt x="91053" y="197358"/>
                        <a:pt x="84481" y="190786"/>
                        <a:pt x="84481" y="182689"/>
                      </a:cubicBezTo>
                      <a:cubicBezTo>
                        <a:pt x="84481" y="174593"/>
                        <a:pt x="91053" y="168021"/>
                        <a:pt x="99150" y="168021"/>
                      </a:cubicBezTo>
                      <a:cubicBezTo>
                        <a:pt x="107246" y="168021"/>
                        <a:pt x="113818" y="174593"/>
                        <a:pt x="113818" y="182689"/>
                      </a:cubicBezTo>
                      <a:cubicBezTo>
                        <a:pt x="113818" y="190786"/>
                        <a:pt x="107246" y="197358"/>
                        <a:pt x="99150" y="197358"/>
                      </a:cubicBezTo>
                      <a:close/>
                      <a:moveTo>
                        <a:pt x="55906" y="374142"/>
                      </a:moveTo>
                      <a:cubicBezTo>
                        <a:pt x="38475" y="379571"/>
                        <a:pt x="19902" y="369856"/>
                        <a:pt x="14472" y="352520"/>
                      </a:cubicBezTo>
                      <a:cubicBezTo>
                        <a:pt x="9043" y="335089"/>
                        <a:pt x="18759" y="316516"/>
                        <a:pt x="36094" y="311087"/>
                      </a:cubicBezTo>
                      <a:cubicBezTo>
                        <a:pt x="53525" y="305657"/>
                        <a:pt x="72099" y="315373"/>
                        <a:pt x="77528" y="332708"/>
                      </a:cubicBezTo>
                      <a:cubicBezTo>
                        <a:pt x="82957" y="350139"/>
                        <a:pt x="73242" y="368713"/>
                        <a:pt x="55906" y="374142"/>
                      </a:cubicBezTo>
                      <a:close/>
                      <a:moveTo>
                        <a:pt x="192399" y="427387"/>
                      </a:moveTo>
                      <a:cubicBezTo>
                        <a:pt x="187542" y="430054"/>
                        <a:pt x="181350" y="428244"/>
                        <a:pt x="178683" y="423386"/>
                      </a:cubicBezTo>
                      <a:cubicBezTo>
                        <a:pt x="176016" y="418529"/>
                        <a:pt x="177826" y="412337"/>
                        <a:pt x="182684" y="409670"/>
                      </a:cubicBezTo>
                      <a:cubicBezTo>
                        <a:pt x="187542" y="407003"/>
                        <a:pt x="193733" y="408813"/>
                        <a:pt x="196400" y="413671"/>
                      </a:cubicBezTo>
                      <a:cubicBezTo>
                        <a:pt x="199067" y="418529"/>
                        <a:pt x="197257" y="424720"/>
                        <a:pt x="192399" y="427387"/>
                      </a:cubicBezTo>
                      <a:close/>
                      <a:moveTo>
                        <a:pt x="192399" y="45625"/>
                      </a:moveTo>
                      <a:cubicBezTo>
                        <a:pt x="192399" y="27432"/>
                        <a:pt x="207258" y="12573"/>
                        <a:pt x="225451" y="12573"/>
                      </a:cubicBezTo>
                      <a:cubicBezTo>
                        <a:pt x="243644" y="12573"/>
                        <a:pt x="258503" y="27432"/>
                        <a:pt x="258503" y="45625"/>
                      </a:cubicBezTo>
                      <a:cubicBezTo>
                        <a:pt x="258503" y="63818"/>
                        <a:pt x="243644" y="78677"/>
                        <a:pt x="225451" y="78677"/>
                      </a:cubicBezTo>
                      <a:cubicBezTo>
                        <a:pt x="207258" y="78677"/>
                        <a:pt x="192399" y="63818"/>
                        <a:pt x="192399" y="45625"/>
                      </a:cubicBezTo>
                      <a:close/>
                      <a:moveTo>
                        <a:pt x="224118" y="352996"/>
                      </a:moveTo>
                      <a:cubicBezTo>
                        <a:pt x="190685" y="352996"/>
                        <a:pt x="163443" y="325755"/>
                        <a:pt x="163443" y="292322"/>
                      </a:cubicBezTo>
                      <a:cubicBezTo>
                        <a:pt x="163443" y="258889"/>
                        <a:pt x="190685" y="231648"/>
                        <a:pt x="224118" y="231648"/>
                      </a:cubicBezTo>
                      <a:cubicBezTo>
                        <a:pt x="257550" y="231648"/>
                        <a:pt x="284792" y="258889"/>
                        <a:pt x="284792" y="292322"/>
                      </a:cubicBezTo>
                      <a:cubicBezTo>
                        <a:pt x="284792" y="325755"/>
                        <a:pt x="257550" y="352996"/>
                        <a:pt x="224118" y="352996"/>
                      </a:cubicBezTo>
                      <a:close/>
                      <a:moveTo>
                        <a:pt x="363278" y="461867"/>
                      </a:moveTo>
                      <a:cubicBezTo>
                        <a:pt x="352610" y="461867"/>
                        <a:pt x="343942" y="453199"/>
                        <a:pt x="343942" y="442531"/>
                      </a:cubicBezTo>
                      <a:cubicBezTo>
                        <a:pt x="343942" y="431863"/>
                        <a:pt x="352610" y="423196"/>
                        <a:pt x="363278" y="423196"/>
                      </a:cubicBezTo>
                      <a:cubicBezTo>
                        <a:pt x="373946" y="423196"/>
                        <a:pt x="382614" y="431863"/>
                        <a:pt x="382614" y="442531"/>
                      </a:cubicBezTo>
                      <a:cubicBezTo>
                        <a:pt x="382614" y="453199"/>
                        <a:pt x="373946" y="461867"/>
                        <a:pt x="363278" y="461867"/>
                      </a:cubicBezTo>
                      <a:close/>
                    </a:path>
                  </a:pathLst>
                </a:custGeom>
                <a:solidFill>
                  <a:srgbClr val="FFFFFF"/>
                </a:solidFill>
                <a:ln w="9525" cap="flat">
                  <a:noFill/>
                  <a:prstDash val="solid"/>
                  <a:miter/>
                </a:ln>
              </p:spPr>
              <p:txBody>
                <a:bodyPr rtlCol="0" anchor="ctr"/>
                <a:lstStyle/>
                <a:p>
                  <a:endParaRPr lang="en-US" dirty="0"/>
                </a:p>
              </p:txBody>
            </p:sp>
          </p:grpSp>
        </p:grpSp>
      </p:grpSp>
      <p:grpSp>
        <p:nvGrpSpPr>
          <p:cNvPr id="1604" name="Group 1603">
            <a:extLst>
              <a:ext uri="{FF2B5EF4-FFF2-40B4-BE49-F238E27FC236}">
                <a16:creationId xmlns:a16="http://schemas.microsoft.com/office/drawing/2014/main" id="{2862A6EC-FE47-D226-4907-860A3E5EC066}"/>
              </a:ext>
            </a:extLst>
          </p:cNvPr>
          <p:cNvGrpSpPr>
            <a:grpSpLocks noChangeAspect="1"/>
          </p:cNvGrpSpPr>
          <p:nvPr/>
        </p:nvGrpSpPr>
        <p:grpSpPr>
          <a:xfrm>
            <a:off x="8978296" y="4456853"/>
            <a:ext cx="2352154" cy="293991"/>
            <a:chOff x="8184855" y="3342890"/>
            <a:chExt cx="2560566" cy="320040"/>
          </a:xfrm>
        </p:grpSpPr>
        <p:grpSp>
          <p:nvGrpSpPr>
            <p:cNvPr id="1605" name="Graphic 23">
              <a:extLst>
                <a:ext uri="{FF2B5EF4-FFF2-40B4-BE49-F238E27FC236}">
                  <a16:creationId xmlns:a16="http://schemas.microsoft.com/office/drawing/2014/main" id="{4E4EADB4-2440-DB60-53AA-BD0678A792C6}"/>
                </a:ext>
              </a:extLst>
            </p:cNvPr>
            <p:cNvGrpSpPr/>
            <p:nvPr/>
          </p:nvGrpSpPr>
          <p:grpSpPr>
            <a:xfrm>
              <a:off x="8504930" y="3342890"/>
              <a:ext cx="320040" cy="320040"/>
              <a:chOff x="5753100" y="1075181"/>
              <a:chExt cx="685800" cy="685800"/>
            </a:xfrm>
            <a:solidFill>
              <a:srgbClr val="D9D9D9"/>
            </a:solidFill>
          </p:grpSpPr>
          <p:sp>
            <p:nvSpPr>
              <p:cNvPr id="1680" name="Freeform: Shape 1679">
                <a:extLst>
                  <a:ext uri="{FF2B5EF4-FFF2-40B4-BE49-F238E27FC236}">
                    <a16:creationId xmlns:a16="http://schemas.microsoft.com/office/drawing/2014/main" id="{598488F7-0B7C-6197-E310-9A68CB336998}"/>
                  </a:ext>
                </a:extLst>
              </p:cNvPr>
              <p:cNvSpPr/>
              <p:nvPr/>
            </p:nvSpPr>
            <p:spPr>
              <a:xfrm>
                <a:off x="5753100" y="1075181"/>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681" name="Graphic 23">
                <a:extLst>
                  <a:ext uri="{FF2B5EF4-FFF2-40B4-BE49-F238E27FC236}">
                    <a16:creationId xmlns:a16="http://schemas.microsoft.com/office/drawing/2014/main" id="{C9E2F350-A917-BAF4-0586-3A664727BCD9}"/>
                  </a:ext>
                </a:extLst>
              </p:cNvPr>
              <p:cNvGrpSpPr/>
              <p:nvPr/>
            </p:nvGrpSpPr>
            <p:grpSpPr>
              <a:xfrm>
                <a:off x="5820346" y="1265300"/>
                <a:ext cx="551402" cy="258127"/>
                <a:chOff x="5820346" y="1265300"/>
                <a:chExt cx="551402" cy="258127"/>
              </a:xfrm>
              <a:grpFill/>
            </p:grpSpPr>
            <p:sp>
              <p:nvSpPr>
                <p:cNvPr id="1682" name="Freeform: Shape 1681">
                  <a:extLst>
                    <a:ext uri="{FF2B5EF4-FFF2-40B4-BE49-F238E27FC236}">
                      <a16:creationId xmlns:a16="http://schemas.microsoft.com/office/drawing/2014/main" id="{715630EA-0984-4279-08C6-618B8171E270}"/>
                    </a:ext>
                  </a:extLst>
                </p:cNvPr>
                <p:cNvSpPr/>
                <p:nvPr/>
              </p:nvSpPr>
              <p:spPr>
                <a:xfrm>
                  <a:off x="5859303" y="1265300"/>
                  <a:ext cx="453294" cy="258127"/>
                </a:xfrm>
                <a:custGeom>
                  <a:avLst/>
                  <a:gdLst>
                    <a:gd name="connsiteX0" fmla="*/ 20193 w 453294"/>
                    <a:gd name="connsiteY0" fmla="*/ 258128 h 258127"/>
                    <a:gd name="connsiteX1" fmla="*/ 0 w 453294"/>
                    <a:gd name="connsiteY1" fmla="*/ 258128 h 258127"/>
                    <a:gd name="connsiteX2" fmla="*/ 453295 w 453294"/>
                    <a:gd name="connsiteY2" fmla="*/ 258128 h 258127"/>
                    <a:gd name="connsiteX3" fmla="*/ 307658 w 453294"/>
                    <a:gd name="connsiteY3" fmla="*/ 29718 h 258127"/>
                    <a:gd name="connsiteX4" fmla="*/ 288703 w 453294"/>
                    <a:gd name="connsiteY4" fmla="*/ 0 h 258127"/>
                    <a:gd name="connsiteX5" fmla="*/ 184880 w 453294"/>
                    <a:gd name="connsiteY5" fmla="*/ 0 h 258127"/>
                    <a:gd name="connsiteX6" fmla="*/ 165926 w 453294"/>
                    <a:gd name="connsiteY6" fmla="*/ 29718 h 258127"/>
                    <a:gd name="connsiteX7" fmla="*/ 20288 w 453294"/>
                    <a:gd name="connsiteY7" fmla="*/ 258128 h 258127"/>
                    <a:gd name="connsiteX8" fmla="*/ 234220 w 453294"/>
                    <a:gd name="connsiteY8" fmla="*/ 10287 h 258127"/>
                    <a:gd name="connsiteX9" fmla="*/ 242792 w 453294"/>
                    <a:gd name="connsiteY9" fmla="*/ 10287 h 258127"/>
                    <a:gd name="connsiteX10" fmla="*/ 243078 w 453294"/>
                    <a:gd name="connsiteY10" fmla="*/ 22574 h 258127"/>
                    <a:gd name="connsiteX11" fmla="*/ 233934 w 453294"/>
                    <a:gd name="connsiteY11" fmla="*/ 22574 h 258127"/>
                    <a:gd name="connsiteX12" fmla="*/ 234220 w 453294"/>
                    <a:gd name="connsiteY12" fmla="*/ 10287 h 258127"/>
                    <a:gd name="connsiteX13" fmla="*/ 233553 w 453294"/>
                    <a:gd name="connsiteY13" fmla="*/ 37529 h 258127"/>
                    <a:gd name="connsiteX14" fmla="*/ 243364 w 453294"/>
                    <a:gd name="connsiteY14" fmla="*/ 37529 h 258127"/>
                    <a:gd name="connsiteX15" fmla="*/ 243840 w 453294"/>
                    <a:gd name="connsiteY15" fmla="*/ 56102 h 258127"/>
                    <a:gd name="connsiteX16" fmla="*/ 233172 w 453294"/>
                    <a:gd name="connsiteY16" fmla="*/ 56102 h 258127"/>
                    <a:gd name="connsiteX17" fmla="*/ 233648 w 453294"/>
                    <a:gd name="connsiteY17" fmla="*/ 37529 h 258127"/>
                    <a:gd name="connsiteX18" fmla="*/ 232601 w 453294"/>
                    <a:gd name="connsiteY18" fmla="*/ 79629 h 258127"/>
                    <a:gd name="connsiteX19" fmla="*/ 245174 w 453294"/>
                    <a:gd name="connsiteY19" fmla="*/ 79629 h 258127"/>
                    <a:gd name="connsiteX20" fmla="*/ 245936 w 453294"/>
                    <a:gd name="connsiteY20" fmla="*/ 110585 h 258127"/>
                    <a:gd name="connsiteX21" fmla="*/ 231934 w 453294"/>
                    <a:gd name="connsiteY21" fmla="*/ 110585 h 258127"/>
                    <a:gd name="connsiteX22" fmla="*/ 232696 w 453294"/>
                    <a:gd name="connsiteY22" fmla="*/ 79629 h 258127"/>
                    <a:gd name="connsiteX23" fmla="*/ 230886 w 453294"/>
                    <a:gd name="connsiteY23" fmla="*/ 153067 h 258127"/>
                    <a:gd name="connsiteX24" fmla="*/ 245936 w 453294"/>
                    <a:gd name="connsiteY24" fmla="*/ 153067 h 258127"/>
                    <a:gd name="connsiteX25" fmla="*/ 247364 w 453294"/>
                    <a:gd name="connsiteY25" fmla="*/ 215075 h 258127"/>
                    <a:gd name="connsiteX26" fmla="*/ 229457 w 453294"/>
                    <a:gd name="connsiteY26" fmla="*/ 215075 h 258127"/>
                    <a:gd name="connsiteX27" fmla="*/ 230886 w 453294"/>
                    <a:gd name="connsiteY27" fmla="*/ 153067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3294" h="258127">
                      <a:moveTo>
                        <a:pt x="20193" y="258128"/>
                      </a:moveTo>
                      <a:lnTo>
                        <a:pt x="0" y="258128"/>
                      </a:lnTo>
                      <a:cubicBezTo>
                        <a:pt x="0" y="258128"/>
                        <a:pt x="453295" y="258128"/>
                        <a:pt x="453295" y="258128"/>
                      </a:cubicBezTo>
                      <a:lnTo>
                        <a:pt x="307658" y="29718"/>
                      </a:lnTo>
                      <a:lnTo>
                        <a:pt x="288703" y="0"/>
                      </a:lnTo>
                      <a:lnTo>
                        <a:pt x="184880" y="0"/>
                      </a:lnTo>
                      <a:lnTo>
                        <a:pt x="165926" y="29718"/>
                      </a:lnTo>
                      <a:lnTo>
                        <a:pt x="20288" y="258128"/>
                      </a:lnTo>
                      <a:close/>
                      <a:moveTo>
                        <a:pt x="234220" y="10287"/>
                      </a:moveTo>
                      <a:lnTo>
                        <a:pt x="242792" y="10287"/>
                      </a:lnTo>
                      <a:lnTo>
                        <a:pt x="243078" y="22574"/>
                      </a:lnTo>
                      <a:lnTo>
                        <a:pt x="233934" y="22574"/>
                      </a:lnTo>
                      <a:lnTo>
                        <a:pt x="234220" y="10287"/>
                      </a:lnTo>
                      <a:close/>
                      <a:moveTo>
                        <a:pt x="233553" y="37529"/>
                      </a:moveTo>
                      <a:lnTo>
                        <a:pt x="243364" y="37529"/>
                      </a:lnTo>
                      <a:lnTo>
                        <a:pt x="243840" y="56102"/>
                      </a:lnTo>
                      <a:lnTo>
                        <a:pt x="233172" y="56102"/>
                      </a:lnTo>
                      <a:lnTo>
                        <a:pt x="233648" y="37529"/>
                      </a:lnTo>
                      <a:close/>
                      <a:moveTo>
                        <a:pt x="232601" y="79629"/>
                      </a:moveTo>
                      <a:lnTo>
                        <a:pt x="245174" y="79629"/>
                      </a:lnTo>
                      <a:lnTo>
                        <a:pt x="245936" y="110585"/>
                      </a:lnTo>
                      <a:lnTo>
                        <a:pt x="231934" y="110585"/>
                      </a:lnTo>
                      <a:lnTo>
                        <a:pt x="232696" y="79629"/>
                      </a:lnTo>
                      <a:close/>
                      <a:moveTo>
                        <a:pt x="230886" y="153067"/>
                      </a:moveTo>
                      <a:lnTo>
                        <a:pt x="245936" y="153067"/>
                      </a:lnTo>
                      <a:lnTo>
                        <a:pt x="247364" y="215075"/>
                      </a:lnTo>
                      <a:lnTo>
                        <a:pt x="229457" y="215075"/>
                      </a:lnTo>
                      <a:lnTo>
                        <a:pt x="230886" y="153067"/>
                      </a:lnTo>
                      <a:close/>
                    </a:path>
                  </a:pathLst>
                </a:custGeom>
                <a:grpFill/>
                <a:ln w="9525" cap="flat">
                  <a:noFill/>
                  <a:prstDash val="solid"/>
                  <a:miter/>
                </a:ln>
              </p:spPr>
              <p:txBody>
                <a:bodyPr rtlCol="0" anchor="ctr"/>
                <a:lstStyle/>
                <a:p>
                  <a:endParaRPr lang="en-US" dirty="0"/>
                </a:p>
              </p:txBody>
            </p:sp>
            <p:sp>
              <p:nvSpPr>
                <p:cNvPr id="1683" name="Freeform: Shape 1682">
                  <a:extLst>
                    <a:ext uri="{FF2B5EF4-FFF2-40B4-BE49-F238E27FC236}">
                      <a16:creationId xmlns:a16="http://schemas.microsoft.com/office/drawing/2014/main" id="{7F707811-2453-E611-5C3B-EE46ABE808FE}"/>
                    </a:ext>
                  </a:extLst>
                </p:cNvPr>
                <p:cNvSpPr/>
                <p:nvPr/>
              </p:nvSpPr>
              <p:spPr>
                <a:xfrm>
                  <a:off x="5820346" y="1265300"/>
                  <a:ext cx="209740" cy="258127"/>
                </a:xfrm>
                <a:custGeom>
                  <a:avLst/>
                  <a:gdLst>
                    <a:gd name="connsiteX0" fmla="*/ 189357 w 209740"/>
                    <a:gd name="connsiteY0" fmla="*/ 29718 h 258127"/>
                    <a:gd name="connsiteX1" fmla="*/ 209741 w 209740"/>
                    <a:gd name="connsiteY1" fmla="*/ 0 h 258127"/>
                    <a:gd name="connsiteX2" fmla="*/ 200787 w 209740"/>
                    <a:gd name="connsiteY2" fmla="*/ 0 h 258127"/>
                    <a:gd name="connsiteX3" fmla="*/ 0 w 209740"/>
                    <a:gd name="connsiteY3" fmla="*/ 258128 h 258127"/>
                    <a:gd name="connsiteX4" fmla="*/ 33052 w 209740"/>
                    <a:gd name="connsiteY4" fmla="*/ 258128 h 258127"/>
                    <a:gd name="connsiteX5" fmla="*/ 189357 w 209740"/>
                    <a:gd name="connsiteY5" fmla="*/ 29718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740" h="258127">
                      <a:moveTo>
                        <a:pt x="189357" y="29718"/>
                      </a:moveTo>
                      <a:lnTo>
                        <a:pt x="209741" y="0"/>
                      </a:lnTo>
                      <a:lnTo>
                        <a:pt x="200787" y="0"/>
                      </a:lnTo>
                      <a:cubicBezTo>
                        <a:pt x="123444" y="99536"/>
                        <a:pt x="11430" y="243459"/>
                        <a:pt x="0" y="258128"/>
                      </a:cubicBezTo>
                      <a:lnTo>
                        <a:pt x="33052" y="258128"/>
                      </a:lnTo>
                      <a:cubicBezTo>
                        <a:pt x="33052" y="258128"/>
                        <a:pt x="189357" y="29718"/>
                        <a:pt x="189357" y="29718"/>
                      </a:cubicBezTo>
                      <a:close/>
                    </a:path>
                  </a:pathLst>
                </a:custGeom>
                <a:grpFill/>
                <a:ln w="9525" cap="flat">
                  <a:noFill/>
                  <a:prstDash val="solid"/>
                  <a:miter/>
                </a:ln>
              </p:spPr>
              <p:txBody>
                <a:bodyPr rtlCol="0" anchor="ctr"/>
                <a:lstStyle/>
                <a:p>
                  <a:endParaRPr lang="en-US" dirty="0"/>
                </a:p>
              </p:txBody>
            </p:sp>
            <p:sp>
              <p:nvSpPr>
                <p:cNvPr id="1684" name="Freeform: Shape 1683">
                  <a:extLst>
                    <a:ext uri="{FF2B5EF4-FFF2-40B4-BE49-F238E27FC236}">
                      <a16:creationId xmlns:a16="http://schemas.microsoft.com/office/drawing/2014/main" id="{717667CB-D8B6-5107-3819-F835F616CD23}"/>
                    </a:ext>
                  </a:extLst>
                </p:cNvPr>
                <p:cNvSpPr/>
                <p:nvPr/>
              </p:nvSpPr>
              <p:spPr>
                <a:xfrm>
                  <a:off x="6161912" y="1265300"/>
                  <a:ext cx="209835" cy="258127"/>
                </a:xfrm>
                <a:custGeom>
                  <a:avLst/>
                  <a:gdLst>
                    <a:gd name="connsiteX0" fmla="*/ 0 w 209835"/>
                    <a:gd name="connsiteY0" fmla="*/ 0 h 258127"/>
                    <a:gd name="connsiteX1" fmla="*/ 20384 w 209835"/>
                    <a:gd name="connsiteY1" fmla="*/ 29718 h 258127"/>
                    <a:gd name="connsiteX2" fmla="*/ 176689 w 209835"/>
                    <a:gd name="connsiteY2" fmla="*/ 258128 h 258127"/>
                    <a:gd name="connsiteX3" fmla="*/ 170879 w 209835"/>
                    <a:gd name="connsiteY3" fmla="*/ 258128 h 258127"/>
                    <a:gd name="connsiteX4" fmla="*/ 209836 w 209835"/>
                    <a:gd name="connsiteY4" fmla="*/ 258128 h 258127"/>
                    <a:gd name="connsiteX5" fmla="*/ 9049 w 209835"/>
                    <a:gd name="connsiteY5" fmla="*/ 0 h 258127"/>
                    <a:gd name="connsiteX6" fmla="*/ 95 w 209835"/>
                    <a:gd name="connsiteY6" fmla="*/ 0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835" h="258127">
                      <a:moveTo>
                        <a:pt x="0" y="0"/>
                      </a:moveTo>
                      <a:lnTo>
                        <a:pt x="20384" y="29718"/>
                      </a:lnTo>
                      <a:lnTo>
                        <a:pt x="176689" y="258128"/>
                      </a:lnTo>
                      <a:lnTo>
                        <a:pt x="170879" y="258128"/>
                      </a:lnTo>
                      <a:cubicBezTo>
                        <a:pt x="170879" y="258128"/>
                        <a:pt x="209836" y="258128"/>
                        <a:pt x="209836" y="258128"/>
                      </a:cubicBezTo>
                      <a:cubicBezTo>
                        <a:pt x="182309" y="222695"/>
                        <a:pt x="80963" y="92393"/>
                        <a:pt x="9049" y="0"/>
                      </a:cubicBezTo>
                      <a:lnTo>
                        <a:pt x="95" y="0"/>
                      </a:lnTo>
                      <a:close/>
                    </a:path>
                  </a:pathLst>
                </a:custGeom>
                <a:grpFill/>
                <a:ln w="9525" cap="flat">
                  <a:noFill/>
                  <a:prstDash val="solid"/>
                  <a:miter/>
                </a:ln>
              </p:spPr>
              <p:txBody>
                <a:bodyPr rtlCol="0" anchor="ctr"/>
                <a:lstStyle/>
                <a:p>
                  <a:endParaRPr lang="en-US" dirty="0"/>
                </a:p>
              </p:txBody>
            </p:sp>
          </p:grpSp>
        </p:grpSp>
        <p:grpSp>
          <p:nvGrpSpPr>
            <p:cNvPr id="1606" name="Graphic 23">
              <a:extLst>
                <a:ext uri="{FF2B5EF4-FFF2-40B4-BE49-F238E27FC236}">
                  <a16:creationId xmlns:a16="http://schemas.microsoft.com/office/drawing/2014/main" id="{19CCB5D3-C3CF-04CB-8E10-E2F19E9EA90D}"/>
                </a:ext>
              </a:extLst>
            </p:cNvPr>
            <p:cNvGrpSpPr/>
            <p:nvPr/>
          </p:nvGrpSpPr>
          <p:grpSpPr>
            <a:xfrm>
              <a:off x="9145080" y="3342890"/>
              <a:ext cx="320040" cy="320040"/>
              <a:chOff x="5753100" y="2682429"/>
              <a:chExt cx="685800" cy="685800"/>
            </a:xfrm>
            <a:solidFill>
              <a:srgbClr val="D9D9D9"/>
            </a:solidFill>
          </p:grpSpPr>
          <p:sp>
            <p:nvSpPr>
              <p:cNvPr id="1674" name="Freeform: Shape 1673">
                <a:extLst>
                  <a:ext uri="{FF2B5EF4-FFF2-40B4-BE49-F238E27FC236}">
                    <a16:creationId xmlns:a16="http://schemas.microsoft.com/office/drawing/2014/main" id="{7AED7E28-889A-A60E-CBE0-07C39A0A0FFD}"/>
                  </a:ext>
                </a:extLst>
              </p:cNvPr>
              <p:cNvSpPr/>
              <p:nvPr/>
            </p:nvSpPr>
            <p:spPr>
              <a:xfrm>
                <a:off x="5753100" y="268242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1675" name="Graphic 23">
                <a:extLst>
                  <a:ext uri="{FF2B5EF4-FFF2-40B4-BE49-F238E27FC236}">
                    <a16:creationId xmlns:a16="http://schemas.microsoft.com/office/drawing/2014/main" id="{317972E1-C083-4A6D-4F92-775615048BE9}"/>
                  </a:ext>
                </a:extLst>
              </p:cNvPr>
              <p:cNvGrpSpPr/>
              <p:nvPr/>
            </p:nvGrpSpPr>
            <p:grpSpPr>
              <a:xfrm>
                <a:off x="5914739" y="2819399"/>
                <a:ext cx="360045" cy="442150"/>
                <a:chOff x="5914739" y="2819399"/>
                <a:chExt cx="360045" cy="442150"/>
              </a:xfrm>
              <a:grpFill/>
            </p:grpSpPr>
            <p:grpSp>
              <p:nvGrpSpPr>
                <p:cNvPr id="1676" name="Graphic 23">
                  <a:extLst>
                    <a:ext uri="{FF2B5EF4-FFF2-40B4-BE49-F238E27FC236}">
                      <a16:creationId xmlns:a16="http://schemas.microsoft.com/office/drawing/2014/main" id="{8B8CD0AD-A497-7663-428E-DF6F1C9B59B7}"/>
                    </a:ext>
                  </a:extLst>
                </p:cNvPr>
                <p:cNvGrpSpPr/>
                <p:nvPr/>
              </p:nvGrpSpPr>
              <p:grpSpPr>
                <a:xfrm>
                  <a:off x="5914739" y="2819399"/>
                  <a:ext cx="360045" cy="442150"/>
                  <a:chOff x="5914739" y="2819399"/>
                  <a:chExt cx="360045" cy="442150"/>
                </a:xfrm>
                <a:grpFill/>
              </p:grpSpPr>
              <p:sp>
                <p:nvSpPr>
                  <p:cNvPr id="1678" name="Freeform: Shape 1677">
                    <a:extLst>
                      <a:ext uri="{FF2B5EF4-FFF2-40B4-BE49-F238E27FC236}">
                        <a16:creationId xmlns:a16="http://schemas.microsoft.com/office/drawing/2014/main" id="{5DA9C089-5419-4EA1-25C4-E8FA581A66D3}"/>
                      </a:ext>
                    </a:extLst>
                  </p:cNvPr>
                  <p:cNvSpPr/>
                  <p:nvPr/>
                </p:nvSpPr>
                <p:spPr>
                  <a:xfrm>
                    <a:off x="5928741" y="2835687"/>
                    <a:ext cx="332041" cy="409575"/>
                  </a:xfrm>
                  <a:custGeom>
                    <a:avLst/>
                    <a:gdLst>
                      <a:gd name="connsiteX0" fmla="*/ 166021 w 332041"/>
                      <a:gd name="connsiteY0" fmla="*/ 409575 h 409575"/>
                      <a:gd name="connsiteX1" fmla="*/ 245269 w 332041"/>
                      <a:gd name="connsiteY1" fmla="*/ 356997 h 409575"/>
                      <a:gd name="connsiteX2" fmla="*/ 332042 w 332041"/>
                      <a:gd name="connsiteY2" fmla="*/ 180118 h 409575"/>
                      <a:gd name="connsiteX3" fmla="*/ 332042 w 332041"/>
                      <a:gd name="connsiteY3" fmla="*/ 64103 h 409575"/>
                      <a:gd name="connsiteX4" fmla="*/ 166021 w 332041"/>
                      <a:gd name="connsiteY4" fmla="*/ 0 h 409575"/>
                      <a:gd name="connsiteX5" fmla="*/ 0 w 332041"/>
                      <a:gd name="connsiteY5" fmla="*/ 64103 h 409575"/>
                      <a:gd name="connsiteX6" fmla="*/ 0 w 332041"/>
                      <a:gd name="connsiteY6" fmla="*/ 180118 h 409575"/>
                      <a:gd name="connsiteX7" fmla="*/ 86773 w 332041"/>
                      <a:gd name="connsiteY7" fmla="*/ 356997 h 409575"/>
                      <a:gd name="connsiteX8" fmla="*/ 166021 w 332041"/>
                      <a:gd name="connsiteY8"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41" h="409575">
                        <a:moveTo>
                          <a:pt x="166021" y="409575"/>
                        </a:moveTo>
                        <a:cubicBezTo>
                          <a:pt x="198215" y="390811"/>
                          <a:pt x="224218" y="373190"/>
                          <a:pt x="245269" y="356997"/>
                        </a:cubicBezTo>
                        <a:cubicBezTo>
                          <a:pt x="300037" y="314706"/>
                          <a:pt x="332042" y="249365"/>
                          <a:pt x="332042" y="180118"/>
                        </a:cubicBezTo>
                        <a:lnTo>
                          <a:pt x="332042" y="64103"/>
                        </a:lnTo>
                        <a:cubicBezTo>
                          <a:pt x="252127" y="51054"/>
                          <a:pt x="166021" y="0"/>
                          <a:pt x="166021" y="0"/>
                        </a:cubicBezTo>
                        <a:cubicBezTo>
                          <a:pt x="166021" y="0"/>
                          <a:pt x="79915" y="51054"/>
                          <a:pt x="0" y="64103"/>
                        </a:cubicBezTo>
                        <a:lnTo>
                          <a:pt x="0" y="180118"/>
                        </a:lnTo>
                        <a:cubicBezTo>
                          <a:pt x="0" y="249365"/>
                          <a:pt x="32004" y="314611"/>
                          <a:pt x="86773" y="356997"/>
                        </a:cubicBezTo>
                        <a:cubicBezTo>
                          <a:pt x="107728" y="373190"/>
                          <a:pt x="133731" y="390811"/>
                          <a:pt x="166021" y="409575"/>
                        </a:cubicBezTo>
                        <a:close/>
                      </a:path>
                    </a:pathLst>
                  </a:custGeom>
                  <a:grpFill/>
                  <a:ln w="9525" cap="flat">
                    <a:noFill/>
                    <a:prstDash val="solid"/>
                    <a:miter/>
                  </a:ln>
                </p:spPr>
                <p:txBody>
                  <a:bodyPr rtlCol="0" anchor="ctr"/>
                  <a:lstStyle/>
                  <a:p>
                    <a:endParaRPr lang="en-US" dirty="0"/>
                  </a:p>
                </p:txBody>
              </p:sp>
              <p:sp>
                <p:nvSpPr>
                  <p:cNvPr id="1679" name="Freeform: Shape 1678">
                    <a:extLst>
                      <a:ext uri="{FF2B5EF4-FFF2-40B4-BE49-F238E27FC236}">
                        <a16:creationId xmlns:a16="http://schemas.microsoft.com/office/drawing/2014/main" id="{D5E8CE86-5C67-EC8F-FDB7-5F1508E8B407}"/>
                      </a:ext>
                    </a:extLst>
                  </p:cNvPr>
                  <p:cNvSpPr/>
                  <p:nvPr/>
                </p:nvSpPr>
                <p:spPr>
                  <a:xfrm>
                    <a:off x="5914739" y="2819399"/>
                    <a:ext cx="360045" cy="442150"/>
                  </a:xfrm>
                  <a:custGeom>
                    <a:avLst/>
                    <a:gdLst>
                      <a:gd name="connsiteX0" fmla="*/ 180023 w 360045"/>
                      <a:gd name="connsiteY0" fmla="*/ 442151 h 442150"/>
                      <a:gd name="connsiteX1" fmla="*/ 172974 w 360045"/>
                      <a:gd name="connsiteY1" fmla="*/ 438055 h 442150"/>
                      <a:gd name="connsiteX2" fmla="*/ 92202 w 360045"/>
                      <a:gd name="connsiteY2" fmla="*/ 384429 h 442150"/>
                      <a:gd name="connsiteX3" fmla="*/ 24289 w 360045"/>
                      <a:gd name="connsiteY3" fmla="*/ 301180 h 442150"/>
                      <a:gd name="connsiteX4" fmla="*/ 0 w 360045"/>
                      <a:gd name="connsiteY4" fmla="*/ 196501 h 442150"/>
                      <a:gd name="connsiteX5" fmla="*/ 0 w 360045"/>
                      <a:gd name="connsiteY5" fmla="*/ 68485 h 442150"/>
                      <a:gd name="connsiteX6" fmla="*/ 11811 w 360045"/>
                      <a:gd name="connsiteY6" fmla="*/ 66580 h 442150"/>
                      <a:gd name="connsiteX7" fmla="*/ 172879 w 360045"/>
                      <a:gd name="connsiteY7" fmla="*/ 4286 h 442150"/>
                      <a:gd name="connsiteX8" fmla="*/ 180023 w 360045"/>
                      <a:gd name="connsiteY8" fmla="*/ 0 h 442150"/>
                      <a:gd name="connsiteX9" fmla="*/ 187166 w 360045"/>
                      <a:gd name="connsiteY9" fmla="*/ 4286 h 442150"/>
                      <a:gd name="connsiteX10" fmla="*/ 348234 w 360045"/>
                      <a:gd name="connsiteY10" fmla="*/ 66580 h 442150"/>
                      <a:gd name="connsiteX11" fmla="*/ 360045 w 360045"/>
                      <a:gd name="connsiteY11" fmla="*/ 68485 h 442150"/>
                      <a:gd name="connsiteX12" fmla="*/ 360045 w 360045"/>
                      <a:gd name="connsiteY12" fmla="*/ 196501 h 442150"/>
                      <a:gd name="connsiteX13" fmla="*/ 335756 w 360045"/>
                      <a:gd name="connsiteY13" fmla="*/ 301180 h 442150"/>
                      <a:gd name="connsiteX14" fmla="*/ 267843 w 360045"/>
                      <a:gd name="connsiteY14" fmla="*/ 384429 h 442150"/>
                      <a:gd name="connsiteX15" fmla="*/ 187071 w 360045"/>
                      <a:gd name="connsiteY15" fmla="*/ 438055 h 442150"/>
                      <a:gd name="connsiteX16" fmla="*/ 180023 w 360045"/>
                      <a:gd name="connsiteY16" fmla="*/ 442151 h 442150"/>
                      <a:gd name="connsiteX17" fmla="*/ 28099 w 360045"/>
                      <a:gd name="connsiteY17" fmla="*/ 92107 h 442150"/>
                      <a:gd name="connsiteX18" fmla="*/ 28099 w 360045"/>
                      <a:gd name="connsiteY18" fmla="*/ 196405 h 442150"/>
                      <a:gd name="connsiteX19" fmla="*/ 109442 w 360045"/>
                      <a:gd name="connsiteY19" fmla="*/ 362140 h 442150"/>
                      <a:gd name="connsiteX20" fmla="*/ 180023 w 360045"/>
                      <a:gd name="connsiteY20" fmla="*/ 409575 h 442150"/>
                      <a:gd name="connsiteX21" fmla="*/ 250603 w 360045"/>
                      <a:gd name="connsiteY21" fmla="*/ 362140 h 442150"/>
                      <a:gd name="connsiteX22" fmla="*/ 331946 w 360045"/>
                      <a:gd name="connsiteY22" fmla="*/ 196405 h 442150"/>
                      <a:gd name="connsiteX23" fmla="*/ 331946 w 360045"/>
                      <a:gd name="connsiteY23" fmla="*/ 92107 h 442150"/>
                      <a:gd name="connsiteX24" fmla="*/ 180023 w 360045"/>
                      <a:gd name="connsiteY24" fmla="*/ 32480 h 442150"/>
                      <a:gd name="connsiteX25" fmla="*/ 28099 w 360045"/>
                      <a:gd name="connsiteY25" fmla="*/ 92107 h 44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045" h="442150">
                        <a:moveTo>
                          <a:pt x="180023" y="442151"/>
                        </a:moveTo>
                        <a:lnTo>
                          <a:pt x="172974" y="438055"/>
                        </a:lnTo>
                        <a:cubicBezTo>
                          <a:pt x="142589" y="420338"/>
                          <a:pt x="115443" y="402336"/>
                          <a:pt x="92202" y="384429"/>
                        </a:cubicBezTo>
                        <a:cubicBezTo>
                          <a:pt x="63627" y="362331"/>
                          <a:pt x="40100" y="333565"/>
                          <a:pt x="24289" y="301180"/>
                        </a:cubicBezTo>
                        <a:cubicBezTo>
                          <a:pt x="8382" y="268796"/>
                          <a:pt x="0" y="232601"/>
                          <a:pt x="0" y="196501"/>
                        </a:cubicBezTo>
                        <a:lnTo>
                          <a:pt x="0" y="68485"/>
                        </a:lnTo>
                        <a:lnTo>
                          <a:pt x="11811" y="66580"/>
                        </a:lnTo>
                        <a:cubicBezTo>
                          <a:pt x="88011" y="54197"/>
                          <a:pt x="172022" y="4763"/>
                          <a:pt x="172879" y="4286"/>
                        </a:cubicBezTo>
                        <a:lnTo>
                          <a:pt x="180023" y="0"/>
                        </a:lnTo>
                        <a:lnTo>
                          <a:pt x="187166" y="4286"/>
                        </a:lnTo>
                        <a:cubicBezTo>
                          <a:pt x="188024" y="4763"/>
                          <a:pt x="272034" y="54197"/>
                          <a:pt x="348234" y="66580"/>
                        </a:cubicBezTo>
                        <a:lnTo>
                          <a:pt x="360045" y="68485"/>
                        </a:lnTo>
                        <a:lnTo>
                          <a:pt x="360045" y="196501"/>
                        </a:lnTo>
                        <a:cubicBezTo>
                          <a:pt x="360045" y="232601"/>
                          <a:pt x="351663" y="268796"/>
                          <a:pt x="335756" y="301180"/>
                        </a:cubicBezTo>
                        <a:cubicBezTo>
                          <a:pt x="319850" y="333565"/>
                          <a:pt x="296323" y="362426"/>
                          <a:pt x="267843" y="384429"/>
                        </a:cubicBezTo>
                        <a:cubicBezTo>
                          <a:pt x="244697" y="402336"/>
                          <a:pt x="217551" y="420338"/>
                          <a:pt x="187071" y="438055"/>
                        </a:cubicBezTo>
                        <a:lnTo>
                          <a:pt x="180023" y="442151"/>
                        </a:lnTo>
                        <a:close/>
                        <a:moveTo>
                          <a:pt x="28099" y="92107"/>
                        </a:moveTo>
                        <a:lnTo>
                          <a:pt x="28099" y="196405"/>
                        </a:lnTo>
                        <a:cubicBezTo>
                          <a:pt x="28099" y="260795"/>
                          <a:pt x="58484" y="322802"/>
                          <a:pt x="109442" y="362140"/>
                        </a:cubicBezTo>
                        <a:cubicBezTo>
                          <a:pt x="129826" y="377857"/>
                          <a:pt x="153543" y="393859"/>
                          <a:pt x="180023" y="409575"/>
                        </a:cubicBezTo>
                        <a:cubicBezTo>
                          <a:pt x="206502" y="393859"/>
                          <a:pt x="230219" y="377952"/>
                          <a:pt x="250603" y="362140"/>
                        </a:cubicBezTo>
                        <a:cubicBezTo>
                          <a:pt x="301562" y="322802"/>
                          <a:pt x="331946" y="260890"/>
                          <a:pt x="331946" y="196405"/>
                        </a:cubicBezTo>
                        <a:lnTo>
                          <a:pt x="331946" y="92107"/>
                        </a:lnTo>
                        <a:cubicBezTo>
                          <a:pt x="266700" y="78772"/>
                          <a:pt x="201454" y="44482"/>
                          <a:pt x="180023" y="32480"/>
                        </a:cubicBezTo>
                        <a:cubicBezTo>
                          <a:pt x="158591" y="44387"/>
                          <a:pt x="93345" y="78772"/>
                          <a:pt x="28099" y="92107"/>
                        </a:cubicBezTo>
                        <a:close/>
                      </a:path>
                    </a:pathLst>
                  </a:custGeom>
                  <a:grpFill/>
                  <a:ln w="9525" cap="flat">
                    <a:noFill/>
                    <a:prstDash val="solid"/>
                    <a:miter/>
                  </a:ln>
                </p:spPr>
                <p:txBody>
                  <a:bodyPr rtlCol="0" anchor="ctr"/>
                  <a:lstStyle/>
                  <a:p>
                    <a:endParaRPr lang="en-US" dirty="0"/>
                  </a:p>
                </p:txBody>
              </p:sp>
            </p:grpSp>
            <p:sp>
              <p:nvSpPr>
                <p:cNvPr id="1677" name="Freeform: Shape 1676">
                  <a:extLst>
                    <a:ext uri="{FF2B5EF4-FFF2-40B4-BE49-F238E27FC236}">
                      <a16:creationId xmlns:a16="http://schemas.microsoft.com/office/drawing/2014/main" id="{6187F2C3-660B-4B5F-669C-AB062623CF9B}"/>
                    </a:ext>
                  </a:extLst>
                </p:cNvPr>
                <p:cNvSpPr/>
                <p:nvPr/>
              </p:nvSpPr>
              <p:spPr>
                <a:xfrm>
                  <a:off x="6004464" y="2977133"/>
                  <a:ext cx="180403" cy="132873"/>
                </a:xfrm>
                <a:custGeom>
                  <a:avLst/>
                  <a:gdLst>
                    <a:gd name="connsiteX0" fmla="*/ 159734 w 180403"/>
                    <a:gd name="connsiteY0" fmla="*/ 0 h 132873"/>
                    <a:gd name="connsiteX1" fmla="*/ 68294 w 180403"/>
                    <a:gd name="connsiteY1" fmla="*/ 91440 h 132873"/>
                    <a:gd name="connsiteX2" fmla="*/ 20765 w 180403"/>
                    <a:gd name="connsiteY2" fmla="*/ 43910 h 132873"/>
                    <a:gd name="connsiteX3" fmla="*/ 0 w 180403"/>
                    <a:gd name="connsiteY3" fmla="*/ 64579 h 132873"/>
                    <a:gd name="connsiteX4" fmla="*/ 68294 w 180403"/>
                    <a:gd name="connsiteY4" fmla="*/ 132874 h 132873"/>
                    <a:gd name="connsiteX5" fmla="*/ 68294 w 180403"/>
                    <a:gd name="connsiteY5" fmla="*/ 132779 h 132873"/>
                    <a:gd name="connsiteX6" fmla="*/ 68294 w 180403"/>
                    <a:gd name="connsiteY6" fmla="*/ 132874 h 132873"/>
                    <a:gd name="connsiteX7" fmla="*/ 180404 w 180403"/>
                    <a:gd name="connsiteY7" fmla="*/ 20764 h 132873"/>
                    <a:gd name="connsiteX8" fmla="*/ 159734 w 180403"/>
                    <a:gd name="connsiteY8" fmla="*/ 0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03" h="132873">
                      <a:moveTo>
                        <a:pt x="159734" y="0"/>
                      </a:moveTo>
                      <a:lnTo>
                        <a:pt x="68294" y="91440"/>
                      </a:lnTo>
                      <a:lnTo>
                        <a:pt x="20765" y="43910"/>
                      </a:lnTo>
                      <a:lnTo>
                        <a:pt x="0" y="64579"/>
                      </a:lnTo>
                      <a:lnTo>
                        <a:pt x="68294" y="132874"/>
                      </a:lnTo>
                      <a:lnTo>
                        <a:pt x="68294" y="132779"/>
                      </a:lnTo>
                      <a:lnTo>
                        <a:pt x="68294" y="132874"/>
                      </a:lnTo>
                      <a:lnTo>
                        <a:pt x="180404" y="20764"/>
                      </a:lnTo>
                      <a:lnTo>
                        <a:pt x="159734" y="0"/>
                      </a:lnTo>
                      <a:close/>
                    </a:path>
                  </a:pathLst>
                </a:custGeom>
                <a:grpFill/>
                <a:ln w="9525" cap="flat">
                  <a:noFill/>
                  <a:prstDash val="solid"/>
                  <a:miter/>
                </a:ln>
              </p:spPr>
              <p:txBody>
                <a:bodyPr rtlCol="0" anchor="ctr"/>
                <a:lstStyle/>
                <a:p>
                  <a:endParaRPr lang="en-US" dirty="0"/>
                </a:p>
              </p:txBody>
            </p:sp>
          </p:grpSp>
        </p:grpSp>
        <p:grpSp>
          <p:nvGrpSpPr>
            <p:cNvPr id="1607" name="Graphic 23">
              <a:extLst>
                <a:ext uri="{FF2B5EF4-FFF2-40B4-BE49-F238E27FC236}">
                  <a16:creationId xmlns:a16="http://schemas.microsoft.com/office/drawing/2014/main" id="{D9E2B7CD-1CB9-17A7-7AC0-9D1BCFC9D971}"/>
                </a:ext>
              </a:extLst>
            </p:cNvPr>
            <p:cNvGrpSpPr>
              <a:grpSpLocks noChangeAspect="1"/>
            </p:cNvGrpSpPr>
            <p:nvPr/>
          </p:nvGrpSpPr>
          <p:grpSpPr>
            <a:xfrm>
              <a:off x="10425381" y="3342890"/>
              <a:ext cx="320040" cy="320040"/>
              <a:chOff x="5753100" y="5897117"/>
              <a:chExt cx="685800" cy="685800"/>
            </a:xfrm>
            <a:solidFill>
              <a:srgbClr val="D9D9D9"/>
            </a:solidFill>
          </p:grpSpPr>
          <p:sp>
            <p:nvSpPr>
              <p:cNvPr id="1667" name="Freeform: Shape 1666">
                <a:extLst>
                  <a:ext uri="{FF2B5EF4-FFF2-40B4-BE49-F238E27FC236}">
                    <a16:creationId xmlns:a16="http://schemas.microsoft.com/office/drawing/2014/main" id="{2EFF3366-EEA4-AB65-43BF-6B23DB64B574}"/>
                  </a:ext>
                </a:extLst>
              </p:cNvPr>
              <p:cNvSpPr/>
              <p:nvPr/>
            </p:nvSpPr>
            <p:spPr>
              <a:xfrm>
                <a:off x="5753100" y="5897117"/>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352"/>
                      <a:pt x="0" y="342900"/>
                    </a:cubicBezTo>
                    <a:cubicBezTo>
                      <a:pt x="0" y="153448"/>
                      <a:pt x="153543" y="0"/>
                      <a:pt x="342900" y="0"/>
                    </a:cubicBezTo>
                  </a:path>
                </a:pathLst>
              </a:custGeom>
              <a:grpFill/>
              <a:ln w="9525" cap="flat">
                <a:noFill/>
                <a:prstDash val="solid"/>
                <a:miter/>
              </a:ln>
            </p:spPr>
            <p:txBody>
              <a:bodyPr rtlCol="0" anchor="ctr"/>
              <a:lstStyle/>
              <a:p>
                <a:endParaRPr lang="en-US" dirty="0"/>
              </a:p>
            </p:txBody>
          </p:sp>
          <p:grpSp>
            <p:nvGrpSpPr>
              <p:cNvPr id="1668" name="Graphic 23">
                <a:extLst>
                  <a:ext uri="{FF2B5EF4-FFF2-40B4-BE49-F238E27FC236}">
                    <a16:creationId xmlns:a16="http://schemas.microsoft.com/office/drawing/2014/main" id="{B68EEDF2-6D14-1F1B-20EF-6A965F73A746}"/>
                  </a:ext>
                </a:extLst>
              </p:cNvPr>
              <p:cNvGrpSpPr/>
              <p:nvPr/>
            </p:nvGrpSpPr>
            <p:grpSpPr>
              <a:xfrm>
                <a:off x="5897975" y="6140385"/>
                <a:ext cx="426339" cy="237268"/>
                <a:chOff x="5897975" y="6140385"/>
                <a:chExt cx="426339" cy="237268"/>
              </a:xfrm>
              <a:grpFill/>
            </p:grpSpPr>
            <p:sp>
              <p:nvSpPr>
                <p:cNvPr id="1669" name="Freeform: Shape 1668">
                  <a:extLst>
                    <a:ext uri="{FF2B5EF4-FFF2-40B4-BE49-F238E27FC236}">
                      <a16:creationId xmlns:a16="http://schemas.microsoft.com/office/drawing/2014/main" id="{C692BA89-61A9-496D-8588-F9D42105EDE1}"/>
                    </a:ext>
                  </a:extLst>
                </p:cNvPr>
                <p:cNvSpPr/>
                <p:nvPr/>
              </p:nvSpPr>
              <p:spPr>
                <a:xfrm>
                  <a:off x="5941694" y="6309835"/>
                  <a:ext cx="67818" cy="67817"/>
                </a:xfrm>
                <a:custGeom>
                  <a:avLst/>
                  <a:gdLst>
                    <a:gd name="connsiteX0" fmla="*/ 67818 w 67818"/>
                    <a:gd name="connsiteY0" fmla="*/ 33909 h 67817"/>
                    <a:gd name="connsiteX1" fmla="*/ 33909 w 67818"/>
                    <a:gd name="connsiteY1" fmla="*/ 67818 h 67817"/>
                    <a:gd name="connsiteX2" fmla="*/ 0 w 67818"/>
                    <a:gd name="connsiteY2" fmla="*/ 33909 h 67817"/>
                    <a:gd name="connsiteX3" fmla="*/ 33909 w 67818"/>
                    <a:gd name="connsiteY3" fmla="*/ 0 h 67817"/>
                    <a:gd name="connsiteX4" fmla="*/ 67818 w 67818"/>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8"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1670" name="Freeform: Shape 1669">
                  <a:extLst>
                    <a:ext uri="{FF2B5EF4-FFF2-40B4-BE49-F238E27FC236}">
                      <a16:creationId xmlns:a16="http://schemas.microsoft.com/office/drawing/2014/main" id="{9DEAD958-AF11-9AEB-D2A0-0FF1F98444E1}"/>
                    </a:ext>
                  </a:extLst>
                </p:cNvPr>
                <p:cNvSpPr/>
                <p:nvPr/>
              </p:nvSpPr>
              <p:spPr>
                <a:xfrm>
                  <a:off x="6222587" y="6309835"/>
                  <a:ext cx="67817" cy="67817"/>
                </a:xfrm>
                <a:custGeom>
                  <a:avLst/>
                  <a:gdLst>
                    <a:gd name="connsiteX0" fmla="*/ 67818 w 67817"/>
                    <a:gd name="connsiteY0" fmla="*/ 33909 h 67817"/>
                    <a:gd name="connsiteX1" fmla="*/ 33909 w 67817"/>
                    <a:gd name="connsiteY1" fmla="*/ 67818 h 67817"/>
                    <a:gd name="connsiteX2" fmla="*/ 0 w 67817"/>
                    <a:gd name="connsiteY2" fmla="*/ 33909 h 67817"/>
                    <a:gd name="connsiteX3" fmla="*/ 33909 w 67817"/>
                    <a:gd name="connsiteY3" fmla="*/ 0 h 67817"/>
                    <a:gd name="connsiteX4" fmla="*/ 67818 w 67817"/>
                    <a:gd name="connsiteY4" fmla="*/ 33909 h 6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7" h="67817">
                      <a:moveTo>
                        <a:pt x="67818" y="33909"/>
                      </a:moveTo>
                      <a:cubicBezTo>
                        <a:pt x="67818" y="52673"/>
                        <a:pt x="52673" y="67818"/>
                        <a:pt x="33909" y="67818"/>
                      </a:cubicBezTo>
                      <a:cubicBezTo>
                        <a:pt x="15145" y="67818"/>
                        <a:pt x="0" y="52673"/>
                        <a:pt x="0" y="33909"/>
                      </a:cubicBezTo>
                      <a:cubicBezTo>
                        <a:pt x="0" y="15144"/>
                        <a:pt x="15145" y="0"/>
                        <a:pt x="33909" y="0"/>
                      </a:cubicBezTo>
                      <a:cubicBezTo>
                        <a:pt x="52673" y="0"/>
                        <a:pt x="67818" y="15144"/>
                        <a:pt x="67818" y="33909"/>
                      </a:cubicBezTo>
                      <a:close/>
                    </a:path>
                  </a:pathLst>
                </a:custGeom>
                <a:grpFill/>
                <a:ln w="9525" cap="flat">
                  <a:noFill/>
                  <a:prstDash val="solid"/>
                  <a:miter/>
                </a:ln>
              </p:spPr>
              <p:txBody>
                <a:bodyPr rtlCol="0" anchor="ctr"/>
                <a:lstStyle/>
                <a:p>
                  <a:endParaRPr lang="en-US" dirty="0"/>
                </a:p>
              </p:txBody>
            </p:sp>
            <p:sp>
              <p:nvSpPr>
                <p:cNvPr id="1671" name="Freeform: Shape 1670">
                  <a:extLst>
                    <a:ext uri="{FF2B5EF4-FFF2-40B4-BE49-F238E27FC236}">
                      <a16:creationId xmlns:a16="http://schemas.microsoft.com/office/drawing/2014/main" id="{DEAF3113-9531-27B0-A895-CA8AB613A115}"/>
                    </a:ext>
                  </a:extLst>
                </p:cNvPr>
                <p:cNvSpPr/>
                <p:nvPr/>
              </p:nvSpPr>
              <p:spPr>
                <a:xfrm>
                  <a:off x="5898070" y="6140385"/>
                  <a:ext cx="271272" cy="116205"/>
                </a:xfrm>
                <a:custGeom>
                  <a:avLst/>
                  <a:gdLst>
                    <a:gd name="connsiteX0" fmla="*/ 0 w 271272"/>
                    <a:gd name="connsiteY0" fmla="*/ 0 h 116205"/>
                    <a:gd name="connsiteX1" fmla="*/ 271272 w 271272"/>
                    <a:gd name="connsiteY1" fmla="*/ 0 h 116205"/>
                    <a:gd name="connsiteX2" fmla="*/ 271272 w 271272"/>
                    <a:gd name="connsiteY2" fmla="*/ 116205 h 116205"/>
                    <a:gd name="connsiteX3" fmla="*/ 0 w 271272"/>
                    <a:gd name="connsiteY3" fmla="*/ 116205 h 116205"/>
                    <a:gd name="connsiteX4" fmla="*/ 0 w 271272"/>
                    <a:gd name="connsiteY4" fmla="*/ 0 h 1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72" h="116205">
                      <a:moveTo>
                        <a:pt x="0" y="0"/>
                      </a:moveTo>
                      <a:lnTo>
                        <a:pt x="271272" y="0"/>
                      </a:lnTo>
                      <a:lnTo>
                        <a:pt x="271272" y="116205"/>
                      </a:lnTo>
                      <a:lnTo>
                        <a:pt x="0" y="116205"/>
                      </a:lnTo>
                      <a:lnTo>
                        <a:pt x="0" y="0"/>
                      </a:lnTo>
                      <a:close/>
                    </a:path>
                  </a:pathLst>
                </a:custGeom>
                <a:grpFill/>
                <a:ln w="9525" cap="flat">
                  <a:noFill/>
                  <a:prstDash val="solid"/>
                  <a:miter/>
                </a:ln>
              </p:spPr>
              <p:txBody>
                <a:bodyPr rtlCol="0" anchor="ctr"/>
                <a:lstStyle/>
                <a:p>
                  <a:endParaRPr lang="en-US" dirty="0"/>
                </a:p>
              </p:txBody>
            </p:sp>
            <p:sp>
              <p:nvSpPr>
                <p:cNvPr id="1672" name="Freeform: Shape 1671">
                  <a:extLst>
                    <a:ext uri="{FF2B5EF4-FFF2-40B4-BE49-F238E27FC236}">
                      <a16:creationId xmlns:a16="http://schemas.microsoft.com/office/drawing/2014/main" id="{A64C09A7-0D59-5E46-35ED-00AE5C0EBB3E}"/>
                    </a:ext>
                  </a:extLst>
                </p:cNvPr>
                <p:cNvSpPr/>
                <p:nvPr/>
              </p:nvSpPr>
              <p:spPr>
                <a:xfrm>
                  <a:off x="6188678" y="6169437"/>
                  <a:ext cx="135636" cy="174402"/>
                </a:xfrm>
                <a:custGeom>
                  <a:avLst/>
                  <a:gdLst>
                    <a:gd name="connsiteX0" fmla="*/ 19431 w 135636"/>
                    <a:gd name="connsiteY0" fmla="*/ 19335 h 174402"/>
                    <a:gd name="connsiteX1" fmla="*/ 48482 w 135636"/>
                    <a:gd name="connsiteY1" fmla="*/ 19335 h 174402"/>
                    <a:gd name="connsiteX2" fmla="*/ 66866 w 135636"/>
                    <a:gd name="connsiteY2" fmla="*/ 33338 h 174402"/>
                    <a:gd name="connsiteX3" fmla="*/ 76581 w 135636"/>
                    <a:gd name="connsiteY3" fmla="*/ 66770 h 174402"/>
                    <a:gd name="connsiteX4" fmla="*/ 77057 w 135636"/>
                    <a:gd name="connsiteY4" fmla="*/ 67723 h 174402"/>
                    <a:gd name="connsiteX5" fmla="*/ 19431 w 135636"/>
                    <a:gd name="connsiteY5" fmla="*/ 67723 h 174402"/>
                    <a:gd name="connsiteX6" fmla="*/ 19431 w 135636"/>
                    <a:gd name="connsiteY6" fmla="*/ 19240 h 174402"/>
                    <a:gd name="connsiteX7" fmla="*/ 48482 w 135636"/>
                    <a:gd name="connsiteY7" fmla="*/ 0 h 174402"/>
                    <a:gd name="connsiteX8" fmla="*/ 0 w 135636"/>
                    <a:gd name="connsiteY8" fmla="*/ 0 h 174402"/>
                    <a:gd name="connsiteX9" fmla="*/ 0 w 135636"/>
                    <a:gd name="connsiteY9" fmla="*/ 174403 h 174402"/>
                    <a:gd name="connsiteX10" fmla="*/ 19336 w 135636"/>
                    <a:gd name="connsiteY10" fmla="*/ 174403 h 174402"/>
                    <a:gd name="connsiteX11" fmla="*/ 67818 w 135636"/>
                    <a:gd name="connsiteY11" fmla="*/ 125920 h 174402"/>
                    <a:gd name="connsiteX12" fmla="*/ 116300 w 135636"/>
                    <a:gd name="connsiteY12" fmla="*/ 174403 h 174402"/>
                    <a:gd name="connsiteX13" fmla="*/ 135636 w 135636"/>
                    <a:gd name="connsiteY13" fmla="*/ 155067 h 174402"/>
                    <a:gd name="connsiteX14" fmla="*/ 135636 w 135636"/>
                    <a:gd name="connsiteY14" fmla="*/ 106585 h 174402"/>
                    <a:gd name="connsiteX15" fmla="*/ 127921 w 135636"/>
                    <a:gd name="connsiteY15" fmla="*/ 91059 h 174402"/>
                    <a:gd name="connsiteX16" fmla="*/ 102203 w 135636"/>
                    <a:gd name="connsiteY16" fmla="*/ 71723 h 174402"/>
                    <a:gd name="connsiteX17" fmla="*/ 95441 w 135636"/>
                    <a:gd name="connsiteY17" fmla="*/ 61531 h 174402"/>
                    <a:gd name="connsiteX18" fmla="*/ 85725 w 135636"/>
                    <a:gd name="connsiteY18" fmla="*/ 28098 h 174402"/>
                    <a:gd name="connsiteX19" fmla="*/ 48387 w 135636"/>
                    <a:gd name="connsiteY19"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636" h="174402">
                      <a:moveTo>
                        <a:pt x="19431" y="19335"/>
                      </a:moveTo>
                      <a:lnTo>
                        <a:pt x="48482" y="19335"/>
                      </a:lnTo>
                      <a:cubicBezTo>
                        <a:pt x="57245" y="19335"/>
                        <a:pt x="64960" y="25146"/>
                        <a:pt x="66866" y="33338"/>
                      </a:cubicBezTo>
                      <a:lnTo>
                        <a:pt x="76581" y="66770"/>
                      </a:lnTo>
                      <a:cubicBezTo>
                        <a:pt x="76581" y="67246"/>
                        <a:pt x="77057" y="67246"/>
                        <a:pt x="77057" y="67723"/>
                      </a:cubicBezTo>
                      <a:lnTo>
                        <a:pt x="19431" y="67723"/>
                      </a:lnTo>
                      <a:lnTo>
                        <a:pt x="19431" y="19240"/>
                      </a:lnTo>
                      <a:close/>
                      <a:moveTo>
                        <a:pt x="48482" y="0"/>
                      </a:moveTo>
                      <a:lnTo>
                        <a:pt x="0" y="0"/>
                      </a:lnTo>
                      <a:lnTo>
                        <a:pt x="0" y="174403"/>
                      </a:lnTo>
                      <a:lnTo>
                        <a:pt x="19336" y="174403"/>
                      </a:lnTo>
                      <a:cubicBezTo>
                        <a:pt x="19336" y="147732"/>
                        <a:pt x="41148" y="125920"/>
                        <a:pt x="67818" y="125920"/>
                      </a:cubicBezTo>
                      <a:cubicBezTo>
                        <a:pt x="94488" y="125920"/>
                        <a:pt x="116300" y="147732"/>
                        <a:pt x="116300" y="174403"/>
                      </a:cubicBezTo>
                      <a:cubicBezTo>
                        <a:pt x="126968" y="174403"/>
                        <a:pt x="135636" y="165639"/>
                        <a:pt x="135636" y="155067"/>
                      </a:cubicBezTo>
                      <a:lnTo>
                        <a:pt x="135636" y="106585"/>
                      </a:lnTo>
                      <a:cubicBezTo>
                        <a:pt x="135636" y="100298"/>
                        <a:pt x="132683" y="94964"/>
                        <a:pt x="127921" y="91059"/>
                      </a:cubicBezTo>
                      <a:lnTo>
                        <a:pt x="102203" y="71723"/>
                      </a:lnTo>
                      <a:cubicBezTo>
                        <a:pt x="98774" y="69342"/>
                        <a:pt x="96393" y="65437"/>
                        <a:pt x="95441" y="61531"/>
                      </a:cubicBezTo>
                      <a:lnTo>
                        <a:pt x="85725" y="28098"/>
                      </a:lnTo>
                      <a:cubicBezTo>
                        <a:pt x="80867" y="11620"/>
                        <a:pt x="65342" y="0"/>
                        <a:pt x="48387" y="0"/>
                      </a:cubicBezTo>
                      <a:close/>
                    </a:path>
                  </a:pathLst>
                </a:custGeom>
                <a:grpFill/>
                <a:ln w="9525" cap="flat">
                  <a:noFill/>
                  <a:prstDash val="solid"/>
                  <a:miter/>
                </a:ln>
              </p:spPr>
              <p:txBody>
                <a:bodyPr rtlCol="0" anchor="ctr"/>
                <a:lstStyle/>
                <a:p>
                  <a:endParaRPr lang="en-US" dirty="0"/>
                </a:p>
              </p:txBody>
            </p:sp>
            <p:sp>
              <p:nvSpPr>
                <p:cNvPr id="1673" name="Freeform: Shape 1672">
                  <a:extLst>
                    <a:ext uri="{FF2B5EF4-FFF2-40B4-BE49-F238E27FC236}">
                      <a16:creationId xmlns:a16="http://schemas.microsoft.com/office/drawing/2014/main" id="{2D4D3392-8EA0-606D-AE2A-840036985F8B}"/>
                    </a:ext>
                  </a:extLst>
                </p:cNvPr>
                <p:cNvSpPr/>
                <p:nvPr/>
              </p:nvSpPr>
              <p:spPr>
                <a:xfrm>
                  <a:off x="5897975" y="6275926"/>
                  <a:ext cx="271367" cy="67817"/>
                </a:xfrm>
                <a:custGeom>
                  <a:avLst/>
                  <a:gdLst>
                    <a:gd name="connsiteX0" fmla="*/ 271367 w 271367"/>
                    <a:gd name="connsiteY0" fmla="*/ 67818 h 67817"/>
                    <a:gd name="connsiteX1" fmla="*/ 126016 w 271367"/>
                    <a:gd name="connsiteY1" fmla="*/ 67818 h 67817"/>
                    <a:gd name="connsiteX2" fmla="*/ 77534 w 271367"/>
                    <a:gd name="connsiteY2" fmla="*/ 19335 h 67817"/>
                    <a:gd name="connsiteX3" fmla="*/ 29051 w 271367"/>
                    <a:gd name="connsiteY3" fmla="*/ 67818 h 67817"/>
                    <a:gd name="connsiteX4" fmla="*/ 0 w 271367"/>
                    <a:gd name="connsiteY4" fmla="*/ 67818 h 67817"/>
                    <a:gd name="connsiteX5" fmla="*/ 0 w 271367"/>
                    <a:gd name="connsiteY5" fmla="*/ 0 h 67817"/>
                    <a:gd name="connsiteX6" fmla="*/ 271272 w 271367"/>
                    <a:gd name="connsiteY6" fmla="*/ 0 h 67817"/>
                    <a:gd name="connsiteX7" fmla="*/ 271272 w 271367"/>
                    <a:gd name="connsiteY7" fmla="*/ 67818 h 6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367" h="67817">
                      <a:moveTo>
                        <a:pt x="271367" y="67818"/>
                      </a:moveTo>
                      <a:lnTo>
                        <a:pt x="126016" y="67818"/>
                      </a:lnTo>
                      <a:cubicBezTo>
                        <a:pt x="126016" y="41148"/>
                        <a:pt x="104203" y="19335"/>
                        <a:pt x="77534" y="19335"/>
                      </a:cubicBezTo>
                      <a:cubicBezTo>
                        <a:pt x="50863" y="19335"/>
                        <a:pt x="29051" y="41148"/>
                        <a:pt x="29051" y="67818"/>
                      </a:cubicBezTo>
                      <a:lnTo>
                        <a:pt x="0" y="67818"/>
                      </a:lnTo>
                      <a:lnTo>
                        <a:pt x="0" y="0"/>
                      </a:lnTo>
                      <a:lnTo>
                        <a:pt x="271272" y="0"/>
                      </a:lnTo>
                      <a:lnTo>
                        <a:pt x="271272" y="67818"/>
                      </a:lnTo>
                      <a:close/>
                    </a:path>
                  </a:pathLst>
                </a:custGeom>
                <a:grpFill/>
                <a:ln w="9525" cap="flat">
                  <a:noFill/>
                  <a:prstDash val="solid"/>
                  <a:miter/>
                </a:ln>
              </p:spPr>
              <p:txBody>
                <a:bodyPr rtlCol="0" anchor="ctr"/>
                <a:lstStyle/>
                <a:p>
                  <a:endParaRPr lang="en-US" dirty="0"/>
                </a:p>
              </p:txBody>
            </p:sp>
          </p:grpSp>
        </p:grpSp>
        <p:grpSp>
          <p:nvGrpSpPr>
            <p:cNvPr id="1608" name="Graphic 23">
              <a:extLst>
                <a:ext uri="{FF2B5EF4-FFF2-40B4-BE49-F238E27FC236}">
                  <a16:creationId xmlns:a16="http://schemas.microsoft.com/office/drawing/2014/main" id="{6B5A3952-F273-A722-E324-EDA3D647F671}"/>
                </a:ext>
              </a:extLst>
            </p:cNvPr>
            <p:cNvGrpSpPr/>
            <p:nvPr/>
          </p:nvGrpSpPr>
          <p:grpSpPr>
            <a:xfrm>
              <a:off x="10105305" y="3342890"/>
              <a:ext cx="320040" cy="320040"/>
              <a:chOff x="5753100" y="5093493"/>
              <a:chExt cx="685800" cy="685800"/>
            </a:xfrm>
          </p:grpSpPr>
          <p:sp>
            <p:nvSpPr>
              <p:cNvPr id="1653" name="Freeform: Shape 1652">
                <a:extLst>
                  <a:ext uri="{FF2B5EF4-FFF2-40B4-BE49-F238E27FC236}">
                    <a16:creationId xmlns:a16="http://schemas.microsoft.com/office/drawing/2014/main" id="{16C8060B-8F08-B893-8F7E-2FA6B1B5BD02}"/>
                  </a:ext>
                </a:extLst>
              </p:cNvPr>
              <p:cNvSpPr/>
              <p:nvPr/>
            </p:nvSpPr>
            <p:spPr>
              <a:xfrm>
                <a:off x="5753100" y="5093493"/>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solidFill>
                <a:srgbClr val="763475"/>
              </a:solidFill>
              <a:ln w="9525" cap="flat">
                <a:noFill/>
                <a:prstDash val="solid"/>
                <a:miter/>
              </a:ln>
            </p:spPr>
            <p:txBody>
              <a:bodyPr rtlCol="0" anchor="ctr"/>
              <a:lstStyle/>
              <a:p>
                <a:endParaRPr lang="en-US" dirty="0"/>
              </a:p>
            </p:txBody>
          </p:sp>
          <p:grpSp>
            <p:nvGrpSpPr>
              <p:cNvPr id="1654" name="Graphic 23">
                <a:extLst>
                  <a:ext uri="{FF2B5EF4-FFF2-40B4-BE49-F238E27FC236}">
                    <a16:creationId xmlns:a16="http://schemas.microsoft.com/office/drawing/2014/main" id="{FCCCD55F-F2F4-4B7A-6A45-8C70A0EDDE94}"/>
                  </a:ext>
                </a:extLst>
              </p:cNvPr>
              <p:cNvGrpSpPr/>
              <p:nvPr/>
            </p:nvGrpSpPr>
            <p:grpSpPr>
              <a:xfrm>
                <a:off x="5893403" y="5242845"/>
                <a:ext cx="449865" cy="431577"/>
                <a:chOff x="5893403" y="5242845"/>
                <a:chExt cx="449865" cy="431577"/>
              </a:xfrm>
            </p:grpSpPr>
            <p:sp>
              <p:nvSpPr>
                <p:cNvPr id="1655" name="Freeform: Shape 1654">
                  <a:extLst>
                    <a:ext uri="{FF2B5EF4-FFF2-40B4-BE49-F238E27FC236}">
                      <a16:creationId xmlns:a16="http://schemas.microsoft.com/office/drawing/2014/main" id="{7B3F6DCB-CEA0-1178-4392-233BF95FDF33}"/>
                    </a:ext>
                  </a:extLst>
                </p:cNvPr>
                <p:cNvSpPr/>
                <p:nvPr/>
              </p:nvSpPr>
              <p:spPr>
                <a:xfrm>
                  <a:off x="5896356" y="5242845"/>
                  <a:ext cx="284035" cy="77533"/>
                </a:xfrm>
                <a:custGeom>
                  <a:avLst/>
                  <a:gdLst>
                    <a:gd name="connsiteX0" fmla="*/ 284036 w 284035"/>
                    <a:gd name="connsiteY0" fmla="*/ 38767 h 77533"/>
                    <a:gd name="connsiteX1" fmla="*/ 142018 w 284035"/>
                    <a:gd name="connsiteY1" fmla="*/ 77534 h 77533"/>
                    <a:gd name="connsiteX2" fmla="*/ 0 w 284035"/>
                    <a:gd name="connsiteY2" fmla="*/ 38767 h 77533"/>
                    <a:gd name="connsiteX3" fmla="*/ 142018 w 284035"/>
                    <a:gd name="connsiteY3" fmla="*/ 0 h 77533"/>
                    <a:gd name="connsiteX4" fmla="*/ 284036 w 284035"/>
                    <a:gd name="connsiteY4" fmla="*/ 38767 h 7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35" h="77533">
                      <a:moveTo>
                        <a:pt x="284036" y="38767"/>
                      </a:moveTo>
                      <a:cubicBezTo>
                        <a:pt x="284036" y="60177"/>
                        <a:pt x="220452" y="77534"/>
                        <a:pt x="142018" y="77534"/>
                      </a:cubicBezTo>
                      <a:cubicBezTo>
                        <a:pt x="63584" y="77534"/>
                        <a:pt x="0" y="60177"/>
                        <a:pt x="0" y="38767"/>
                      </a:cubicBezTo>
                      <a:cubicBezTo>
                        <a:pt x="0" y="17356"/>
                        <a:pt x="63584" y="0"/>
                        <a:pt x="142018" y="0"/>
                      </a:cubicBezTo>
                      <a:cubicBezTo>
                        <a:pt x="220452" y="0"/>
                        <a:pt x="284036" y="17356"/>
                        <a:pt x="284036" y="38767"/>
                      </a:cubicBezTo>
                      <a:close/>
                    </a:path>
                  </a:pathLst>
                </a:custGeom>
                <a:solidFill>
                  <a:srgbClr val="FFFFFF"/>
                </a:solidFill>
                <a:ln w="9525" cap="flat">
                  <a:noFill/>
                  <a:prstDash val="solid"/>
                  <a:miter/>
                </a:ln>
              </p:spPr>
              <p:txBody>
                <a:bodyPr rtlCol="0" anchor="ctr"/>
                <a:lstStyle/>
                <a:p>
                  <a:endParaRPr lang="en-US" dirty="0"/>
                </a:p>
              </p:txBody>
            </p:sp>
            <p:sp>
              <p:nvSpPr>
                <p:cNvPr id="1656" name="Freeform: Shape 1655">
                  <a:extLst>
                    <a:ext uri="{FF2B5EF4-FFF2-40B4-BE49-F238E27FC236}">
                      <a16:creationId xmlns:a16="http://schemas.microsoft.com/office/drawing/2014/main" id="{80730BDA-16FB-E07E-58E5-67A36057804A}"/>
                    </a:ext>
                  </a:extLst>
                </p:cNvPr>
                <p:cNvSpPr/>
                <p:nvPr/>
              </p:nvSpPr>
              <p:spPr>
                <a:xfrm>
                  <a:off x="6059519" y="5390768"/>
                  <a:ext cx="259461" cy="259460"/>
                </a:xfrm>
                <a:custGeom>
                  <a:avLst/>
                  <a:gdLst>
                    <a:gd name="connsiteX0" fmla="*/ 25622 w 259461"/>
                    <a:gd name="connsiteY0" fmla="*/ 52292 h 259460"/>
                    <a:gd name="connsiteX1" fmla="*/ 117062 w 259461"/>
                    <a:gd name="connsiteY1" fmla="*/ 28956 h 259460"/>
                    <a:gd name="connsiteX2" fmla="*/ 123825 w 259461"/>
                    <a:gd name="connsiteY2" fmla="*/ 33147 h 259460"/>
                    <a:gd name="connsiteX3" fmla="*/ 123825 w 259461"/>
                    <a:gd name="connsiteY3" fmla="*/ 77057 h 259460"/>
                    <a:gd name="connsiteX4" fmla="*/ 667 w 259461"/>
                    <a:gd name="connsiteY4" fmla="*/ 116205 h 259460"/>
                    <a:gd name="connsiteX5" fmla="*/ 0 w 259461"/>
                    <a:gd name="connsiteY5" fmla="*/ 129635 h 259460"/>
                    <a:gd name="connsiteX6" fmla="*/ 1238 w 259461"/>
                    <a:gd name="connsiteY6" fmla="*/ 147447 h 259460"/>
                    <a:gd name="connsiteX7" fmla="*/ 117062 w 259461"/>
                    <a:gd name="connsiteY7" fmla="*/ 122587 h 259460"/>
                    <a:gd name="connsiteX8" fmla="*/ 123825 w 259461"/>
                    <a:gd name="connsiteY8" fmla="*/ 126778 h 259460"/>
                    <a:gd name="connsiteX9" fmla="*/ 123825 w 259461"/>
                    <a:gd name="connsiteY9" fmla="*/ 170688 h 259460"/>
                    <a:gd name="connsiteX10" fmla="*/ 26384 w 259461"/>
                    <a:gd name="connsiteY10" fmla="*/ 208121 h 259460"/>
                    <a:gd name="connsiteX11" fmla="*/ 129731 w 259461"/>
                    <a:gd name="connsiteY11" fmla="*/ 259461 h 259460"/>
                    <a:gd name="connsiteX12" fmla="*/ 259461 w 259461"/>
                    <a:gd name="connsiteY12" fmla="*/ 129730 h 259460"/>
                    <a:gd name="connsiteX13" fmla="*/ 129731 w 259461"/>
                    <a:gd name="connsiteY13" fmla="*/ 0 h 259460"/>
                    <a:gd name="connsiteX14" fmla="*/ 107156 w 259461"/>
                    <a:gd name="connsiteY14" fmla="*/ 2000 h 259460"/>
                    <a:gd name="connsiteX15" fmla="*/ 70866 w 259461"/>
                    <a:gd name="connsiteY15" fmla="*/ 14097 h 259460"/>
                    <a:gd name="connsiteX16" fmla="*/ 25622 w 259461"/>
                    <a:gd name="connsiteY16" fmla="*/ 52292 h 2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461" h="259460">
                      <a:moveTo>
                        <a:pt x="25622" y="52292"/>
                      </a:moveTo>
                      <a:cubicBezTo>
                        <a:pt x="67056" y="48482"/>
                        <a:pt x="100965" y="39910"/>
                        <a:pt x="117062" y="28956"/>
                      </a:cubicBezTo>
                      <a:cubicBezTo>
                        <a:pt x="120015" y="26955"/>
                        <a:pt x="123825" y="29337"/>
                        <a:pt x="123825" y="33147"/>
                      </a:cubicBezTo>
                      <a:lnTo>
                        <a:pt x="123825" y="77057"/>
                      </a:lnTo>
                      <a:cubicBezTo>
                        <a:pt x="123825" y="96869"/>
                        <a:pt x="70390" y="113347"/>
                        <a:pt x="667" y="116205"/>
                      </a:cubicBezTo>
                      <a:cubicBezTo>
                        <a:pt x="191" y="120586"/>
                        <a:pt x="0" y="125158"/>
                        <a:pt x="0" y="129635"/>
                      </a:cubicBezTo>
                      <a:cubicBezTo>
                        <a:pt x="0" y="135731"/>
                        <a:pt x="381" y="141637"/>
                        <a:pt x="1238" y="147447"/>
                      </a:cubicBezTo>
                      <a:cubicBezTo>
                        <a:pt x="53531" y="145256"/>
                        <a:pt x="97917" y="135541"/>
                        <a:pt x="117062" y="122587"/>
                      </a:cubicBezTo>
                      <a:cubicBezTo>
                        <a:pt x="120015" y="120586"/>
                        <a:pt x="123825" y="122967"/>
                        <a:pt x="123825" y="126778"/>
                      </a:cubicBezTo>
                      <a:lnTo>
                        <a:pt x="123825" y="170688"/>
                      </a:lnTo>
                      <a:cubicBezTo>
                        <a:pt x="123825" y="188023"/>
                        <a:pt x="83058" y="202787"/>
                        <a:pt x="26384" y="208121"/>
                      </a:cubicBezTo>
                      <a:cubicBezTo>
                        <a:pt x="50102" y="239268"/>
                        <a:pt x="87535" y="259461"/>
                        <a:pt x="129731" y="259461"/>
                      </a:cubicBezTo>
                      <a:cubicBezTo>
                        <a:pt x="201359" y="259461"/>
                        <a:pt x="259461" y="201358"/>
                        <a:pt x="259461" y="129730"/>
                      </a:cubicBezTo>
                      <a:cubicBezTo>
                        <a:pt x="259461" y="58102"/>
                        <a:pt x="201359" y="0"/>
                        <a:pt x="129731" y="0"/>
                      </a:cubicBezTo>
                      <a:cubicBezTo>
                        <a:pt x="122015" y="0"/>
                        <a:pt x="114491" y="667"/>
                        <a:pt x="107156" y="2000"/>
                      </a:cubicBezTo>
                      <a:cubicBezTo>
                        <a:pt x="98108" y="6667"/>
                        <a:pt x="85725" y="10763"/>
                        <a:pt x="70866" y="14097"/>
                      </a:cubicBezTo>
                      <a:cubicBezTo>
                        <a:pt x="52959" y="23241"/>
                        <a:pt x="37529" y="36386"/>
                        <a:pt x="25622" y="52292"/>
                      </a:cubicBezTo>
                      <a:close/>
                    </a:path>
                  </a:pathLst>
                </a:custGeom>
                <a:noFill/>
                <a:ln w="9525" cap="flat">
                  <a:noFill/>
                  <a:prstDash val="solid"/>
                  <a:miter/>
                </a:ln>
              </p:spPr>
              <p:txBody>
                <a:bodyPr rtlCol="0" anchor="ctr"/>
                <a:lstStyle/>
                <a:p>
                  <a:endParaRPr lang="en-US" dirty="0"/>
                </a:p>
              </p:txBody>
            </p:sp>
            <p:sp>
              <p:nvSpPr>
                <p:cNvPr id="1657" name="Freeform: Shape 1656">
                  <a:extLst>
                    <a:ext uri="{FF2B5EF4-FFF2-40B4-BE49-F238E27FC236}">
                      <a16:creationId xmlns:a16="http://schemas.microsoft.com/office/drawing/2014/main" id="{6AEDD0AB-B535-A7A1-DEFA-D23E31B5AF40}"/>
                    </a:ext>
                  </a:extLst>
                </p:cNvPr>
                <p:cNvSpPr/>
                <p:nvPr/>
              </p:nvSpPr>
              <p:spPr>
                <a:xfrm>
                  <a:off x="5893498" y="5325368"/>
                  <a:ext cx="289941" cy="88450"/>
                </a:xfrm>
                <a:custGeom>
                  <a:avLst/>
                  <a:gdLst>
                    <a:gd name="connsiteX0" fmla="*/ 235839 w 289941"/>
                    <a:gd name="connsiteY0" fmla="*/ 53112 h 88450"/>
                    <a:gd name="connsiteX1" fmla="*/ 289941 w 289941"/>
                    <a:gd name="connsiteY1" fmla="*/ 41111 h 88450"/>
                    <a:gd name="connsiteX2" fmla="*/ 289941 w 289941"/>
                    <a:gd name="connsiteY2" fmla="*/ 4916 h 88450"/>
                    <a:gd name="connsiteX3" fmla="*/ 283178 w 289941"/>
                    <a:gd name="connsiteY3" fmla="*/ 725 h 88450"/>
                    <a:gd name="connsiteX4" fmla="*/ 144971 w 289941"/>
                    <a:gd name="connsiteY4" fmla="*/ 26061 h 88450"/>
                    <a:gd name="connsiteX5" fmla="*/ 6763 w 289941"/>
                    <a:gd name="connsiteY5" fmla="*/ 725 h 88450"/>
                    <a:gd name="connsiteX6" fmla="*/ 0 w 289941"/>
                    <a:gd name="connsiteY6" fmla="*/ 4916 h 88450"/>
                    <a:gd name="connsiteX7" fmla="*/ 0 w 289941"/>
                    <a:gd name="connsiteY7" fmla="*/ 48826 h 88450"/>
                    <a:gd name="connsiteX8" fmla="*/ 145066 w 289941"/>
                    <a:gd name="connsiteY8" fmla="*/ 88450 h 88450"/>
                    <a:gd name="connsiteX9" fmla="*/ 186309 w 289941"/>
                    <a:gd name="connsiteY9" fmla="*/ 86831 h 88450"/>
                    <a:gd name="connsiteX10" fmla="*/ 186976 w 289941"/>
                    <a:gd name="connsiteY10" fmla="*/ 86069 h 88450"/>
                    <a:gd name="connsiteX11" fmla="*/ 235934 w 289941"/>
                    <a:gd name="connsiteY11" fmla="*/ 53017 h 8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9941" h="88450">
                      <a:moveTo>
                        <a:pt x="235839" y="53112"/>
                      </a:moveTo>
                      <a:cubicBezTo>
                        <a:pt x="253079" y="45873"/>
                        <a:pt x="271272" y="41777"/>
                        <a:pt x="289941" y="41111"/>
                      </a:cubicBezTo>
                      <a:lnTo>
                        <a:pt x="289941" y="4916"/>
                      </a:lnTo>
                      <a:cubicBezTo>
                        <a:pt x="289941" y="1106"/>
                        <a:pt x="286131" y="-1275"/>
                        <a:pt x="283178" y="725"/>
                      </a:cubicBezTo>
                      <a:cubicBezTo>
                        <a:pt x="261271" y="15584"/>
                        <a:pt x="206597" y="26061"/>
                        <a:pt x="144971" y="26061"/>
                      </a:cubicBezTo>
                      <a:cubicBezTo>
                        <a:pt x="83344" y="26061"/>
                        <a:pt x="28575" y="15488"/>
                        <a:pt x="6763" y="725"/>
                      </a:cubicBezTo>
                      <a:cubicBezTo>
                        <a:pt x="3810" y="-1275"/>
                        <a:pt x="0" y="1106"/>
                        <a:pt x="0" y="4916"/>
                      </a:cubicBezTo>
                      <a:lnTo>
                        <a:pt x="0" y="48826"/>
                      </a:lnTo>
                      <a:cubicBezTo>
                        <a:pt x="0" y="70734"/>
                        <a:pt x="64960" y="88450"/>
                        <a:pt x="145066" y="88450"/>
                      </a:cubicBezTo>
                      <a:cubicBezTo>
                        <a:pt x="159353" y="88450"/>
                        <a:pt x="173260" y="87879"/>
                        <a:pt x="186309" y="86831"/>
                      </a:cubicBezTo>
                      <a:cubicBezTo>
                        <a:pt x="186500" y="86545"/>
                        <a:pt x="186785" y="86354"/>
                        <a:pt x="186976" y="86069"/>
                      </a:cubicBezTo>
                      <a:cubicBezTo>
                        <a:pt x="201168" y="71877"/>
                        <a:pt x="217646" y="60827"/>
                        <a:pt x="235934" y="53017"/>
                      </a:cubicBezTo>
                      <a:close/>
                    </a:path>
                  </a:pathLst>
                </a:custGeom>
                <a:solidFill>
                  <a:srgbClr val="FFFFFF"/>
                </a:solidFill>
                <a:ln w="9525" cap="flat">
                  <a:noFill/>
                  <a:prstDash val="solid"/>
                  <a:miter/>
                </a:ln>
              </p:spPr>
              <p:txBody>
                <a:bodyPr rtlCol="0" anchor="ctr"/>
                <a:lstStyle/>
                <a:p>
                  <a:endParaRPr lang="en-US" dirty="0"/>
                </a:p>
              </p:txBody>
            </p:sp>
            <p:sp>
              <p:nvSpPr>
                <p:cNvPr id="1658" name="Freeform: Shape 1657">
                  <a:extLst>
                    <a:ext uri="{FF2B5EF4-FFF2-40B4-BE49-F238E27FC236}">
                      <a16:creationId xmlns:a16="http://schemas.microsoft.com/office/drawing/2014/main" id="{EC2BA34E-62ED-1C68-9988-C582BC32259B}"/>
                    </a:ext>
                  </a:extLst>
                </p:cNvPr>
                <p:cNvSpPr/>
                <p:nvPr/>
              </p:nvSpPr>
              <p:spPr>
                <a:xfrm>
                  <a:off x="5893403" y="5419094"/>
                  <a:ext cx="161544" cy="88449"/>
                </a:xfrm>
                <a:custGeom>
                  <a:avLst/>
                  <a:gdLst>
                    <a:gd name="connsiteX0" fmla="*/ 161544 w 161544"/>
                    <a:gd name="connsiteY0" fmla="*/ 25776 h 88449"/>
                    <a:gd name="connsiteX1" fmla="*/ 144971 w 161544"/>
                    <a:gd name="connsiteY1" fmla="*/ 26061 h 88449"/>
                    <a:gd name="connsiteX2" fmla="*/ 6763 w 161544"/>
                    <a:gd name="connsiteY2" fmla="*/ 725 h 88449"/>
                    <a:gd name="connsiteX3" fmla="*/ 0 w 161544"/>
                    <a:gd name="connsiteY3" fmla="*/ 4916 h 88449"/>
                    <a:gd name="connsiteX4" fmla="*/ 0 w 161544"/>
                    <a:gd name="connsiteY4" fmla="*/ 48826 h 88449"/>
                    <a:gd name="connsiteX5" fmla="*/ 142304 w 161544"/>
                    <a:gd name="connsiteY5" fmla="*/ 88450 h 88449"/>
                    <a:gd name="connsiteX6" fmla="*/ 153924 w 161544"/>
                    <a:gd name="connsiteY6" fmla="*/ 41492 h 88449"/>
                    <a:gd name="connsiteX7" fmla="*/ 161544 w 161544"/>
                    <a:gd name="connsiteY7" fmla="*/ 2587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44" h="88449">
                      <a:moveTo>
                        <a:pt x="161544" y="25776"/>
                      </a:moveTo>
                      <a:cubicBezTo>
                        <a:pt x="156115" y="25966"/>
                        <a:pt x="150590" y="26061"/>
                        <a:pt x="144971" y="26061"/>
                      </a:cubicBezTo>
                      <a:cubicBezTo>
                        <a:pt x="83249" y="26061"/>
                        <a:pt x="28575" y="15489"/>
                        <a:pt x="6763" y="725"/>
                      </a:cubicBezTo>
                      <a:cubicBezTo>
                        <a:pt x="3810" y="-1276"/>
                        <a:pt x="0" y="1106"/>
                        <a:pt x="0" y="4916"/>
                      </a:cubicBezTo>
                      <a:lnTo>
                        <a:pt x="0" y="48826"/>
                      </a:lnTo>
                      <a:cubicBezTo>
                        <a:pt x="0" y="70448"/>
                        <a:pt x="63437" y="88069"/>
                        <a:pt x="142304" y="88450"/>
                      </a:cubicBezTo>
                      <a:cubicBezTo>
                        <a:pt x="143637" y="72258"/>
                        <a:pt x="147542" y="56446"/>
                        <a:pt x="153924" y="41492"/>
                      </a:cubicBezTo>
                      <a:cubicBezTo>
                        <a:pt x="156210" y="36158"/>
                        <a:pt x="158782" y="30919"/>
                        <a:pt x="161544" y="25871"/>
                      </a:cubicBezTo>
                      <a:close/>
                    </a:path>
                  </a:pathLst>
                </a:custGeom>
                <a:solidFill>
                  <a:srgbClr val="FFFFFF"/>
                </a:solidFill>
                <a:ln w="9525" cap="flat">
                  <a:noFill/>
                  <a:prstDash val="solid"/>
                  <a:miter/>
                </a:ln>
              </p:spPr>
              <p:txBody>
                <a:bodyPr rtlCol="0" anchor="ctr"/>
                <a:lstStyle/>
                <a:p>
                  <a:endParaRPr lang="en-US" dirty="0"/>
                </a:p>
              </p:txBody>
            </p:sp>
            <p:sp>
              <p:nvSpPr>
                <p:cNvPr id="1659" name="Freeform: Shape 1658">
                  <a:extLst>
                    <a:ext uri="{FF2B5EF4-FFF2-40B4-BE49-F238E27FC236}">
                      <a16:creationId xmlns:a16="http://schemas.microsoft.com/office/drawing/2014/main" id="{1695FAA6-4FEA-37C2-3B7B-6B15996513BA}"/>
                    </a:ext>
                  </a:extLst>
                </p:cNvPr>
                <p:cNvSpPr/>
                <p:nvPr/>
              </p:nvSpPr>
              <p:spPr>
                <a:xfrm>
                  <a:off x="5893403" y="5512725"/>
                  <a:ext cx="164401" cy="88449"/>
                </a:xfrm>
                <a:custGeom>
                  <a:avLst/>
                  <a:gdLst>
                    <a:gd name="connsiteX0" fmla="*/ 142875 w 164401"/>
                    <a:gd name="connsiteY0" fmla="*/ 26061 h 88449"/>
                    <a:gd name="connsiteX1" fmla="*/ 6763 w 164401"/>
                    <a:gd name="connsiteY1" fmla="*/ 725 h 88449"/>
                    <a:gd name="connsiteX2" fmla="*/ 0 w 164401"/>
                    <a:gd name="connsiteY2" fmla="*/ 4916 h 88449"/>
                    <a:gd name="connsiteX3" fmla="*/ 0 w 164401"/>
                    <a:gd name="connsiteY3" fmla="*/ 48826 h 88449"/>
                    <a:gd name="connsiteX4" fmla="*/ 145066 w 164401"/>
                    <a:gd name="connsiteY4" fmla="*/ 88450 h 88449"/>
                    <a:gd name="connsiteX5" fmla="*/ 164402 w 164401"/>
                    <a:gd name="connsiteY5" fmla="*/ 88069 h 88449"/>
                    <a:gd name="connsiteX6" fmla="*/ 154019 w 164401"/>
                    <a:gd name="connsiteY6" fmla="*/ 67781 h 88449"/>
                    <a:gd name="connsiteX7" fmla="*/ 142970 w 164401"/>
                    <a:gd name="connsiteY7" fmla="*/ 26061 h 8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401" h="88449">
                      <a:moveTo>
                        <a:pt x="142875" y="26061"/>
                      </a:moveTo>
                      <a:cubicBezTo>
                        <a:pt x="82010" y="25775"/>
                        <a:pt x="28384" y="15393"/>
                        <a:pt x="6763" y="725"/>
                      </a:cubicBezTo>
                      <a:cubicBezTo>
                        <a:pt x="3810" y="-1276"/>
                        <a:pt x="0" y="1106"/>
                        <a:pt x="0" y="4916"/>
                      </a:cubicBezTo>
                      <a:lnTo>
                        <a:pt x="0" y="48826"/>
                      </a:lnTo>
                      <a:cubicBezTo>
                        <a:pt x="0" y="70733"/>
                        <a:pt x="64960" y="88450"/>
                        <a:pt x="145066" y="88450"/>
                      </a:cubicBezTo>
                      <a:cubicBezTo>
                        <a:pt x="151638" y="88450"/>
                        <a:pt x="158020" y="88354"/>
                        <a:pt x="164402" y="88069"/>
                      </a:cubicBezTo>
                      <a:cubicBezTo>
                        <a:pt x="160496" y="81592"/>
                        <a:pt x="156972" y="74829"/>
                        <a:pt x="154019" y="67781"/>
                      </a:cubicBezTo>
                      <a:cubicBezTo>
                        <a:pt x="148400" y="54350"/>
                        <a:pt x="144685" y="40444"/>
                        <a:pt x="142970" y="26061"/>
                      </a:cubicBezTo>
                      <a:close/>
                    </a:path>
                  </a:pathLst>
                </a:custGeom>
                <a:solidFill>
                  <a:srgbClr val="FFFFFF"/>
                </a:solidFill>
                <a:ln w="9525" cap="flat">
                  <a:noFill/>
                  <a:prstDash val="solid"/>
                  <a:miter/>
                </a:ln>
              </p:spPr>
              <p:txBody>
                <a:bodyPr rtlCol="0" anchor="ctr"/>
                <a:lstStyle/>
                <a:p>
                  <a:endParaRPr lang="en-US" dirty="0"/>
                </a:p>
              </p:txBody>
            </p:sp>
            <p:sp>
              <p:nvSpPr>
                <p:cNvPr id="1660" name="Freeform: Shape 1659">
                  <a:extLst>
                    <a:ext uri="{FF2B5EF4-FFF2-40B4-BE49-F238E27FC236}">
                      <a16:creationId xmlns:a16="http://schemas.microsoft.com/office/drawing/2014/main" id="{7805A8AE-A02C-4A8D-D14C-50AFAC748E37}"/>
                    </a:ext>
                  </a:extLst>
                </p:cNvPr>
                <p:cNvSpPr/>
                <p:nvPr/>
              </p:nvSpPr>
              <p:spPr>
                <a:xfrm>
                  <a:off x="6035135" y="5507068"/>
                  <a:ext cx="25622" cy="31813"/>
                </a:xfrm>
                <a:custGeom>
                  <a:avLst/>
                  <a:gdLst>
                    <a:gd name="connsiteX0" fmla="*/ 25622 w 25622"/>
                    <a:gd name="connsiteY0" fmla="*/ 31242 h 31813"/>
                    <a:gd name="connsiteX1" fmla="*/ 24384 w 25622"/>
                    <a:gd name="connsiteY1" fmla="*/ 13431 h 31813"/>
                    <a:gd name="connsiteX2" fmla="*/ 25051 w 25622"/>
                    <a:gd name="connsiteY2" fmla="*/ 0 h 31813"/>
                    <a:gd name="connsiteX3" fmla="*/ 3239 w 25622"/>
                    <a:gd name="connsiteY3" fmla="*/ 476 h 31813"/>
                    <a:gd name="connsiteX4" fmla="*/ 571 w 25622"/>
                    <a:gd name="connsiteY4" fmla="*/ 476 h 31813"/>
                    <a:gd name="connsiteX5" fmla="*/ 0 w 25622"/>
                    <a:gd name="connsiteY5" fmla="*/ 13526 h 31813"/>
                    <a:gd name="connsiteX6" fmla="*/ 1048 w 25622"/>
                    <a:gd name="connsiteY6" fmla="*/ 31814 h 31813"/>
                    <a:gd name="connsiteX7" fmla="*/ 3239 w 25622"/>
                    <a:gd name="connsiteY7" fmla="*/ 31814 h 31813"/>
                    <a:gd name="connsiteX8" fmla="*/ 25622 w 25622"/>
                    <a:gd name="connsiteY8" fmla="*/ 31338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2" h="31813">
                      <a:moveTo>
                        <a:pt x="25622" y="31242"/>
                      </a:moveTo>
                      <a:cubicBezTo>
                        <a:pt x="24860" y="25432"/>
                        <a:pt x="24384" y="19431"/>
                        <a:pt x="24384" y="13431"/>
                      </a:cubicBezTo>
                      <a:cubicBezTo>
                        <a:pt x="24384" y="8858"/>
                        <a:pt x="24574" y="4382"/>
                        <a:pt x="25051" y="0"/>
                      </a:cubicBezTo>
                      <a:cubicBezTo>
                        <a:pt x="17907" y="286"/>
                        <a:pt x="10668" y="476"/>
                        <a:pt x="3239" y="476"/>
                      </a:cubicBezTo>
                      <a:cubicBezTo>
                        <a:pt x="2381" y="476"/>
                        <a:pt x="1429" y="476"/>
                        <a:pt x="571" y="476"/>
                      </a:cubicBezTo>
                      <a:cubicBezTo>
                        <a:pt x="190" y="4763"/>
                        <a:pt x="0" y="9144"/>
                        <a:pt x="0" y="13526"/>
                      </a:cubicBezTo>
                      <a:cubicBezTo>
                        <a:pt x="0" y="19717"/>
                        <a:pt x="381" y="25813"/>
                        <a:pt x="1048" y="31814"/>
                      </a:cubicBezTo>
                      <a:cubicBezTo>
                        <a:pt x="1810" y="31814"/>
                        <a:pt x="2477" y="31814"/>
                        <a:pt x="3239" y="31814"/>
                      </a:cubicBezTo>
                      <a:cubicBezTo>
                        <a:pt x="10858" y="31814"/>
                        <a:pt x="18288" y="31623"/>
                        <a:pt x="25622" y="31338"/>
                      </a:cubicBezTo>
                      <a:close/>
                    </a:path>
                  </a:pathLst>
                </a:custGeom>
                <a:solidFill>
                  <a:srgbClr val="FFFFFF"/>
                </a:solidFill>
                <a:ln w="9525" cap="flat">
                  <a:noFill/>
                  <a:prstDash val="solid"/>
                  <a:miter/>
                </a:ln>
              </p:spPr>
              <p:txBody>
                <a:bodyPr rtlCol="0" anchor="ctr"/>
                <a:lstStyle/>
                <a:p>
                  <a:endParaRPr lang="en-US" dirty="0"/>
                </a:p>
              </p:txBody>
            </p:sp>
            <p:sp>
              <p:nvSpPr>
                <p:cNvPr id="1661" name="Freeform: Shape 1660">
                  <a:extLst>
                    <a:ext uri="{FF2B5EF4-FFF2-40B4-BE49-F238E27FC236}">
                      <a16:creationId xmlns:a16="http://schemas.microsoft.com/office/drawing/2014/main" id="{3A3B1CAD-2B9A-5A99-5366-6C5897BE574A}"/>
                    </a:ext>
                  </a:extLst>
                </p:cNvPr>
                <p:cNvSpPr/>
                <p:nvPr/>
              </p:nvSpPr>
              <p:spPr>
                <a:xfrm>
                  <a:off x="6054947" y="5404865"/>
                  <a:ext cx="75438" cy="40005"/>
                </a:xfrm>
                <a:custGeom>
                  <a:avLst/>
                  <a:gdLst>
                    <a:gd name="connsiteX0" fmla="*/ 75438 w 75438"/>
                    <a:gd name="connsiteY0" fmla="*/ 0 h 40005"/>
                    <a:gd name="connsiteX1" fmla="*/ 24670 w 75438"/>
                    <a:gd name="connsiteY1" fmla="*/ 7334 h 40005"/>
                    <a:gd name="connsiteX2" fmla="*/ 0 w 75438"/>
                    <a:gd name="connsiteY2" fmla="*/ 40005 h 40005"/>
                    <a:gd name="connsiteX3" fmla="*/ 30194 w 75438"/>
                    <a:gd name="connsiteY3" fmla="*/ 38195 h 40005"/>
                    <a:gd name="connsiteX4" fmla="*/ 75438 w 75438"/>
                    <a:gd name="connsiteY4" fmla="*/ 0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8" h="40005">
                      <a:moveTo>
                        <a:pt x="75438" y="0"/>
                      </a:moveTo>
                      <a:cubicBezTo>
                        <a:pt x="60674" y="3334"/>
                        <a:pt x="43434" y="5810"/>
                        <a:pt x="24670" y="7334"/>
                      </a:cubicBezTo>
                      <a:cubicBezTo>
                        <a:pt x="14954" y="17145"/>
                        <a:pt x="6667" y="28099"/>
                        <a:pt x="0" y="40005"/>
                      </a:cubicBezTo>
                      <a:cubicBezTo>
                        <a:pt x="10382" y="39719"/>
                        <a:pt x="20479" y="39052"/>
                        <a:pt x="30194" y="38195"/>
                      </a:cubicBezTo>
                      <a:cubicBezTo>
                        <a:pt x="42101" y="22193"/>
                        <a:pt x="57531" y="9049"/>
                        <a:pt x="75438" y="0"/>
                      </a:cubicBezTo>
                      <a:close/>
                    </a:path>
                  </a:pathLst>
                </a:custGeom>
                <a:solidFill>
                  <a:srgbClr val="FFFFFF"/>
                </a:solidFill>
                <a:ln w="9525" cap="flat">
                  <a:noFill/>
                  <a:prstDash val="solid"/>
                  <a:miter/>
                </a:ln>
              </p:spPr>
              <p:txBody>
                <a:bodyPr rtlCol="0" anchor="ctr"/>
                <a:lstStyle/>
                <a:p>
                  <a:endParaRPr lang="en-US" dirty="0"/>
                </a:p>
              </p:txBody>
            </p:sp>
            <p:sp>
              <p:nvSpPr>
                <p:cNvPr id="1662" name="Freeform: Shape 1661">
                  <a:extLst>
                    <a:ext uri="{FF2B5EF4-FFF2-40B4-BE49-F238E27FC236}">
                      <a16:creationId xmlns:a16="http://schemas.microsoft.com/office/drawing/2014/main" id="{FD1EBB86-5D64-FBA7-20A3-79643ABBF490}"/>
                    </a:ext>
                  </a:extLst>
                </p:cNvPr>
                <p:cNvSpPr/>
                <p:nvPr/>
              </p:nvSpPr>
              <p:spPr>
                <a:xfrm>
                  <a:off x="6057614" y="5366384"/>
                  <a:ext cx="285654" cy="308038"/>
                </a:xfrm>
                <a:custGeom>
                  <a:avLst/>
                  <a:gdLst>
                    <a:gd name="connsiteX0" fmla="*/ 273749 w 285654"/>
                    <a:gd name="connsiteY0" fmla="*/ 94107 h 308038"/>
                    <a:gd name="connsiteX1" fmla="*/ 240697 w 285654"/>
                    <a:gd name="connsiteY1" fmla="*/ 45148 h 308038"/>
                    <a:gd name="connsiteX2" fmla="*/ 191738 w 285654"/>
                    <a:gd name="connsiteY2" fmla="*/ 12096 h 308038"/>
                    <a:gd name="connsiteX3" fmla="*/ 131731 w 285654"/>
                    <a:gd name="connsiteY3" fmla="*/ 0 h 308038"/>
                    <a:gd name="connsiteX4" fmla="*/ 125825 w 285654"/>
                    <a:gd name="connsiteY4" fmla="*/ 95 h 308038"/>
                    <a:gd name="connsiteX5" fmla="*/ 125825 w 285654"/>
                    <a:gd name="connsiteY5" fmla="*/ 7810 h 308038"/>
                    <a:gd name="connsiteX6" fmla="*/ 109061 w 285654"/>
                    <a:gd name="connsiteY6" fmla="*/ 26289 h 308038"/>
                    <a:gd name="connsiteX7" fmla="*/ 131636 w 285654"/>
                    <a:gd name="connsiteY7" fmla="*/ 24289 h 308038"/>
                    <a:gd name="connsiteX8" fmla="*/ 261366 w 285654"/>
                    <a:gd name="connsiteY8" fmla="*/ 154019 h 308038"/>
                    <a:gd name="connsiteX9" fmla="*/ 131636 w 285654"/>
                    <a:gd name="connsiteY9" fmla="*/ 283750 h 308038"/>
                    <a:gd name="connsiteX10" fmla="*/ 28289 w 285654"/>
                    <a:gd name="connsiteY10" fmla="*/ 232410 h 308038"/>
                    <a:gd name="connsiteX11" fmla="*/ 0 w 285654"/>
                    <a:gd name="connsiteY11" fmla="*/ 234219 h 308038"/>
                    <a:gd name="connsiteX12" fmla="*/ 22574 w 285654"/>
                    <a:gd name="connsiteY12" fmla="*/ 262890 h 308038"/>
                    <a:gd name="connsiteX13" fmla="*/ 71533 w 285654"/>
                    <a:gd name="connsiteY13" fmla="*/ 295941 h 308038"/>
                    <a:gd name="connsiteX14" fmla="*/ 131540 w 285654"/>
                    <a:gd name="connsiteY14" fmla="*/ 308038 h 308038"/>
                    <a:gd name="connsiteX15" fmla="*/ 191548 w 285654"/>
                    <a:gd name="connsiteY15" fmla="*/ 295941 h 308038"/>
                    <a:gd name="connsiteX16" fmla="*/ 240506 w 285654"/>
                    <a:gd name="connsiteY16" fmla="*/ 262890 h 308038"/>
                    <a:gd name="connsiteX17" fmla="*/ 273558 w 285654"/>
                    <a:gd name="connsiteY17" fmla="*/ 213931 h 308038"/>
                    <a:gd name="connsiteX18" fmla="*/ 285655 w 285654"/>
                    <a:gd name="connsiteY18" fmla="*/ 153924 h 308038"/>
                    <a:gd name="connsiteX19" fmla="*/ 273558 w 285654"/>
                    <a:gd name="connsiteY19" fmla="*/ 93916 h 30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654" h="308038">
                      <a:moveTo>
                        <a:pt x="273749" y="94107"/>
                      </a:moveTo>
                      <a:cubicBezTo>
                        <a:pt x="265938" y="75723"/>
                        <a:pt x="254889" y="59245"/>
                        <a:pt x="240697" y="45148"/>
                      </a:cubicBezTo>
                      <a:cubicBezTo>
                        <a:pt x="226505" y="30956"/>
                        <a:pt x="210026" y="19907"/>
                        <a:pt x="191738" y="12096"/>
                      </a:cubicBezTo>
                      <a:cubicBezTo>
                        <a:pt x="172688" y="4096"/>
                        <a:pt x="152495" y="0"/>
                        <a:pt x="131731" y="0"/>
                      </a:cubicBezTo>
                      <a:cubicBezTo>
                        <a:pt x="129731" y="0"/>
                        <a:pt x="127826" y="0"/>
                        <a:pt x="125825" y="95"/>
                      </a:cubicBezTo>
                      <a:lnTo>
                        <a:pt x="125825" y="7810"/>
                      </a:lnTo>
                      <a:cubicBezTo>
                        <a:pt x="125825" y="14478"/>
                        <a:pt x="119825" y="20764"/>
                        <a:pt x="109061" y="26289"/>
                      </a:cubicBezTo>
                      <a:cubicBezTo>
                        <a:pt x="116395" y="24955"/>
                        <a:pt x="123920" y="24289"/>
                        <a:pt x="131636" y="24289"/>
                      </a:cubicBezTo>
                      <a:cubicBezTo>
                        <a:pt x="203264" y="24289"/>
                        <a:pt x="261366" y="82391"/>
                        <a:pt x="261366" y="154019"/>
                      </a:cubicBezTo>
                      <a:cubicBezTo>
                        <a:pt x="261366" y="225647"/>
                        <a:pt x="203264" y="283750"/>
                        <a:pt x="131636" y="283750"/>
                      </a:cubicBezTo>
                      <a:cubicBezTo>
                        <a:pt x="89440" y="283750"/>
                        <a:pt x="52007" y="263652"/>
                        <a:pt x="28289" y="232410"/>
                      </a:cubicBezTo>
                      <a:cubicBezTo>
                        <a:pt x="19241" y="233267"/>
                        <a:pt x="9811" y="233934"/>
                        <a:pt x="0" y="234219"/>
                      </a:cubicBezTo>
                      <a:cubicBezTo>
                        <a:pt x="6382" y="244602"/>
                        <a:pt x="13907" y="254222"/>
                        <a:pt x="22574" y="262890"/>
                      </a:cubicBezTo>
                      <a:cubicBezTo>
                        <a:pt x="36767" y="277082"/>
                        <a:pt x="53245" y="288131"/>
                        <a:pt x="71533" y="295941"/>
                      </a:cubicBezTo>
                      <a:cubicBezTo>
                        <a:pt x="90583" y="303943"/>
                        <a:pt x="110776" y="308038"/>
                        <a:pt x="131540" y="308038"/>
                      </a:cubicBezTo>
                      <a:cubicBezTo>
                        <a:pt x="152305" y="308038"/>
                        <a:pt x="172498" y="303943"/>
                        <a:pt x="191548" y="295941"/>
                      </a:cubicBezTo>
                      <a:cubicBezTo>
                        <a:pt x="209931" y="288131"/>
                        <a:pt x="226409" y="277082"/>
                        <a:pt x="240506" y="262890"/>
                      </a:cubicBezTo>
                      <a:cubicBezTo>
                        <a:pt x="254603" y="248698"/>
                        <a:pt x="265748" y="232220"/>
                        <a:pt x="273558" y="213931"/>
                      </a:cubicBezTo>
                      <a:cubicBezTo>
                        <a:pt x="281559" y="194881"/>
                        <a:pt x="285655" y="174688"/>
                        <a:pt x="285655" y="153924"/>
                      </a:cubicBezTo>
                      <a:cubicBezTo>
                        <a:pt x="285655" y="133159"/>
                        <a:pt x="281559" y="112966"/>
                        <a:pt x="273558" y="93916"/>
                      </a:cubicBezTo>
                      <a:close/>
                    </a:path>
                  </a:pathLst>
                </a:custGeom>
                <a:solidFill>
                  <a:srgbClr val="FFFFFF"/>
                </a:solidFill>
                <a:ln w="9525" cap="flat">
                  <a:noFill/>
                  <a:prstDash val="solid"/>
                  <a:miter/>
                </a:ln>
              </p:spPr>
              <p:txBody>
                <a:bodyPr rtlCol="0" anchor="ctr"/>
                <a:lstStyle/>
                <a:p>
                  <a:endParaRPr lang="en-US" dirty="0"/>
                </a:p>
              </p:txBody>
            </p:sp>
            <p:sp>
              <p:nvSpPr>
                <p:cNvPr id="1663" name="Freeform: Shape 1662">
                  <a:extLst>
                    <a:ext uri="{FF2B5EF4-FFF2-40B4-BE49-F238E27FC236}">
                      <a16:creationId xmlns:a16="http://schemas.microsoft.com/office/drawing/2014/main" id="{76ED519D-53E4-ED6D-6F67-216DAD8B655F}"/>
                    </a:ext>
                  </a:extLst>
                </p:cNvPr>
                <p:cNvSpPr/>
                <p:nvPr/>
              </p:nvSpPr>
              <p:spPr>
                <a:xfrm>
                  <a:off x="6079712" y="5366479"/>
                  <a:ext cx="103727" cy="45815"/>
                </a:xfrm>
                <a:custGeom>
                  <a:avLst/>
                  <a:gdLst>
                    <a:gd name="connsiteX0" fmla="*/ 86963 w 103727"/>
                    <a:gd name="connsiteY0" fmla="*/ 26194 h 45815"/>
                    <a:gd name="connsiteX1" fmla="*/ 103727 w 103727"/>
                    <a:gd name="connsiteY1" fmla="*/ 7715 h 45815"/>
                    <a:gd name="connsiteX2" fmla="*/ 103727 w 103727"/>
                    <a:gd name="connsiteY2" fmla="*/ 0 h 45815"/>
                    <a:gd name="connsiteX3" fmla="*/ 49625 w 103727"/>
                    <a:gd name="connsiteY3" fmla="*/ 12002 h 45815"/>
                    <a:gd name="connsiteX4" fmla="*/ 667 w 103727"/>
                    <a:gd name="connsiteY4" fmla="*/ 45054 h 45815"/>
                    <a:gd name="connsiteX5" fmla="*/ 0 w 103727"/>
                    <a:gd name="connsiteY5" fmla="*/ 45815 h 45815"/>
                    <a:gd name="connsiteX6" fmla="*/ 50768 w 103727"/>
                    <a:gd name="connsiteY6" fmla="*/ 38481 h 45815"/>
                    <a:gd name="connsiteX7" fmla="*/ 87058 w 103727"/>
                    <a:gd name="connsiteY7" fmla="*/ 26384 h 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27" h="45815">
                      <a:moveTo>
                        <a:pt x="86963" y="26194"/>
                      </a:moveTo>
                      <a:cubicBezTo>
                        <a:pt x="97631" y="20670"/>
                        <a:pt x="103727" y="14383"/>
                        <a:pt x="103727" y="7715"/>
                      </a:cubicBezTo>
                      <a:lnTo>
                        <a:pt x="103727" y="0"/>
                      </a:lnTo>
                      <a:cubicBezTo>
                        <a:pt x="84963" y="667"/>
                        <a:pt x="66866" y="4763"/>
                        <a:pt x="49625" y="12002"/>
                      </a:cubicBezTo>
                      <a:cubicBezTo>
                        <a:pt x="31242" y="19812"/>
                        <a:pt x="14764" y="30861"/>
                        <a:pt x="667" y="45054"/>
                      </a:cubicBezTo>
                      <a:cubicBezTo>
                        <a:pt x="476" y="45244"/>
                        <a:pt x="191" y="45530"/>
                        <a:pt x="0" y="45815"/>
                      </a:cubicBezTo>
                      <a:cubicBezTo>
                        <a:pt x="18764" y="44291"/>
                        <a:pt x="36004" y="41720"/>
                        <a:pt x="50768" y="38481"/>
                      </a:cubicBezTo>
                      <a:cubicBezTo>
                        <a:pt x="62008" y="32766"/>
                        <a:pt x="74200" y="28575"/>
                        <a:pt x="87058" y="26384"/>
                      </a:cubicBezTo>
                      <a:close/>
                    </a:path>
                  </a:pathLst>
                </a:custGeom>
                <a:solidFill>
                  <a:srgbClr val="FFFFFF"/>
                </a:solidFill>
                <a:ln w="9525" cap="flat">
                  <a:noFill/>
                  <a:prstDash val="solid"/>
                  <a:miter/>
                </a:ln>
              </p:spPr>
              <p:txBody>
                <a:bodyPr rtlCol="0" anchor="ctr"/>
                <a:lstStyle/>
                <a:p>
                  <a:endParaRPr lang="en-US" dirty="0"/>
                </a:p>
              </p:txBody>
            </p:sp>
            <p:sp>
              <p:nvSpPr>
                <p:cNvPr id="1664" name="Freeform: Shape 1663">
                  <a:extLst>
                    <a:ext uri="{FF2B5EF4-FFF2-40B4-BE49-F238E27FC236}">
                      <a16:creationId xmlns:a16="http://schemas.microsoft.com/office/drawing/2014/main" id="{7E09DEC5-C625-5FC1-6601-D2DA929FB169}"/>
                    </a:ext>
                  </a:extLst>
                </p:cNvPr>
                <p:cNvSpPr/>
                <p:nvPr/>
              </p:nvSpPr>
              <p:spPr>
                <a:xfrm>
                  <a:off x="6035802" y="5443156"/>
                  <a:ext cx="49434" cy="64388"/>
                </a:xfrm>
                <a:custGeom>
                  <a:avLst/>
                  <a:gdLst>
                    <a:gd name="connsiteX0" fmla="*/ 24479 w 49434"/>
                    <a:gd name="connsiteY0" fmla="*/ 63912 h 64388"/>
                    <a:gd name="connsiteX1" fmla="*/ 49435 w 49434"/>
                    <a:gd name="connsiteY1" fmla="*/ 0 h 64388"/>
                    <a:gd name="connsiteX2" fmla="*/ 19241 w 49434"/>
                    <a:gd name="connsiteY2" fmla="*/ 1810 h 64388"/>
                    <a:gd name="connsiteX3" fmla="*/ 11620 w 49434"/>
                    <a:gd name="connsiteY3" fmla="*/ 17430 h 64388"/>
                    <a:gd name="connsiteX4" fmla="*/ 0 w 49434"/>
                    <a:gd name="connsiteY4" fmla="*/ 64389 h 64388"/>
                    <a:gd name="connsiteX5" fmla="*/ 2667 w 49434"/>
                    <a:gd name="connsiteY5" fmla="*/ 64389 h 64388"/>
                    <a:gd name="connsiteX6" fmla="*/ 24479 w 49434"/>
                    <a:gd name="connsiteY6" fmla="*/ 63912 h 6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4" h="64388">
                      <a:moveTo>
                        <a:pt x="24479" y="63912"/>
                      </a:moveTo>
                      <a:cubicBezTo>
                        <a:pt x="26956" y="40100"/>
                        <a:pt x="35814" y="18192"/>
                        <a:pt x="49435" y="0"/>
                      </a:cubicBezTo>
                      <a:cubicBezTo>
                        <a:pt x="39719" y="857"/>
                        <a:pt x="29623" y="1524"/>
                        <a:pt x="19241" y="1810"/>
                      </a:cubicBezTo>
                      <a:cubicBezTo>
                        <a:pt x="16383" y="6858"/>
                        <a:pt x="13811" y="12001"/>
                        <a:pt x="11620" y="17430"/>
                      </a:cubicBezTo>
                      <a:cubicBezTo>
                        <a:pt x="5239" y="32480"/>
                        <a:pt x="1429" y="48196"/>
                        <a:pt x="0" y="64389"/>
                      </a:cubicBezTo>
                      <a:cubicBezTo>
                        <a:pt x="857" y="64389"/>
                        <a:pt x="1810" y="64389"/>
                        <a:pt x="2667" y="64389"/>
                      </a:cubicBezTo>
                      <a:cubicBezTo>
                        <a:pt x="10096" y="64389"/>
                        <a:pt x="17431" y="64198"/>
                        <a:pt x="24479" y="63912"/>
                      </a:cubicBezTo>
                      <a:close/>
                    </a:path>
                  </a:pathLst>
                </a:custGeom>
                <a:solidFill>
                  <a:srgbClr val="FFFFFF"/>
                </a:solidFill>
                <a:ln w="9525" cap="flat">
                  <a:noFill/>
                  <a:prstDash val="solid"/>
                  <a:miter/>
                </a:ln>
              </p:spPr>
              <p:txBody>
                <a:bodyPr rtlCol="0" anchor="ctr"/>
                <a:lstStyle/>
                <a:p>
                  <a:endParaRPr lang="en-US" dirty="0"/>
                </a:p>
              </p:txBody>
            </p:sp>
            <p:sp>
              <p:nvSpPr>
                <p:cNvPr id="1665" name="Freeform: Shape 1664">
                  <a:extLst>
                    <a:ext uri="{FF2B5EF4-FFF2-40B4-BE49-F238E27FC236}">
                      <a16:creationId xmlns:a16="http://schemas.microsoft.com/office/drawing/2014/main" id="{931C7CCF-6474-3BF3-B0F1-365C0CC57734}"/>
                    </a:ext>
                  </a:extLst>
                </p:cNvPr>
                <p:cNvSpPr/>
                <p:nvPr/>
              </p:nvSpPr>
              <p:spPr>
                <a:xfrm>
                  <a:off x="6036182" y="5538310"/>
                  <a:ext cx="49720" cy="62483"/>
                </a:xfrm>
                <a:custGeom>
                  <a:avLst/>
                  <a:gdLst>
                    <a:gd name="connsiteX0" fmla="*/ 24575 w 49720"/>
                    <a:gd name="connsiteY0" fmla="*/ 0 h 62483"/>
                    <a:gd name="connsiteX1" fmla="*/ 2191 w 49720"/>
                    <a:gd name="connsiteY1" fmla="*/ 476 h 62483"/>
                    <a:gd name="connsiteX2" fmla="*/ 0 w 49720"/>
                    <a:gd name="connsiteY2" fmla="*/ 476 h 62483"/>
                    <a:gd name="connsiteX3" fmla="*/ 11049 w 49720"/>
                    <a:gd name="connsiteY3" fmla="*/ 42196 h 62483"/>
                    <a:gd name="connsiteX4" fmla="*/ 21431 w 49720"/>
                    <a:gd name="connsiteY4" fmla="*/ 62484 h 62483"/>
                    <a:gd name="connsiteX5" fmla="*/ 49720 w 49720"/>
                    <a:gd name="connsiteY5" fmla="*/ 60674 h 62483"/>
                    <a:gd name="connsiteX6" fmla="*/ 24575 w 49720"/>
                    <a:gd name="connsiteY6" fmla="*/ 95 h 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0" h="62483">
                      <a:moveTo>
                        <a:pt x="24575" y="0"/>
                      </a:moveTo>
                      <a:cubicBezTo>
                        <a:pt x="17240" y="285"/>
                        <a:pt x="9811" y="476"/>
                        <a:pt x="2191" y="476"/>
                      </a:cubicBezTo>
                      <a:cubicBezTo>
                        <a:pt x="1429" y="476"/>
                        <a:pt x="762" y="476"/>
                        <a:pt x="0" y="476"/>
                      </a:cubicBezTo>
                      <a:cubicBezTo>
                        <a:pt x="1715" y="14859"/>
                        <a:pt x="5429" y="28765"/>
                        <a:pt x="11049" y="42196"/>
                      </a:cubicBezTo>
                      <a:cubicBezTo>
                        <a:pt x="14002" y="49244"/>
                        <a:pt x="17526" y="56007"/>
                        <a:pt x="21431" y="62484"/>
                      </a:cubicBezTo>
                      <a:cubicBezTo>
                        <a:pt x="31147" y="62103"/>
                        <a:pt x="40672" y="61531"/>
                        <a:pt x="49720" y="60674"/>
                      </a:cubicBezTo>
                      <a:cubicBezTo>
                        <a:pt x="36576" y="43339"/>
                        <a:pt x="27622" y="22670"/>
                        <a:pt x="24575" y="95"/>
                      </a:cubicBezTo>
                      <a:close/>
                    </a:path>
                  </a:pathLst>
                </a:custGeom>
                <a:solidFill>
                  <a:srgbClr val="FFFFFF"/>
                </a:solidFill>
                <a:ln w="9525" cap="flat">
                  <a:noFill/>
                  <a:prstDash val="solid"/>
                  <a:miter/>
                </a:ln>
              </p:spPr>
              <p:txBody>
                <a:bodyPr rtlCol="0" anchor="ctr"/>
                <a:lstStyle/>
                <a:p>
                  <a:endParaRPr lang="en-US" dirty="0"/>
                </a:p>
              </p:txBody>
            </p:sp>
            <p:sp>
              <p:nvSpPr>
                <p:cNvPr id="1666" name="Freeform: Shape 1665">
                  <a:extLst>
                    <a:ext uri="{FF2B5EF4-FFF2-40B4-BE49-F238E27FC236}">
                      <a16:creationId xmlns:a16="http://schemas.microsoft.com/office/drawing/2014/main" id="{3B5F788C-B757-E07F-41DD-8AC6E240C88F}"/>
                    </a:ext>
                  </a:extLst>
                </p:cNvPr>
                <p:cNvSpPr/>
                <p:nvPr/>
              </p:nvSpPr>
              <p:spPr>
                <a:xfrm>
                  <a:off x="6137910" y="5436393"/>
                  <a:ext cx="101250" cy="167830"/>
                </a:xfrm>
                <a:custGeom>
                  <a:avLst/>
                  <a:gdLst>
                    <a:gd name="connsiteX0" fmla="*/ 42958 w 101250"/>
                    <a:gd name="connsiteY0" fmla="*/ 158305 h 167830"/>
                    <a:gd name="connsiteX1" fmla="*/ 42958 w 101250"/>
                    <a:gd name="connsiteY1" fmla="*/ 148685 h 167830"/>
                    <a:gd name="connsiteX2" fmla="*/ 41815 w 101250"/>
                    <a:gd name="connsiteY2" fmla="*/ 148685 h 167830"/>
                    <a:gd name="connsiteX3" fmla="*/ 0 w 101250"/>
                    <a:gd name="connsiteY3" fmla="*/ 131540 h 167830"/>
                    <a:gd name="connsiteX4" fmla="*/ 13240 w 101250"/>
                    <a:gd name="connsiteY4" fmla="*/ 110871 h 167830"/>
                    <a:gd name="connsiteX5" fmla="*/ 53816 w 101250"/>
                    <a:gd name="connsiteY5" fmla="*/ 124492 h 167830"/>
                    <a:gd name="connsiteX6" fmla="*/ 71914 w 101250"/>
                    <a:gd name="connsiteY6" fmla="*/ 112776 h 167830"/>
                    <a:gd name="connsiteX7" fmla="*/ 47434 w 101250"/>
                    <a:gd name="connsiteY7" fmla="*/ 95059 h 167830"/>
                    <a:gd name="connsiteX8" fmla="*/ 19240 w 101250"/>
                    <a:gd name="connsiteY8" fmla="*/ 81439 h 167830"/>
                    <a:gd name="connsiteX9" fmla="*/ 5524 w 101250"/>
                    <a:gd name="connsiteY9" fmla="*/ 55245 h 167830"/>
                    <a:gd name="connsiteX10" fmla="*/ 41815 w 101250"/>
                    <a:gd name="connsiteY10" fmla="*/ 19621 h 167830"/>
                    <a:gd name="connsiteX11" fmla="*/ 42958 w 101250"/>
                    <a:gd name="connsiteY11" fmla="*/ 19431 h 167830"/>
                    <a:gd name="connsiteX12" fmla="*/ 42958 w 101250"/>
                    <a:gd name="connsiteY12" fmla="*/ 9716 h 167830"/>
                    <a:gd name="connsiteX13" fmla="*/ 52673 w 101250"/>
                    <a:gd name="connsiteY13" fmla="*/ 0 h 167830"/>
                    <a:gd name="connsiteX14" fmla="*/ 52673 w 101250"/>
                    <a:gd name="connsiteY14" fmla="*/ 0 h 167830"/>
                    <a:gd name="connsiteX15" fmla="*/ 62389 w 101250"/>
                    <a:gd name="connsiteY15" fmla="*/ 9716 h 167830"/>
                    <a:gd name="connsiteX16" fmla="*/ 62389 w 101250"/>
                    <a:gd name="connsiteY16" fmla="*/ 19050 h 167830"/>
                    <a:gd name="connsiteX17" fmla="*/ 63532 w 101250"/>
                    <a:gd name="connsiteY17" fmla="*/ 19241 h 167830"/>
                    <a:gd name="connsiteX18" fmla="*/ 98393 w 101250"/>
                    <a:gd name="connsiteY18" fmla="*/ 36671 h 167830"/>
                    <a:gd name="connsiteX19" fmla="*/ 83439 w 101250"/>
                    <a:gd name="connsiteY19" fmla="*/ 54007 h 167830"/>
                    <a:gd name="connsiteX20" fmla="*/ 52006 w 101250"/>
                    <a:gd name="connsiteY20" fmla="*/ 42958 h 167830"/>
                    <a:gd name="connsiteX21" fmla="*/ 34862 w 101250"/>
                    <a:gd name="connsiteY21" fmla="*/ 54769 h 167830"/>
                    <a:gd name="connsiteX22" fmla="*/ 57626 w 101250"/>
                    <a:gd name="connsiteY22" fmla="*/ 70104 h 167830"/>
                    <a:gd name="connsiteX23" fmla="*/ 86773 w 101250"/>
                    <a:gd name="connsiteY23" fmla="*/ 83725 h 167830"/>
                    <a:gd name="connsiteX24" fmla="*/ 101251 w 101250"/>
                    <a:gd name="connsiteY24" fmla="*/ 110395 h 167830"/>
                    <a:gd name="connsiteX25" fmla="*/ 91630 w 101250"/>
                    <a:gd name="connsiteY25" fmla="*/ 134302 h 167830"/>
                    <a:gd name="connsiteX26" fmla="*/ 63437 w 101250"/>
                    <a:gd name="connsiteY26" fmla="*/ 147638 h 167830"/>
                    <a:gd name="connsiteX27" fmla="*/ 62293 w 101250"/>
                    <a:gd name="connsiteY27" fmla="*/ 147828 h 167830"/>
                    <a:gd name="connsiteX28" fmla="*/ 62293 w 101250"/>
                    <a:gd name="connsiteY28" fmla="*/ 158115 h 167830"/>
                    <a:gd name="connsiteX29" fmla="*/ 52578 w 101250"/>
                    <a:gd name="connsiteY29" fmla="*/ 167830 h 167830"/>
                    <a:gd name="connsiteX30" fmla="*/ 52578 w 101250"/>
                    <a:gd name="connsiteY30" fmla="*/ 167830 h 167830"/>
                    <a:gd name="connsiteX31" fmla="*/ 42863 w 101250"/>
                    <a:gd name="connsiteY31" fmla="*/ 158115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250" h="167830">
                      <a:moveTo>
                        <a:pt x="42958" y="158305"/>
                      </a:moveTo>
                      <a:lnTo>
                        <a:pt x="42958" y="148685"/>
                      </a:lnTo>
                      <a:lnTo>
                        <a:pt x="41815" y="148685"/>
                      </a:lnTo>
                      <a:cubicBezTo>
                        <a:pt x="26479" y="146875"/>
                        <a:pt x="10573" y="140398"/>
                        <a:pt x="0" y="131540"/>
                      </a:cubicBezTo>
                      <a:lnTo>
                        <a:pt x="13240" y="110871"/>
                      </a:lnTo>
                      <a:cubicBezTo>
                        <a:pt x="29051" y="120586"/>
                        <a:pt x="40862" y="124492"/>
                        <a:pt x="53816" y="124492"/>
                      </a:cubicBezTo>
                      <a:cubicBezTo>
                        <a:pt x="65341" y="124492"/>
                        <a:pt x="71914" y="120205"/>
                        <a:pt x="71914" y="112776"/>
                      </a:cubicBezTo>
                      <a:cubicBezTo>
                        <a:pt x="71914" y="104204"/>
                        <a:pt x="60579" y="99917"/>
                        <a:pt x="47434" y="95059"/>
                      </a:cubicBezTo>
                      <a:cubicBezTo>
                        <a:pt x="38005" y="91535"/>
                        <a:pt x="27432" y="87535"/>
                        <a:pt x="19240" y="81439"/>
                      </a:cubicBezTo>
                      <a:cubicBezTo>
                        <a:pt x="10001" y="74486"/>
                        <a:pt x="5524" y="66008"/>
                        <a:pt x="5524" y="55245"/>
                      </a:cubicBezTo>
                      <a:cubicBezTo>
                        <a:pt x="5524" y="36481"/>
                        <a:pt x="19050" y="23146"/>
                        <a:pt x="41815" y="19621"/>
                      </a:cubicBezTo>
                      <a:lnTo>
                        <a:pt x="42958" y="19431"/>
                      </a:lnTo>
                      <a:lnTo>
                        <a:pt x="42958" y="9716"/>
                      </a:lnTo>
                      <a:cubicBezTo>
                        <a:pt x="42958" y="4286"/>
                        <a:pt x="47339" y="0"/>
                        <a:pt x="52673" y="0"/>
                      </a:cubicBezTo>
                      <a:lnTo>
                        <a:pt x="52673" y="0"/>
                      </a:lnTo>
                      <a:cubicBezTo>
                        <a:pt x="58102" y="0"/>
                        <a:pt x="62389" y="4382"/>
                        <a:pt x="62389" y="9716"/>
                      </a:cubicBezTo>
                      <a:lnTo>
                        <a:pt x="62389" y="19050"/>
                      </a:lnTo>
                      <a:lnTo>
                        <a:pt x="63532" y="19241"/>
                      </a:lnTo>
                      <a:cubicBezTo>
                        <a:pt x="76867" y="20955"/>
                        <a:pt x="88011" y="26575"/>
                        <a:pt x="98393" y="36671"/>
                      </a:cubicBezTo>
                      <a:lnTo>
                        <a:pt x="83439" y="54007"/>
                      </a:lnTo>
                      <a:cubicBezTo>
                        <a:pt x="73342" y="46958"/>
                        <a:pt x="64770" y="42958"/>
                        <a:pt x="52006" y="42958"/>
                      </a:cubicBezTo>
                      <a:cubicBezTo>
                        <a:pt x="36576" y="42958"/>
                        <a:pt x="34862" y="51245"/>
                        <a:pt x="34862" y="54769"/>
                      </a:cubicBezTo>
                      <a:cubicBezTo>
                        <a:pt x="34862" y="61913"/>
                        <a:pt x="44863" y="65532"/>
                        <a:pt x="57626" y="70104"/>
                      </a:cubicBezTo>
                      <a:cubicBezTo>
                        <a:pt x="67246" y="73628"/>
                        <a:pt x="78200" y="77534"/>
                        <a:pt x="86773" y="83725"/>
                      </a:cubicBezTo>
                      <a:cubicBezTo>
                        <a:pt x="96488" y="90774"/>
                        <a:pt x="101251" y="99536"/>
                        <a:pt x="101251" y="110395"/>
                      </a:cubicBezTo>
                      <a:cubicBezTo>
                        <a:pt x="101251" y="119634"/>
                        <a:pt x="97917" y="127825"/>
                        <a:pt x="91630" y="134302"/>
                      </a:cubicBezTo>
                      <a:cubicBezTo>
                        <a:pt x="85058" y="141065"/>
                        <a:pt x="75343" y="145637"/>
                        <a:pt x="63437" y="147638"/>
                      </a:cubicBezTo>
                      <a:lnTo>
                        <a:pt x="62293" y="147828"/>
                      </a:lnTo>
                      <a:lnTo>
                        <a:pt x="62293" y="158115"/>
                      </a:lnTo>
                      <a:cubicBezTo>
                        <a:pt x="62293" y="163544"/>
                        <a:pt x="57912" y="167830"/>
                        <a:pt x="52578" y="167830"/>
                      </a:cubicBezTo>
                      <a:lnTo>
                        <a:pt x="52578" y="167830"/>
                      </a:lnTo>
                      <a:cubicBezTo>
                        <a:pt x="47149" y="167830"/>
                        <a:pt x="42863" y="163449"/>
                        <a:pt x="42863" y="158115"/>
                      </a:cubicBezTo>
                      <a:close/>
                    </a:path>
                  </a:pathLst>
                </a:custGeom>
                <a:solidFill>
                  <a:srgbClr val="FFFFFF"/>
                </a:solidFill>
                <a:ln w="9525" cap="flat">
                  <a:noFill/>
                  <a:prstDash val="solid"/>
                  <a:miter/>
                </a:ln>
              </p:spPr>
              <p:txBody>
                <a:bodyPr rtlCol="0" anchor="ctr"/>
                <a:lstStyle/>
                <a:p>
                  <a:endParaRPr lang="en-US" dirty="0"/>
                </a:p>
              </p:txBody>
            </p:sp>
          </p:grpSp>
        </p:grpSp>
        <p:grpSp>
          <p:nvGrpSpPr>
            <p:cNvPr id="1609" name="Graphic 23">
              <a:extLst>
                <a:ext uri="{FF2B5EF4-FFF2-40B4-BE49-F238E27FC236}">
                  <a16:creationId xmlns:a16="http://schemas.microsoft.com/office/drawing/2014/main" id="{59A5C390-7FCC-485E-F831-1E955A22F24C}"/>
                </a:ext>
              </a:extLst>
            </p:cNvPr>
            <p:cNvGrpSpPr/>
            <p:nvPr/>
          </p:nvGrpSpPr>
          <p:grpSpPr>
            <a:xfrm>
              <a:off x="8184855" y="3342890"/>
              <a:ext cx="320040" cy="320040"/>
              <a:chOff x="5753100" y="271462"/>
              <a:chExt cx="685800" cy="685800"/>
            </a:xfrm>
            <a:solidFill>
              <a:srgbClr val="D9D9D9"/>
            </a:solidFill>
          </p:grpSpPr>
          <p:sp>
            <p:nvSpPr>
              <p:cNvPr id="1642" name="Freeform: Shape 1641">
                <a:extLst>
                  <a:ext uri="{FF2B5EF4-FFF2-40B4-BE49-F238E27FC236}">
                    <a16:creationId xmlns:a16="http://schemas.microsoft.com/office/drawing/2014/main" id="{9258CCCC-E6F8-D1F0-2BB1-685353EAFFB1}"/>
                  </a:ext>
                </a:extLst>
              </p:cNvPr>
              <p:cNvSpPr/>
              <p:nvPr/>
            </p:nvSpPr>
            <p:spPr>
              <a:xfrm>
                <a:off x="5753100" y="271462"/>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643" name="Graphic 23">
                <a:extLst>
                  <a:ext uri="{FF2B5EF4-FFF2-40B4-BE49-F238E27FC236}">
                    <a16:creationId xmlns:a16="http://schemas.microsoft.com/office/drawing/2014/main" id="{11E3C755-0A42-CA5E-DA2A-272557F6D56E}"/>
                  </a:ext>
                </a:extLst>
              </p:cNvPr>
              <p:cNvGrpSpPr/>
              <p:nvPr/>
            </p:nvGrpSpPr>
            <p:grpSpPr>
              <a:xfrm>
                <a:off x="5807678" y="410336"/>
                <a:ext cx="557498" cy="408050"/>
                <a:chOff x="5807678" y="410336"/>
                <a:chExt cx="557498" cy="408050"/>
              </a:xfrm>
              <a:grpFill/>
            </p:grpSpPr>
            <p:sp>
              <p:nvSpPr>
                <p:cNvPr id="1644" name="Freeform: Shape 1643">
                  <a:extLst>
                    <a:ext uri="{FF2B5EF4-FFF2-40B4-BE49-F238E27FC236}">
                      <a16:creationId xmlns:a16="http://schemas.microsoft.com/office/drawing/2014/main" id="{84F26C4E-5C9B-8F96-8B49-D01F838DAB37}"/>
                    </a:ext>
                  </a:extLst>
                </p:cNvPr>
                <p:cNvSpPr/>
                <p:nvPr/>
              </p:nvSpPr>
              <p:spPr>
                <a:xfrm>
                  <a:off x="5927597" y="580262"/>
                  <a:ext cx="149923" cy="238125"/>
                </a:xfrm>
                <a:custGeom>
                  <a:avLst/>
                  <a:gdLst>
                    <a:gd name="connsiteX0" fmla="*/ 87630 w 149923"/>
                    <a:gd name="connsiteY0" fmla="*/ 0 h 238125"/>
                    <a:gd name="connsiteX1" fmla="*/ 102489 w 149923"/>
                    <a:gd name="connsiteY1" fmla="*/ 90107 h 238125"/>
                    <a:gd name="connsiteX2" fmla="*/ 141542 w 149923"/>
                    <a:gd name="connsiteY2" fmla="*/ 53054 h 238125"/>
                    <a:gd name="connsiteX3" fmla="*/ 149924 w 149923"/>
                    <a:gd name="connsiteY3" fmla="*/ 67247 h 238125"/>
                    <a:gd name="connsiteX4" fmla="*/ 109157 w 149923"/>
                    <a:gd name="connsiteY4" fmla="*/ 130397 h 238125"/>
                    <a:gd name="connsiteX5" fmla="*/ 126968 w 149923"/>
                    <a:gd name="connsiteY5" fmla="*/ 238125 h 238125"/>
                    <a:gd name="connsiteX6" fmla="*/ 28384 w 149923"/>
                    <a:gd name="connsiteY6" fmla="*/ 238125 h 238125"/>
                    <a:gd name="connsiteX7" fmla="*/ 50387 w 149923"/>
                    <a:gd name="connsiteY7" fmla="*/ 111538 h 238125"/>
                    <a:gd name="connsiteX8" fmla="*/ 0 w 149923"/>
                    <a:gd name="connsiteY8" fmla="*/ 38291 h 238125"/>
                    <a:gd name="connsiteX9" fmla="*/ 11525 w 149923"/>
                    <a:gd name="connsiteY9" fmla="*/ 23051 h 238125"/>
                    <a:gd name="connsiteX10" fmla="*/ 58865 w 149923"/>
                    <a:gd name="connsiteY10" fmla="*/ 62484 h 238125"/>
                    <a:gd name="connsiteX11" fmla="*/ 69818 w 149923"/>
                    <a:gd name="connsiteY11" fmla="*/ 0 h 238125"/>
                    <a:gd name="connsiteX12" fmla="*/ 87630 w 149923"/>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923" h="238125">
                      <a:moveTo>
                        <a:pt x="87630" y="0"/>
                      </a:moveTo>
                      <a:lnTo>
                        <a:pt x="102489" y="90107"/>
                      </a:lnTo>
                      <a:lnTo>
                        <a:pt x="141542" y="53054"/>
                      </a:lnTo>
                      <a:lnTo>
                        <a:pt x="149924" y="67247"/>
                      </a:lnTo>
                      <a:lnTo>
                        <a:pt x="109157" y="130397"/>
                      </a:lnTo>
                      <a:lnTo>
                        <a:pt x="126968" y="238125"/>
                      </a:lnTo>
                      <a:lnTo>
                        <a:pt x="28384" y="238125"/>
                      </a:lnTo>
                      <a:lnTo>
                        <a:pt x="50387" y="111538"/>
                      </a:lnTo>
                      <a:lnTo>
                        <a:pt x="0" y="38291"/>
                      </a:lnTo>
                      <a:lnTo>
                        <a:pt x="11525" y="23051"/>
                      </a:lnTo>
                      <a:lnTo>
                        <a:pt x="58865" y="62484"/>
                      </a:lnTo>
                      <a:lnTo>
                        <a:pt x="69818" y="0"/>
                      </a:lnTo>
                      <a:lnTo>
                        <a:pt x="87630" y="0"/>
                      </a:lnTo>
                      <a:close/>
                    </a:path>
                  </a:pathLst>
                </a:custGeom>
                <a:grpFill/>
                <a:ln w="9525" cap="flat">
                  <a:noFill/>
                  <a:prstDash val="solid"/>
                  <a:miter/>
                </a:ln>
              </p:spPr>
              <p:txBody>
                <a:bodyPr rtlCol="0" anchor="ctr"/>
                <a:lstStyle/>
                <a:p>
                  <a:endParaRPr lang="en-US" dirty="0"/>
                </a:p>
              </p:txBody>
            </p:sp>
            <p:grpSp>
              <p:nvGrpSpPr>
                <p:cNvPr id="1645" name="Graphic 23">
                  <a:extLst>
                    <a:ext uri="{FF2B5EF4-FFF2-40B4-BE49-F238E27FC236}">
                      <a16:creationId xmlns:a16="http://schemas.microsoft.com/office/drawing/2014/main" id="{B4B86F30-69A6-E604-D3F2-996843D17BC1}"/>
                    </a:ext>
                  </a:extLst>
                </p:cNvPr>
                <p:cNvGrpSpPr/>
                <p:nvPr/>
              </p:nvGrpSpPr>
              <p:grpSpPr>
                <a:xfrm>
                  <a:off x="5807678" y="410336"/>
                  <a:ext cx="557498" cy="408050"/>
                  <a:chOff x="5807678" y="410336"/>
                  <a:chExt cx="557498" cy="408050"/>
                </a:xfrm>
                <a:grpFill/>
              </p:grpSpPr>
              <p:sp>
                <p:nvSpPr>
                  <p:cNvPr id="1646" name="Freeform: Shape 1645">
                    <a:extLst>
                      <a:ext uri="{FF2B5EF4-FFF2-40B4-BE49-F238E27FC236}">
                        <a16:creationId xmlns:a16="http://schemas.microsoft.com/office/drawing/2014/main" id="{40AB7B2D-0BF8-0081-4F12-EC9356FCAEFB}"/>
                      </a:ext>
                    </a:extLst>
                  </p:cNvPr>
                  <p:cNvSpPr/>
                  <p:nvPr/>
                </p:nvSpPr>
                <p:spPr>
                  <a:xfrm>
                    <a:off x="6127718" y="655128"/>
                    <a:ext cx="19145" cy="18097"/>
                  </a:xfrm>
                  <a:custGeom>
                    <a:avLst/>
                    <a:gdLst>
                      <a:gd name="connsiteX0" fmla="*/ 19145 w 19145"/>
                      <a:gd name="connsiteY0" fmla="*/ 0 h 18097"/>
                      <a:gd name="connsiteX1" fmla="*/ 0 w 19145"/>
                      <a:gd name="connsiteY1" fmla="*/ 18098 h 18097"/>
                      <a:gd name="connsiteX2" fmla="*/ 19145 w 19145"/>
                      <a:gd name="connsiteY2" fmla="*/ 0 h 18097"/>
                    </a:gdLst>
                    <a:ahLst/>
                    <a:cxnLst>
                      <a:cxn ang="0">
                        <a:pos x="connsiteX0" y="connsiteY0"/>
                      </a:cxn>
                      <a:cxn ang="0">
                        <a:pos x="connsiteX1" y="connsiteY1"/>
                      </a:cxn>
                      <a:cxn ang="0">
                        <a:pos x="connsiteX2" y="connsiteY2"/>
                      </a:cxn>
                    </a:cxnLst>
                    <a:rect l="l" t="t" r="r" b="b"/>
                    <a:pathLst>
                      <a:path w="19145" h="18097">
                        <a:moveTo>
                          <a:pt x="19145" y="0"/>
                        </a:moveTo>
                        <a:lnTo>
                          <a:pt x="0" y="18098"/>
                        </a:lnTo>
                        <a:cubicBezTo>
                          <a:pt x="7620" y="13430"/>
                          <a:pt x="14192" y="7239"/>
                          <a:pt x="19145" y="0"/>
                        </a:cubicBezTo>
                        <a:close/>
                      </a:path>
                    </a:pathLst>
                  </a:custGeom>
                  <a:grpFill/>
                  <a:ln w="9525" cap="flat">
                    <a:noFill/>
                    <a:prstDash val="solid"/>
                    <a:miter/>
                  </a:ln>
                </p:spPr>
                <p:txBody>
                  <a:bodyPr rtlCol="0" anchor="ctr"/>
                  <a:lstStyle/>
                  <a:p>
                    <a:endParaRPr lang="en-US" dirty="0"/>
                  </a:p>
                </p:txBody>
              </p:sp>
              <p:sp>
                <p:nvSpPr>
                  <p:cNvPr id="1647" name="Freeform: Shape 1646">
                    <a:extLst>
                      <a:ext uri="{FF2B5EF4-FFF2-40B4-BE49-F238E27FC236}">
                        <a16:creationId xmlns:a16="http://schemas.microsoft.com/office/drawing/2014/main" id="{FFA45897-DC6F-5302-A885-BADE4C28B823}"/>
                      </a:ext>
                    </a:extLst>
                  </p:cNvPr>
                  <p:cNvSpPr/>
                  <p:nvPr/>
                </p:nvSpPr>
                <p:spPr>
                  <a:xfrm>
                    <a:off x="5807678" y="410336"/>
                    <a:ext cx="373856" cy="269557"/>
                  </a:xfrm>
                  <a:custGeom>
                    <a:avLst/>
                    <a:gdLst>
                      <a:gd name="connsiteX0" fmla="*/ 328898 w 373856"/>
                      <a:gd name="connsiteY0" fmla="*/ 138684 h 269557"/>
                      <a:gd name="connsiteX1" fmla="*/ 337090 w 373856"/>
                      <a:gd name="connsiteY1" fmla="*/ 100775 h 269557"/>
                      <a:gd name="connsiteX2" fmla="*/ 225647 w 373856"/>
                      <a:gd name="connsiteY2" fmla="*/ 0 h 269557"/>
                      <a:gd name="connsiteX3" fmla="*/ 143447 w 373856"/>
                      <a:gd name="connsiteY3" fmla="*/ 32766 h 269557"/>
                      <a:gd name="connsiteX4" fmla="*/ 132302 w 373856"/>
                      <a:gd name="connsiteY4" fmla="*/ 32099 h 269557"/>
                      <a:gd name="connsiteX5" fmla="*/ 53340 w 373856"/>
                      <a:gd name="connsiteY5" fmla="*/ 103537 h 269557"/>
                      <a:gd name="connsiteX6" fmla="*/ 56293 w 373856"/>
                      <a:gd name="connsiteY6" fmla="*/ 122873 h 269557"/>
                      <a:gd name="connsiteX7" fmla="*/ 0 w 373856"/>
                      <a:gd name="connsiteY7" fmla="*/ 194310 h 269557"/>
                      <a:gd name="connsiteX8" fmla="*/ 75724 w 373856"/>
                      <a:gd name="connsiteY8" fmla="*/ 269558 h 269557"/>
                      <a:gd name="connsiteX9" fmla="*/ 28099 w 373856"/>
                      <a:gd name="connsiteY9" fmla="*/ 204788 h 269557"/>
                      <a:gd name="connsiteX10" fmla="*/ 76105 w 373856"/>
                      <a:gd name="connsiteY10" fmla="*/ 139827 h 269557"/>
                      <a:gd name="connsiteX11" fmla="*/ 73628 w 373856"/>
                      <a:gd name="connsiteY11" fmla="*/ 122206 h 269557"/>
                      <a:gd name="connsiteX12" fmla="*/ 140970 w 373856"/>
                      <a:gd name="connsiteY12" fmla="*/ 57341 h 269557"/>
                      <a:gd name="connsiteX13" fmla="*/ 150400 w 373856"/>
                      <a:gd name="connsiteY13" fmla="*/ 58007 h 269557"/>
                      <a:gd name="connsiteX14" fmla="*/ 220504 w 373856"/>
                      <a:gd name="connsiteY14" fmla="*/ 28289 h 269557"/>
                      <a:gd name="connsiteX15" fmla="*/ 315563 w 373856"/>
                      <a:gd name="connsiteY15" fmla="*/ 119825 h 269557"/>
                      <a:gd name="connsiteX16" fmla="*/ 308610 w 373856"/>
                      <a:gd name="connsiteY16" fmla="*/ 154305 h 269557"/>
                      <a:gd name="connsiteX17" fmla="*/ 349187 w 373856"/>
                      <a:gd name="connsiteY17" fmla="*/ 206312 h 269557"/>
                      <a:gd name="connsiteX18" fmla="*/ 373856 w 373856"/>
                      <a:gd name="connsiteY18" fmla="*/ 182880 h 269557"/>
                      <a:gd name="connsiteX19" fmla="*/ 328898 w 373856"/>
                      <a:gd name="connsiteY19" fmla="*/ 138779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3856" h="269557">
                        <a:moveTo>
                          <a:pt x="328898" y="138684"/>
                        </a:moveTo>
                        <a:cubicBezTo>
                          <a:pt x="334137" y="126968"/>
                          <a:pt x="337090" y="114205"/>
                          <a:pt x="337090" y="100775"/>
                        </a:cubicBezTo>
                        <a:cubicBezTo>
                          <a:pt x="337090" y="45148"/>
                          <a:pt x="287179" y="0"/>
                          <a:pt x="225647" y="0"/>
                        </a:cubicBezTo>
                        <a:cubicBezTo>
                          <a:pt x="193072" y="0"/>
                          <a:pt x="163830" y="12573"/>
                          <a:pt x="143447" y="32766"/>
                        </a:cubicBezTo>
                        <a:cubicBezTo>
                          <a:pt x="139827" y="32290"/>
                          <a:pt x="136112" y="32099"/>
                          <a:pt x="132302" y="32099"/>
                        </a:cubicBezTo>
                        <a:cubicBezTo>
                          <a:pt x="88678" y="32099"/>
                          <a:pt x="53340" y="64103"/>
                          <a:pt x="53340" y="103537"/>
                        </a:cubicBezTo>
                        <a:cubicBezTo>
                          <a:pt x="53340" y="110204"/>
                          <a:pt x="54388" y="116777"/>
                          <a:pt x="56293" y="122873"/>
                        </a:cubicBezTo>
                        <a:cubicBezTo>
                          <a:pt x="23527" y="133064"/>
                          <a:pt x="0" y="161258"/>
                          <a:pt x="0" y="194310"/>
                        </a:cubicBezTo>
                        <a:cubicBezTo>
                          <a:pt x="0" y="233648"/>
                          <a:pt x="33242" y="265938"/>
                          <a:pt x="75724" y="269558"/>
                        </a:cubicBezTo>
                        <a:cubicBezTo>
                          <a:pt x="48006" y="260128"/>
                          <a:pt x="28099" y="234696"/>
                          <a:pt x="28099" y="204788"/>
                        </a:cubicBezTo>
                        <a:cubicBezTo>
                          <a:pt x="28099" y="174879"/>
                          <a:pt x="48197" y="149162"/>
                          <a:pt x="76105" y="139827"/>
                        </a:cubicBezTo>
                        <a:cubicBezTo>
                          <a:pt x="74486" y="134207"/>
                          <a:pt x="73628" y="128302"/>
                          <a:pt x="73628" y="122206"/>
                        </a:cubicBezTo>
                        <a:cubicBezTo>
                          <a:pt x="73628" y="86392"/>
                          <a:pt x="103822" y="57341"/>
                          <a:pt x="140970" y="57341"/>
                        </a:cubicBezTo>
                        <a:cubicBezTo>
                          <a:pt x="144209" y="57341"/>
                          <a:pt x="147352" y="57531"/>
                          <a:pt x="150400" y="58007"/>
                        </a:cubicBezTo>
                        <a:cubicBezTo>
                          <a:pt x="167735" y="39719"/>
                          <a:pt x="192786" y="28289"/>
                          <a:pt x="220504" y="28289"/>
                        </a:cubicBezTo>
                        <a:cubicBezTo>
                          <a:pt x="272987" y="28289"/>
                          <a:pt x="315563" y="69342"/>
                          <a:pt x="315563" y="119825"/>
                        </a:cubicBezTo>
                        <a:cubicBezTo>
                          <a:pt x="315563" y="132017"/>
                          <a:pt x="313087" y="143637"/>
                          <a:pt x="308610" y="154305"/>
                        </a:cubicBezTo>
                        <a:cubicBezTo>
                          <a:pt x="330994" y="162401"/>
                          <a:pt x="347091" y="182404"/>
                          <a:pt x="349187" y="206312"/>
                        </a:cubicBezTo>
                        <a:lnTo>
                          <a:pt x="373856" y="182880"/>
                        </a:lnTo>
                        <a:cubicBezTo>
                          <a:pt x="367284" y="162592"/>
                          <a:pt x="350615" y="146209"/>
                          <a:pt x="328898" y="138779"/>
                        </a:cubicBezTo>
                        <a:close/>
                      </a:path>
                    </a:pathLst>
                  </a:custGeom>
                  <a:grpFill/>
                  <a:ln w="9525" cap="flat">
                    <a:noFill/>
                    <a:prstDash val="solid"/>
                    <a:miter/>
                  </a:ln>
                </p:spPr>
                <p:txBody>
                  <a:bodyPr rtlCol="0" anchor="ctr"/>
                  <a:lstStyle/>
                  <a:p>
                    <a:endParaRPr lang="en-US" dirty="0"/>
                  </a:p>
                </p:txBody>
              </p:sp>
              <p:sp>
                <p:nvSpPr>
                  <p:cNvPr id="1648" name="Freeform: Shape 1647">
                    <a:extLst>
                      <a:ext uri="{FF2B5EF4-FFF2-40B4-BE49-F238E27FC236}">
                        <a16:creationId xmlns:a16="http://schemas.microsoft.com/office/drawing/2014/main" id="{E8C3E06F-27E2-A8A3-D682-5B343EB35805}"/>
                      </a:ext>
                    </a:extLst>
                  </p:cNvPr>
                  <p:cNvSpPr/>
                  <p:nvPr/>
                </p:nvSpPr>
                <p:spPr>
                  <a:xfrm>
                    <a:off x="6065234" y="616648"/>
                    <a:ext cx="92106" cy="100679"/>
                  </a:xfrm>
                  <a:custGeom>
                    <a:avLst/>
                    <a:gdLst>
                      <a:gd name="connsiteX0" fmla="*/ 62484 w 92106"/>
                      <a:gd name="connsiteY0" fmla="*/ 56578 h 100679"/>
                      <a:gd name="connsiteX1" fmla="*/ 81629 w 92106"/>
                      <a:gd name="connsiteY1" fmla="*/ 38481 h 100679"/>
                      <a:gd name="connsiteX2" fmla="*/ 92107 w 92106"/>
                      <a:gd name="connsiteY2" fmla="*/ 5143 h 100679"/>
                      <a:gd name="connsiteX3" fmla="*/ 91726 w 92106"/>
                      <a:gd name="connsiteY3" fmla="*/ 0 h 100679"/>
                      <a:gd name="connsiteX4" fmla="*/ 0 w 92106"/>
                      <a:gd name="connsiteY4" fmla="*/ 87154 h 100679"/>
                      <a:gd name="connsiteX5" fmla="*/ 16097 w 92106"/>
                      <a:gd name="connsiteY5" fmla="*/ 100679 h 100679"/>
                      <a:gd name="connsiteX6" fmla="*/ 57245 w 92106"/>
                      <a:gd name="connsiteY6" fmla="*/ 61722 h 100679"/>
                      <a:gd name="connsiteX7" fmla="*/ 50959 w 92106"/>
                      <a:gd name="connsiteY7" fmla="*/ 62484 h 100679"/>
                      <a:gd name="connsiteX8" fmla="*/ 62579 w 92106"/>
                      <a:gd name="connsiteY8" fmla="*/ 56674 h 10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06" h="100679">
                        <a:moveTo>
                          <a:pt x="62484" y="56578"/>
                        </a:moveTo>
                        <a:lnTo>
                          <a:pt x="81629" y="38481"/>
                        </a:lnTo>
                        <a:cubicBezTo>
                          <a:pt x="88201" y="28861"/>
                          <a:pt x="92107" y="17431"/>
                          <a:pt x="92107" y="5143"/>
                        </a:cubicBezTo>
                        <a:cubicBezTo>
                          <a:pt x="92107" y="3429"/>
                          <a:pt x="91821" y="1714"/>
                          <a:pt x="91726" y="0"/>
                        </a:cubicBezTo>
                        <a:lnTo>
                          <a:pt x="0" y="87154"/>
                        </a:lnTo>
                        <a:lnTo>
                          <a:pt x="16097" y="100679"/>
                        </a:lnTo>
                        <a:lnTo>
                          <a:pt x="57245" y="61722"/>
                        </a:lnTo>
                        <a:cubicBezTo>
                          <a:pt x="55150" y="62008"/>
                          <a:pt x="53054" y="62293"/>
                          <a:pt x="50959" y="62484"/>
                        </a:cubicBezTo>
                        <a:cubicBezTo>
                          <a:pt x="55054" y="60960"/>
                          <a:pt x="58960" y="58960"/>
                          <a:pt x="62579" y="56674"/>
                        </a:cubicBezTo>
                        <a:close/>
                      </a:path>
                    </a:pathLst>
                  </a:custGeom>
                  <a:grpFill/>
                  <a:ln w="9525" cap="flat">
                    <a:noFill/>
                    <a:prstDash val="solid"/>
                    <a:miter/>
                  </a:ln>
                </p:spPr>
                <p:txBody>
                  <a:bodyPr rtlCol="0" anchor="ctr"/>
                  <a:lstStyle/>
                  <a:p>
                    <a:endParaRPr lang="en-US" dirty="0"/>
                  </a:p>
                </p:txBody>
              </p:sp>
              <p:sp>
                <p:nvSpPr>
                  <p:cNvPr id="1649" name="Freeform: Shape 1648">
                    <a:extLst>
                      <a:ext uri="{FF2B5EF4-FFF2-40B4-BE49-F238E27FC236}">
                        <a16:creationId xmlns:a16="http://schemas.microsoft.com/office/drawing/2014/main" id="{E182E55F-DFD7-E003-FCE2-B547BF831D5B}"/>
                      </a:ext>
                    </a:extLst>
                  </p:cNvPr>
                  <p:cNvSpPr/>
                  <p:nvPr/>
                </p:nvSpPr>
                <p:spPr>
                  <a:xfrm>
                    <a:off x="6181534" y="561212"/>
                    <a:ext cx="183642" cy="156019"/>
                  </a:xfrm>
                  <a:custGeom>
                    <a:avLst/>
                    <a:gdLst>
                      <a:gd name="connsiteX0" fmla="*/ 33623 w 183642"/>
                      <a:gd name="connsiteY0" fmla="*/ 0 h 156019"/>
                      <a:gd name="connsiteX1" fmla="*/ 0 w 183642"/>
                      <a:gd name="connsiteY1" fmla="*/ 32004 h 156019"/>
                      <a:gd name="connsiteX2" fmla="*/ 3048 w 183642"/>
                      <a:gd name="connsiteY2" fmla="*/ 50768 h 156019"/>
                      <a:gd name="connsiteX3" fmla="*/ 2477 w 183642"/>
                      <a:gd name="connsiteY3" fmla="*/ 58769 h 156019"/>
                      <a:gd name="connsiteX4" fmla="*/ 33623 w 183642"/>
                      <a:gd name="connsiteY4" fmla="*/ 29242 h 156019"/>
                      <a:gd name="connsiteX5" fmla="*/ 167545 w 183642"/>
                      <a:gd name="connsiteY5" fmla="*/ 156019 h 156019"/>
                      <a:gd name="connsiteX6" fmla="*/ 183642 w 183642"/>
                      <a:gd name="connsiteY6" fmla="*/ 142494 h 156019"/>
                      <a:gd name="connsiteX7" fmla="*/ 33623 w 183642"/>
                      <a:gd name="connsiteY7"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42" h="156019">
                        <a:moveTo>
                          <a:pt x="33623" y="0"/>
                        </a:moveTo>
                        <a:lnTo>
                          <a:pt x="0" y="32004"/>
                        </a:lnTo>
                        <a:cubicBezTo>
                          <a:pt x="1905" y="38005"/>
                          <a:pt x="3048" y="44291"/>
                          <a:pt x="3048" y="50768"/>
                        </a:cubicBezTo>
                        <a:cubicBezTo>
                          <a:pt x="3048" y="53435"/>
                          <a:pt x="2857" y="56102"/>
                          <a:pt x="2477" y="58769"/>
                        </a:cubicBezTo>
                        <a:lnTo>
                          <a:pt x="33623" y="29242"/>
                        </a:lnTo>
                        <a:lnTo>
                          <a:pt x="167545" y="156019"/>
                        </a:lnTo>
                        <a:lnTo>
                          <a:pt x="183642" y="142494"/>
                        </a:lnTo>
                        <a:lnTo>
                          <a:pt x="33623" y="0"/>
                        </a:lnTo>
                        <a:close/>
                      </a:path>
                    </a:pathLst>
                  </a:custGeom>
                  <a:grpFill/>
                  <a:ln w="9525" cap="flat">
                    <a:noFill/>
                    <a:prstDash val="solid"/>
                    <a:miter/>
                  </a:ln>
                </p:spPr>
                <p:txBody>
                  <a:bodyPr rtlCol="0" anchor="ctr"/>
                  <a:lstStyle/>
                  <a:p>
                    <a:endParaRPr lang="en-US" dirty="0"/>
                  </a:p>
                </p:txBody>
              </p:sp>
              <p:sp>
                <p:nvSpPr>
                  <p:cNvPr id="1650" name="Freeform: Shape 1649">
                    <a:extLst>
                      <a:ext uri="{FF2B5EF4-FFF2-40B4-BE49-F238E27FC236}">
                        <a16:creationId xmlns:a16="http://schemas.microsoft.com/office/drawing/2014/main" id="{1D9FD122-D01B-FBA0-0664-A09433071D4D}"/>
                      </a:ext>
                    </a:extLst>
                  </p:cNvPr>
                  <p:cNvSpPr/>
                  <p:nvPr/>
                </p:nvSpPr>
                <p:spPr>
                  <a:xfrm>
                    <a:off x="6116097" y="673131"/>
                    <a:ext cx="11620" cy="5810"/>
                  </a:xfrm>
                  <a:custGeom>
                    <a:avLst/>
                    <a:gdLst>
                      <a:gd name="connsiteX0" fmla="*/ 0 w 11620"/>
                      <a:gd name="connsiteY0" fmla="*/ 5810 h 5810"/>
                      <a:gd name="connsiteX1" fmla="*/ 6286 w 11620"/>
                      <a:gd name="connsiteY1" fmla="*/ 5048 h 5810"/>
                      <a:gd name="connsiteX2" fmla="*/ 11621 w 11620"/>
                      <a:gd name="connsiteY2" fmla="*/ 0 h 5810"/>
                      <a:gd name="connsiteX3" fmla="*/ 0 w 11620"/>
                      <a:gd name="connsiteY3" fmla="*/ 5810 h 5810"/>
                    </a:gdLst>
                    <a:ahLst/>
                    <a:cxnLst>
                      <a:cxn ang="0">
                        <a:pos x="connsiteX0" y="connsiteY0"/>
                      </a:cxn>
                      <a:cxn ang="0">
                        <a:pos x="connsiteX1" y="connsiteY1"/>
                      </a:cxn>
                      <a:cxn ang="0">
                        <a:pos x="connsiteX2" y="connsiteY2"/>
                      </a:cxn>
                      <a:cxn ang="0">
                        <a:pos x="connsiteX3" y="connsiteY3"/>
                      </a:cxn>
                    </a:cxnLst>
                    <a:rect l="l" t="t" r="r" b="b"/>
                    <a:pathLst>
                      <a:path w="11620" h="5810">
                        <a:moveTo>
                          <a:pt x="0" y="5810"/>
                        </a:moveTo>
                        <a:cubicBezTo>
                          <a:pt x="2096" y="5620"/>
                          <a:pt x="4286" y="5429"/>
                          <a:pt x="6286" y="5048"/>
                        </a:cubicBezTo>
                        <a:lnTo>
                          <a:pt x="11621" y="0"/>
                        </a:lnTo>
                        <a:cubicBezTo>
                          <a:pt x="7906" y="2286"/>
                          <a:pt x="4096" y="4286"/>
                          <a:pt x="0" y="5810"/>
                        </a:cubicBezTo>
                        <a:close/>
                      </a:path>
                    </a:pathLst>
                  </a:custGeom>
                  <a:grpFill/>
                  <a:ln w="9525" cap="flat">
                    <a:noFill/>
                    <a:prstDash val="solid"/>
                    <a:miter/>
                  </a:ln>
                </p:spPr>
                <p:txBody>
                  <a:bodyPr rtlCol="0" anchor="ctr"/>
                  <a:lstStyle/>
                  <a:p>
                    <a:endParaRPr lang="en-US" dirty="0"/>
                  </a:p>
                </p:txBody>
              </p:sp>
              <p:sp>
                <p:nvSpPr>
                  <p:cNvPr id="1651" name="Freeform: Shape 1650">
                    <a:extLst>
                      <a:ext uri="{FF2B5EF4-FFF2-40B4-BE49-F238E27FC236}">
                        <a16:creationId xmlns:a16="http://schemas.microsoft.com/office/drawing/2014/main" id="{A77A7F30-52FA-FB09-25AC-2936FCE26615}"/>
                      </a:ext>
                    </a:extLst>
                  </p:cNvPr>
                  <p:cNvSpPr/>
                  <p:nvPr/>
                </p:nvSpPr>
                <p:spPr>
                  <a:xfrm>
                    <a:off x="6146768" y="593216"/>
                    <a:ext cx="37718" cy="61912"/>
                  </a:xfrm>
                  <a:custGeom>
                    <a:avLst/>
                    <a:gdLst>
                      <a:gd name="connsiteX0" fmla="*/ 34766 w 37718"/>
                      <a:gd name="connsiteY0" fmla="*/ 0 h 61912"/>
                      <a:gd name="connsiteX1" fmla="*/ 10096 w 37718"/>
                      <a:gd name="connsiteY1" fmla="*/ 23432 h 61912"/>
                      <a:gd name="connsiteX2" fmla="*/ 10477 w 37718"/>
                      <a:gd name="connsiteY2" fmla="*/ 28575 h 61912"/>
                      <a:gd name="connsiteX3" fmla="*/ 0 w 37718"/>
                      <a:gd name="connsiteY3" fmla="*/ 61913 h 61912"/>
                      <a:gd name="connsiteX4" fmla="*/ 37147 w 37718"/>
                      <a:gd name="connsiteY4" fmla="*/ 26765 h 61912"/>
                      <a:gd name="connsiteX5" fmla="*/ 37719 w 37718"/>
                      <a:gd name="connsiteY5" fmla="*/ 18764 h 61912"/>
                      <a:gd name="connsiteX6" fmla="*/ 34671 w 37718"/>
                      <a:gd name="connsiteY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8" h="61912">
                        <a:moveTo>
                          <a:pt x="34766" y="0"/>
                        </a:moveTo>
                        <a:lnTo>
                          <a:pt x="10096" y="23432"/>
                        </a:lnTo>
                        <a:cubicBezTo>
                          <a:pt x="10287" y="25146"/>
                          <a:pt x="10477" y="26860"/>
                          <a:pt x="10477" y="28575"/>
                        </a:cubicBezTo>
                        <a:cubicBezTo>
                          <a:pt x="10477" y="40862"/>
                          <a:pt x="6572" y="52292"/>
                          <a:pt x="0" y="61913"/>
                        </a:cubicBezTo>
                        <a:lnTo>
                          <a:pt x="37147" y="26765"/>
                        </a:lnTo>
                        <a:cubicBezTo>
                          <a:pt x="37528" y="24194"/>
                          <a:pt x="37719" y="21527"/>
                          <a:pt x="37719" y="18764"/>
                        </a:cubicBezTo>
                        <a:cubicBezTo>
                          <a:pt x="37719" y="12192"/>
                          <a:pt x="36576" y="6001"/>
                          <a:pt x="34671" y="0"/>
                        </a:cubicBezTo>
                        <a:close/>
                      </a:path>
                    </a:pathLst>
                  </a:custGeom>
                  <a:grpFill/>
                  <a:ln w="9525" cap="flat">
                    <a:noFill/>
                    <a:prstDash val="solid"/>
                    <a:miter/>
                  </a:ln>
                </p:spPr>
                <p:txBody>
                  <a:bodyPr rtlCol="0" anchor="ctr"/>
                  <a:lstStyle/>
                  <a:p>
                    <a:endParaRPr lang="en-US" dirty="0"/>
                  </a:p>
                </p:txBody>
              </p:sp>
              <p:sp>
                <p:nvSpPr>
                  <p:cNvPr id="1652" name="Freeform: Shape 1651">
                    <a:extLst>
                      <a:ext uri="{FF2B5EF4-FFF2-40B4-BE49-F238E27FC236}">
                        <a16:creationId xmlns:a16="http://schemas.microsoft.com/office/drawing/2014/main" id="{23E0C680-BD2E-5A5C-8AAC-A3CDA7E2E1F4}"/>
                      </a:ext>
                    </a:extLst>
                  </p:cNvPr>
                  <p:cNvSpPr/>
                  <p:nvPr/>
                </p:nvSpPr>
                <p:spPr>
                  <a:xfrm>
                    <a:off x="6108001" y="610361"/>
                    <a:ext cx="214312" cy="208025"/>
                  </a:xfrm>
                  <a:custGeom>
                    <a:avLst/>
                    <a:gdLst>
                      <a:gd name="connsiteX0" fmla="*/ 0 w 214312"/>
                      <a:gd name="connsiteY0" fmla="*/ 101917 h 208025"/>
                      <a:gd name="connsiteX1" fmla="*/ 0 w 214312"/>
                      <a:gd name="connsiteY1" fmla="*/ 208026 h 208025"/>
                      <a:gd name="connsiteX2" fmla="*/ 85725 w 214312"/>
                      <a:gd name="connsiteY2" fmla="*/ 208026 h 208025"/>
                      <a:gd name="connsiteX3" fmla="*/ 85725 w 214312"/>
                      <a:gd name="connsiteY3" fmla="*/ 118681 h 208025"/>
                      <a:gd name="connsiteX4" fmla="*/ 128588 w 214312"/>
                      <a:gd name="connsiteY4" fmla="*/ 118681 h 208025"/>
                      <a:gd name="connsiteX5" fmla="*/ 128588 w 214312"/>
                      <a:gd name="connsiteY5" fmla="*/ 208026 h 208025"/>
                      <a:gd name="connsiteX6" fmla="*/ 214313 w 214312"/>
                      <a:gd name="connsiteY6" fmla="*/ 208026 h 208025"/>
                      <a:gd name="connsiteX7" fmla="*/ 214313 w 214312"/>
                      <a:gd name="connsiteY7" fmla="*/ 101917 h 208025"/>
                      <a:gd name="connsiteX8" fmla="*/ 107156 w 214312"/>
                      <a:gd name="connsiteY8" fmla="*/ 0 h 208025"/>
                      <a:gd name="connsiteX9" fmla="*/ 0 w 214312"/>
                      <a:gd name="connsiteY9" fmla="*/ 101917 h 2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2" h="208025">
                        <a:moveTo>
                          <a:pt x="0" y="101917"/>
                        </a:moveTo>
                        <a:lnTo>
                          <a:pt x="0" y="208026"/>
                        </a:lnTo>
                        <a:lnTo>
                          <a:pt x="85725" y="208026"/>
                        </a:lnTo>
                        <a:lnTo>
                          <a:pt x="85725" y="118681"/>
                        </a:lnTo>
                        <a:lnTo>
                          <a:pt x="128588" y="118681"/>
                        </a:lnTo>
                        <a:lnTo>
                          <a:pt x="128588" y="208026"/>
                        </a:lnTo>
                        <a:lnTo>
                          <a:pt x="214313" y="208026"/>
                        </a:lnTo>
                        <a:lnTo>
                          <a:pt x="214313" y="101917"/>
                        </a:lnTo>
                        <a:lnTo>
                          <a:pt x="107156" y="0"/>
                        </a:lnTo>
                        <a:lnTo>
                          <a:pt x="0" y="101917"/>
                        </a:lnTo>
                        <a:close/>
                      </a:path>
                    </a:pathLst>
                  </a:custGeom>
                  <a:grpFill/>
                  <a:ln w="9525" cap="flat">
                    <a:noFill/>
                    <a:prstDash val="solid"/>
                    <a:miter/>
                  </a:ln>
                </p:spPr>
                <p:txBody>
                  <a:bodyPr rtlCol="0" anchor="ctr"/>
                  <a:lstStyle/>
                  <a:p>
                    <a:endParaRPr lang="en-US" dirty="0"/>
                  </a:p>
                </p:txBody>
              </p:sp>
            </p:grpSp>
          </p:grpSp>
        </p:grpSp>
        <p:grpSp>
          <p:nvGrpSpPr>
            <p:cNvPr id="1610" name="Graphic 23">
              <a:extLst>
                <a:ext uri="{FF2B5EF4-FFF2-40B4-BE49-F238E27FC236}">
                  <a16:creationId xmlns:a16="http://schemas.microsoft.com/office/drawing/2014/main" id="{17C6CAF7-E0FC-D908-5924-AA6068B9B14F}"/>
                </a:ext>
              </a:extLst>
            </p:cNvPr>
            <p:cNvGrpSpPr/>
            <p:nvPr/>
          </p:nvGrpSpPr>
          <p:grpSpPr>
            <a:xfrm>
              <a:off x="8825005" y="3342890"/>
              <a:ext cx="320040" cy="320040"/>
              <a:chOff x="5753100" y="1878805"/>
              <a:chExt cx="685800" cy="685800"/>
            </a:xfrm>
            <a:solidFill>
              <a:srgbClr val="D9D9D9"/>
            </a:solidFill>
          </p:grpSpPr>
          <p:sp>
            <p:nvSpPr>
              <p:cNvPr id="1627" name="Freeform: Shape 1626">
                <a:extLst>
                  <a:ext uri="{FF2B5EF4-FFF2-40B4-BE49-F238E27FC236}">
                    <a16:creationId xmlns:a16="http://schemas.microsoft.com/office/drawing/2014/main" id="{76EC690A-D5F3-3F14-A011-1E8E4EA6B45E}"/>
                  </a:ext>
                </a:extLst>
              </p:cNvPr>
              <p:cNvSpPr/>
              <p:nvPr/>
            </p:nvSpPr>
            <p:spPr>
              <a:xfrm>
                <a:off x="5753100" y="1878805"/>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628" name="Graphic 23">
                <a:extLst>
                  <a:ext uri="{FF2B5EF4-FFF2-40B4-BE49-F238E27FC236}">
                    <a16:creationId xmlns:a16="http://schemas.microsoft.com/office/drawing/2014/main" id="{7CDFA03B-FF2C-4778-346F-2E0A5E0450E5}"/>
                  </a:ext>
                </a:extLst>
              </p:cNvPr>
              <p:cNvGrpSpPr/>
              <p:nvPr/>
            </p:nvGrpSpPr>
            <p:grpSpPr>
              <a:xfrm>
                <a:off x="5881592" y="2012479"/>
                <a:ext cx="424052" cy="413632"/>
                <a:chOff x="5881592" y="2012479"/>
                <a:chExt cx="424052" cy="413632"/>
              </a:xfrm>
              <a:grpFill/>
            </p:grpSpPr>
            <p:grpSp>
              <p:nvGrpSpPr>
                <p:cNvPr id="1629" name="Graphic 23">
                  <a:extLst>
                    <a:ext uri="{FF2B5EF4-FFF2-40B4-BE49-F238E27FC236}">
                      <a16:creationId xmlns:a16="http://schemas.microsoft.com/office/drawing/2014/main" id="{BFB17DDE-A0C9-CB62-44CF-3106661CD76D}"/>
                    </a:ext>
                  </a:extLst>
                </p:cNvPr>
                <p:cNvGrpSpPr/>
                <p:nvPr/>
              </p:nvGrpSpPr>
              <p:grpSpPr>
                <a:xfrm>
                  <a:off x="5881592" y="2039873"/>
                  <a:ext cx="424052" cy="386238"/>
                  <a:chOff x="5881592" y="2039873"/>
                  <a:chExt cx="424052" cy="386238"/>
                </a:xfrm>
                <a:grpFill/>
              </p:grpSpPr>
              <p:sp>
                <p:nvSpPr>
                  <p:cNvPr id="1636" name="Freeform: Shape 1635">
                    <a:extLst>
                      <a:ext uri="{FF2B5EF4-FFF2-40B4-BE49-F238E27FC236}">
                        <a16:creationId xmlns:a16="http://schemas.microsoft.com/office/drawing/2014/main" id="{3E67C821-D5D2-FDC6-BBB3-3B8C16965712}"/>
                      </a:ext>
                    </a:extLst>
                  </p:cNvPr>
                  <p:cNvSpPr/>
                  <p:nvPr/>
                </p:nvSpPr>
                <p:spPr>
                  <a:xfrm>
                    <a:off x="5881592" y="2281713"/>
                    <a:ext cx="54673" cy="144399"/>
                  </a:xfrm>
                  <a:custGeom>
                    <a:avLst/>
                    <a:gdLst>
                      <a:gd name="connsiteX0" fmla="*/ 47149 w 54673"/>
                      <a:gd name="connsiteY0" fmla="*/ 2381 h 144399"/>
                      <a:gd name="connsiteX1" fmla="*/ 0 w 54673"/>
                      <a:gd name="connsiteY1" fmla="*/ 0 h 144399"/>
                      <a:gd name="connsiteX2" fmla="*/ 0 w 54673"/>
                      <a:gd name="connsiteY2" fmla="*/ 144399 h 144399"/>
                      <a:gd name="connsiteX3" fmla="*/ 54673 w 54673"/>
                      <a:gd name="connsiteY3" fmla="*/ 144399 h 144399"/>
                      <a:gd name="connsiteX4" fmla="*/ 54673 w 54673"/>
                      <a:gd name="connsiteY4" fmla="*/ 2286 h 144399"/>
                      <a:gd name="connsiteX5" fmla="*/ 47149 w 54673"/>
                      <a:gd name="connsiteY5" fmla="*/ 2286 h 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4399">
                        <a:moveTo>
                          <a:pt x="47149" y="2381"/>
                        </a:moveTo>
                        <a:cubicBezTo>
                          <a:pt x="24479" y="2381"/>
                          <a:pt x="7715" y="857"/>
                          <a:pt x="0" y="0"/>
                        </a:cubicBezTo>
                        <a:lnTo>
                          <a:pt x="0" y="144399"/>
                        </a:lnTo>
                        <a:lnTo>
                          <a:pt x="54673" y="144399"/>
                        </a:lnTo>
                        <a:lnTo>
                          <a:pt x="54673" y="2286"/>
                        </a:lnTo>
                        <a:cubicBezTo>
                          <a:pt x="52102" y="2286"/>
                          <a:pt x="49530" y="2286"/>
                          <a:pt x="47149" y="2286"/>
                        </a:cubicBezTo>
                        <a:close/>
                      </a:path>
                    </a:pathLst>
                  </a:custGeom>
                  <a:grpFill/>
                  <a:ln w="9525" cap="flat">
                    <a:noFill/>
                    <a:prstDash val="solid"/>
                    <a:miter/>
                  </a:ln>
                </p:spPr>
                <p:txBody>
                  <a:bodyPr rtlCol="0" anchor="ctr"/>
                  <a:lstStyle/>
                  <a:p>
                    <a:endParaRPr lang="en-US" dirty="0"/>
                  </a:p>
                </p:txBody>
              </p:sp>
              <p:sp>
                <p:nvSpPr>
                  <p:cNvPr id="1637" name="Freeform: Shape 1636">
                    <a:extLst>
                      <a:ext uri="{FF2B5EF4-FFF2-40B4-BE49-F238E27FC236}">
                        <a16:creationId xmlns:a16="http://schemas.microsoft.com/office/drawing/2014/main" id="{B1BE0CB1-E4DA-F244-A9C2-F3454B0B9106}"/>
                      </a:ext>
                    </a:extLst>
                  </p:cNvPr>
                  <p:cNvSpPr/>
                  <p:nvPr/>
                </p:nvSpPr>
                <p:spPr>
                  <a:xfrm>
                    <a:off x="5966841" y="2276188"/>
                    <a:ext cx="54673" cy="149923"/>
                  </a:xfrm>
                  <a:custGeom>
                    <a:avLst/>
                    <a:gdLst>
                      <a:gd name="connsiteX0" fmla="*/ 27051 w 54673"/>
                      <a:gd name="connsiteY0" fmla="*/ 4000 h 149923"/>
                      <a:gd name="connsiteX1" fmla="*/ 0 w 54673"/>
                      <a:gd name="connsiteY1" fmla="*/ 6572 h 149923"/>
                      <a:gd name="connsiteX2" fmla="*/ 0 w 54673"/>
                      <a:gd name="connsiteY2" fmla="*/ 149924 h 149923"/>
                      <a:gd name="connsiteX3" fmla="*/ 54673 w 54673"/>
                      <a:gd name="connsiteY3" fmla="*/ 149924 h 149923"/>
                      <a:gd name="connsiteX4" fmla="*/ 54673 w 54673"/>
                      <a:gd name="connsiteY4" fmla="*/ 0 h 149923"/>
                      <a:gd name="connsiteX5" fmla="*/ 27051 w 54673"/>
                      <a:gd name="connsiteY5" fmla="*/ 4000 h 1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149923">
                        <a:moveTo>
                          <a:pt x="27051" y="4000"/>
                        </a:moveTo>
                        <a:cubicBezTo>
                          <a:pt x="18097" y="5048"/>
                          <a:pt x="9049" y="5905"/>
                          <a:pt x="0" y="6572"/>
                        </a:cubicBezTo>
                        <a:lnTo>
                          <a:pt x="0" y="149924"/>
                        </a:lnTo>
                        <a:lnTo>
                          <a:pt x="54673" y="149924"/>
                        </a:lnTo>
                        <a:lnTo>
                          <a:pt x="54673" y="0"/>
                        </a:lnTo>
                        <a:cubicBezTo>
                          <a:pt x="45529" y="1524"/>
                          <a:pt x="36290" y="2953"/>
                          <a:pt x="27051" y="4000"/>
                        </a:cubicBezTo>
                        <a:close/>
                      </a:path>
                    </a:pathLst>
                  </a:custGeom>
                  <a:grpFill/>
                  <a:ln w="9525" cap="flat">
                    <a:noFill/>
                    <a:prstDash val="solid"/>
                    <a:miter/>
                  </a:ln>
                </p:spPr>
                <p:txBody>
                  <a:bodyPr rtlCol="0" anchor="ctr"/>
                  <a:lstStyle/>
                  <a:p>
                    <a:endParaRPr lang="en-US" dirty="0"/>
                  </a:p>
                </p:txBody>
              </p:sp>
              <p:sp>
                <p:nvSpPr>
                  <p:cNvPr id="1638" name="Freeform: Shape 1637">
                    <a:extLst>
                      <a:ext uri="{FF2B5EF4-FFF2-40B4-BE49-F238E27FC236}">
                        <a16:creationId xmlns:a16="http://schemas.microsoft.com/office/drawing/2014/main" id="{DE2AE058-49A2-3A2B-06CD-38965FB0204B}"/>
                      </a:ext>
                    </a:extLst>
                  </p:cNvPr>
                  <p:cNvSpPr/>
                  <p:nvPr/>
                </p:nvSpPr>
                <p:spPr>
                  <a:xfrm>
                    <a:off x="6052280" y="2254186"/>
                    <a:ext cx="54673" cy="171926"/>
                  </a:xfrm>
                  <a:custGeom>
                    <a:avLst/>
                    <a:gdLst>
                      <a:gd name="connsiteX0" fmla="*/ 0 w 54673"/>
                      <a:gd name="connsiteY0" fmla="*/ 15812 h 171926"/>
                      <a:gd name="connsiteX1" fmla="*/ 0 w 54673"/>
                      <a:gd name="connsiteY1" fmla="*/ 171926 h 171926"/>
                      <a:gd name="connsiteX2" fmla="*/ 54674 w 54673"/>
                      <a:gd name="connsiteY2" fmla="*/ 171926 h 171926"/>
                      <a:gd name="connsiteX3" fmla="*/ 54674 w 54673"/>
                      <a:gd name="connsiteY3" fmla="*/ 0 h 171926"/>
                      <a:gd name="connsiteX4" fmla="*/ 0 w 54673"/>
                      <a:gd name="connsiteY4" fmla="*/ 15812 h 17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 h="171926">
                        <a:moveTo>
                          <a:pt x="0" y="15812"/>
                        </a:moveTo>
                        <a:lnTo>
                          <a:pt x="0" y="171926"/>
                        </a:lnTo>
                        <a:lnTo>
                          <a:pt x="54674" y="171926"/>
                        </a:lnTo>
                        <a:lnTo>
                          <a:pt x="54674" y="0"/>
                        </a:lnTo>
                        <a:cubicBezTo>
                          <a:pt x="36957" y="6191"/>
                          <a:pt x="18574" y="11525"/>
                          <a:pt x="0" y="15812"/>
                        </a:cubicBezTo>
                        <a:close/>
                      </a:path>
                    </a:pathLst>
                  </a:custGeom>
                  <a:grpFill/>
                  <a:ln w="9525" cap="flat">
                    <a:noFill/>
                    <a:prstDash val="solid"/>
                    <a:miter/>
                  </a:ln>
                </p:spPr>
                <p:txBody>
                  <a:bodyPr rtlCol="0" anchor="ctr"/>
                  <a:lstStyle/>
                  <a:p>
                    <a:endParaRPr lang="en-US" dirty="0"/>
                  </a:p>
                </p:txBody>
              </p:sp>
              <p:sp>
                <p:nvSpPr>
                  <p:cNvPr id="1639" name="Freeform: Shape 1638">
                    <a:extLst>
                      <a:ext uri="{FF2B5EF4-FFF2-40B4-BE49-F238E27FC236}">
                        <a16:creationId xmlns:a16="http://schemas.microsoft.com/office/drawing/2014/main" id="{27B4D438-678C-50DB-B058-0D790CEE8FF9}"/>
                      </a:ext>
                    </a:extLst>
                  </p:cNvPr>
                  <p:cNvSpPr/>
                  <p:nvPr/>
                </p:nvSpPr>
                <p:spPr>
                  <a:xfrm>
                    <a:off x="6137624" y="2214657"/>
                    <a:ext cx="54673" cy="211455"/>
                  </a:xfrm>
                  <a:custGeom>
                    <a:avLst/>
                    <a:gdLst>
                      <a:gd name="connsiteX0" fmla="*/ 19145 w 54673"/>
                      <a:gd name="connsiteY0" fmla="*/ 18955 h 211455"/>
                      <a:gd name="connsiteX1" fmla="*/ 0 w 54673"/>
                      <a:gd name="connsiteY1" fmla="*/ 27623 h 211455"/>
                      <a:gd name="connsiteX2" fmla="*/ 0 w 54673"/>
                      <a:gd name="connsiteY2" fmla="*/ 211455 h 211455"/>
                      <a:gd name="connsiteX3" fmla="*/ 54674 w 54673"/>
                      <a:gd name="connsiteY3" fmla="*/ 211455 h 211455"/>
                      <a:gd name="connsiteX4" fmla="*/ 54674 w 54673"/>
                      <a:gd name="connsiteY4" fmla="*/ 0 h 211455"/>
                      <a:gd name="connsiteX5" fmla="*/ 19145 w 54673"/>
                      <a:gd name="connsiteY5" fmla="*/ 18955 h 2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11455">
                        <a:moveTo>
                          <a:pt x="19145" y="18955"/>
                        </a:moveTo>
                        <a:cubicBezTo>
                          <a:pt x="12859" y="22003"/>
                          <a:pt x="6477" y="24860"/>
                          <a:pt x="0" y="27623"/>
                        </a:cubicBezTo>
                        <a:lnTo>
                          <a:pt x="0" y="211455"/>
                        </a:lnTo>
                        <a:lnTo>
                          <a:pt x="54674" y="211455"/>
                        </a:lnTo>
                        <a:lnTo>
                          <a:pt x="54674" y="0"/>
                        </a:lnTo>
                        <a:cubicBezTo>
                          <a:pt x="43148" y="6763"/>
                          <a:pt x="31242" y="13145"/>
                          <a:pt x="19145" y="18955"/>
                        </a:cubicBezTo>
                        <a:close/>
                      </a:path>
                    </a:pathLst>
                  </a:custGeom>
                  <a:grpFill/>
                  <a:ln w="9525" cap="flat">
                    <a:noFill/>
                    <a:prstDash val="solid"/>
                    <a:miter/>
                  </a:ln>
                </p:spPr>
                <p:txBody>
                  <a:bodyPr rtlCol="0" anchor="ctr"/>
                  <a:lstStyle/>
                  <a:p>
                    <a:endParaRPr lang="en-US" dirty="0"/>
                  </a:p>
                </p:txBody>
              </p:sp>
              <p:sp>
                <p:nvSpPr>
                  <p:cNvPr id="1640" name="Freeform: Shape 1639">
                    <a:extLst>
                      <a:ext uri="{FF2B5EF4-FFF2-40B4-BE49-F238E27FC236}">
                        <a16:creationId xmlns:a16="http://schemas.microsoft.com/office/drawing/2014/main" id="{7B7B5E5A-1F1C-088F-694C-40AC440F54AD}"/>
                      </a:ext>
                    </a:extLst>
                  </p:cNvPr>
                  <p:cNvSpPr/>
                  <p:nvPr/>
                </p:nvSpPr>
                <p:spPr>
                  <a:xfrm>
                    <a:off x="6222872" y="2166365"/>
                    <a:ext cx="54673" cy="259746"/>
                  </a:xfrm>
                  <a:custGeom>
                    <a:avLst/>
                    <a:gdLst>
                      <a:gd name="connsiteX0" fmla="*/ 36481 w 54673"/>
                      <a:gd name="connsiteY0" fmla="*/ 0 h 259746"/>
                      <a:gd name="connsiteX1" fmla="*/ 0 w 54673"/>
                      <a:gd name="connsiteY1" fmla="*/ 28480 h 259746"/>
                      <a:gd name="connsiteX2" fmla="*/ 0 w 54673"/>
                      <a:gd name="connsiteY2" fmla="*/ 259747 h 259746"/>
                      <a:gd name="connsiteX3" fmla="*/ 54674 w 54673"/>
                      <a:gd name="connsiteY3" fmla="*/ 259747 h 259746"/>
                      <a:gd name="connsiteX4" fmla="*/ 54674 w 54673"/>
                      <a:gd name="connsiteY4" fmla="*/ 0 h 259746"/>
                      <a:gd name="connsiteX5" fmla="*/ 36481 w 54673"/>
                      <a:gd name="connsiteY5"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 h="259746">
                        <a:moveTo>
                          <a:pt x="36481" y="0"/>
                        </a:moveTo>
                        <a:cubicBezTo>
                          <a:pt x="24860" y="10096"/>
                          <a:pt x="12573" y="19621"/>
                          <a:pt x="0" y="28480"/>
                        </a:cubicBezTo>
                        <a:lnTo>
                          <a:pt x="0" y="259747"/>
                        </a:lnTo>
                        <a:lnTo>
                          <a:pt x="54674" y="259747"/>
                        </a:lnTo>
                        <a:lnTo>
                          <a:pt x="54674" y="0"/>
                        </a:lnTo>
                        <a:lnTo>
                          <a:pt x="36481" y="0"/>
                        </a:lnTo>
                        <a:close/>
                      </a:path>
                    </a:pathLst>
                  </a:custGeom>
                  <a:grpFill/>
                  <a:ln w="9525" cap="flat">
                    <a:noFill/>
                    <a:prstDash val="solid"/>
                    <a:miter/>
                  </a:ln>
                </p:spPr>
                <p:txBody>
                  <a:bodyPr rtlCol="0" anchor="ctr"/>
                  <a:lstStyle/>
                  <a:p>
                    <a:endParaRPr lang="en-US" dirty="0"/>
                  </a:p>
                </p:txBody>
              </p:sp>
              <p:sp>
                <p:nvSpPr>
                  <p:cNvPr id="1641" name="Freeform: Shape 1640">
                    <a:extLst>
                      <a:ext uri="{FF2B5EF4-FFF2-40B4-BE49-F238E27FC236}">
                        <a16:creationId xmlns:a16="http://schemas.microsoft.com/office/drawing/2014/main" id="{F62DA3B6-7363-C1F4-159D-18C5FC20EA2C}"/>
                      </a:ext>
                    </a:extLst>
                  </p:cNvPr>
                  <p:cNvSpPr/>
                  <p:nvPr/>
                </p:nvSpPr>
                <p:spPr>
                  <a:xfrm>
                    <a:off x="5882544" y="2039873"/>
                    <a:ext cx="423100" cy="206846"/>
                  </a:xfrm>
                  <a:custGeom>
                    <a:avLst/>
                    <a:gdLst>
                      <a:gd name="connsiteX0" fmla="*/ 39624 w 423100"/>
                      <a:gd name="connsiteY0" fmla="*/ 163925 h 206846"/>
                      <a:gd name="connsiteX1" fmla="*/ 14192 w 423100"/>
                      <a:gd name="connsiteY1" fmla="*/ 162782 h 206846"/>
                      <a:gd name="connsiteX2" fmla="*/ 0 w 423100"/>
                      <a:gd name="connsiteY2" fmla="*/ 204406 h 206846"/>
                      <a:gd name="connsiteX3" fmla="*/ 108109 w 423100"/>
                      <a:gd name="connsiteY3" fmla="*/ 203168 h 206846"/>
                      <a:gd name="connsiteX4" fmla="*/ 134398 w 423100"/>
                      <a:gd name="connsiteY4" fmla="*/ 199358 h 206846"/>
                      <a:gd name="connsiteX5" fmla="*/ 262128 w 423100"/>
                      <a:gd name="connsiteY5" fmla="*/ 159163 h 206846"/>
                      <a:gd name="connsiteX6" fmla="*/ 392525 w 423100"/>
                      <a:gd name="connsiteY6" fmla="*/ 63151 h 206846"/>
                      <a:gd name="connsiteX7" fmla="*/ 394145 w 423100"/>
                      <a:gd name="connsiteY7" fmla="*/ 61436 h 206846"/>
                      <a:gd name="connsiteX8" fmla="*/ 416719 w 423100"/>
                      <a:gd name="connsiteY8" fmla="*/ 82201 h 206846"/>
                      <a:gd name="connsiteX9" fmla="*/ 423100 w 423100"/>
                      <a:gd name="connsiteY9" fmla="*/ 0 h 206846"/>
                      <a:gd name="connsiteX10" fmla="*/ 340328 w 423100"/>
                      <a:gd name="connsiteY10" fmla="*/ 11906 h 206846"/>
                      <a:gd name="connsiteX11" fmla="*/ 362712 w 423100"/>
                      <a:gd name="connsiteY11" fmla="*/ 32480 h 206846"/>
                      <a:gd name="connsiteX12" fmla="*/ 361093 w 423100"/>
                      <a:gd name="connsiteY12" fmla="*/ 34195 h 206846"/>
                      <a:gd name="connsiteX13" fmla="*/ 244602 w 423100"/>
                      <a:gd name="connsiteY13" fmla="*/ 120205 h 206846"/>
                      <a:gd name="connsiteX14" fmla="*/ 128873 w 423100"/>
                      <a:gd name="connsiteY14" fmla="*/ 156972 h 206846"/>
                      <a:gd name="connsiteX15" fmla="*/ 39719 w 423100"/>
                      <a:gd name="connsiteY15" fmla="*/ 164116 h 2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100" h="206846">
                        <a:moveTo>
                          <a:pt x="39624" y="163925"/>
                        </a:moveTo>
                        <a:cubicBezTo>
                          <a:pt x="22860" y="163639"/>
                          <a:pt x="19050" y="163259"/>
                          <a:pt x="14192" y="162782"/>
                        </a:cubicBezTo>
                        <a:lnTo>
                          <a:pt x="0" y="204406"/>
                        </a:lnTo>
                        <a:cubicBezTo>
                          <a:pt x="10192" y="205645"/>
                          <a:pt x="51816" y="209836"/>
                          <a:pt x="108109" y="203168"/>
                        </a:cubicBezTo>
                        <a:cubicBezTo>
                          <a:pt x="116872" y="202121"/>
                          <a:pt x="125730" y="200882"/>
                          <a:pt x="134398" y="199358"/>
                        </a:cubicBezTo>
                        <a:cubicBezTo>
                          <a:pt x="179737" y="191643"/>
                          <a:pt x="222695" y="178117"/>
                          <a:pt x="262128" y="159163"/>
                        </a:cubicBezTo>
                        <a:cubicBezTo>
                          <a:pt x="311563" y="135446"/>
                          <a:pt x="355473" y="103156"/>
                          <a:pt x="392525" y="63151"/>
                        </a:cubicBezTo>
                        <a:lnTo>
                          <a:pt x="394145" y="61436"/>
                        </a:lnTo>
                        <a:lnTo>
                          <a:pt x="416719" y="82201"/>
                        </a:lnTo>
                        <a:lnTo>
                          <a:pt x="423100" y="0"/>
                        </a:lnTo>
                        <a:lnTo>
                          <a:pt x="340328" y="11906"/>
                        </a:lnTo>
                        <a:lnTo>
                          <a:pt x="362712" y="32480"/>
                        </a:lnTo>
                        <a:lnTo>
                          <a:pt x="361093" y="34195"/>
                        </a:lnTo>
                        <a:cubicBezTo>
                          <a:pt x="327946" y="69913"/>
                          <a:pt x="288703" y="98869"/>
                          <a:pt x="244602" y="120205"/>
                        </a:cubicBezTo>
                        <a:cubicBezTo>
                          <a:pt x="208978" y="137446"/>
                          <a:pt x="170117" y="149828"/>
                          <a:pt x="128873" y="156972"/>
                        </a:cubicBezTo>
                        <a:cubicBezTo>
                          <a:pt x="91916" y="163449"/>
                          <a:pt x="60007" y="164401"/>
                          <a:pt x="39719" y="164116"/>
                        </a:cubicBezTo>
                        <a:close/>
                      </a:path>
                    </a:pathLst>
                  </a:custGeom>
                  <a:grpFill/>
                  <a:ln w="9525" cap="flat">
                    <a:noFill/>
                    <a:prstDash val="solid"/>
                    <a:miter/>
                  </a:ln>
                </p:spPr>
                <p:txBody>
                  <a:bodyPr rtlCol="0" anchor="ctr"/>
                  <a:lstStyle/>
                  <a:p>
                    <a:endParaRPr lang="en-US" dirty="0"/>
                  </a:p>
                </p:txBody>
              </p:sp>
            </p:grpSp>
            <p:sp>
              <p:nvSpPr>
                <p:cNvPr id="1630" name="Freeform: Shape 1629">
                  <a:extLst>
                    <a:ext uri="{FF2B5EF4-FFF2-40B4-BE49-F238E27FC236}">
                      <a16:creationId xmlns:a16="http://schemas.microsoft.com/office/drawing/2014/main" id="{25401DE5-EC90-4409-0CBB-4465CEED036B}"/>
                    </a:ext>
                  </a:extLst>
                </p:cNvPr>
                <p:cNvSpPr/>
                <p:nvPr/>
              </p:nvSpPr>
              <p:spPr>
                <a:xfrm>
                  <a:off x="5891307" y="2012479"/>
                  <a:ext cx="321468" cy="169301"/>
                </a:xfrm>
                <a:custGeom>
                  <a:avLst/>
                  <a:gdLst>
                    <a:gd name="connsiteX0" fmla="*/ 0 w 321468"/>
                    <a:gd name="connsiteY0" fmla="*/ 162840 h 169301"/>
                    <a:gd name="connsiteX1" fmla="*/ 198501 w 321468"/>
                    <a:gd name="connsiteY1" fmla="*/ 130836 h 169301"/>
                    <a:gd name="connsiteX2" fmla="*/ 321469 w 321468"/>
                    <a:gd name="connsiteY2" fmla="*/ 53493 h 169301"/>
                    <a:gd name="connsiteX3" fmla="*/ 154781 w 321468"/>
                    <a:gd name="connsiteY3" fmla="*/ 1391 h 169301"/>
                    <a:gd name="connsiteX4" fmla="*/ 0 w 321468"/>
                    <a:gd name="connsiteY4" fmla="*/ 162840 h 169301"/>
                    <a:gd name="connsiteX5" fmla="*/ 0 w 321468"/>
                    <a:gd name="connsiteY5" fmla="*/ 162840 h 16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 h="169301">
                      <a:moveTo>
                        <a:pt x="0" y="162840"/>
                      </a:moveTo>
                      <a:cubicBezTo>
                        <a:pt x="41053" y="165697"/>
                        <a:pt x="115538" y="165316"/>
                        <a:pt x="198501" y="130836"/>
                      </a:cubicBezTo>
                      <a:cubicBezTo>
                        <a:pt x="254413" y="107690"/>
                        <a:pt x="295180" y="76924"/>
                        <a:pt x="321469" y="53493"/>
                      </a:cubicBezTo>
                      <a:cubicBezTo>
                        <a:pt x="311372" y="44635"/>
                        <a:pt x="247460" y="-9277"/>
                        <a:pt x="154781" y="1391"/>
                      </a:cubicBezTo>
                      <a:cubicBezTo>
                        <a:pt x="57912" y="12440"/>
                        <a:pt x="7144" y="152267"/>
                        <a:pt x="0" y="162840"/>
                      </a:cubicBezTo>
                      <a:cubicBezTo>
                        <a:pt x="0" y="185224"/>
                        <a:pt x="0" y="140456"/>
                        <a:pt x="0" y="162840"/>
                      </a:cubicBezTo>
                      <a:close/>
                    </a:path>
                  </a:pathLst>
                </a:custGeom>
                <a:grpFill/>
                <a:ln w="9525" cap="flat">
                  <a:noFill/>
                  <a:prstDash val="solid"/>
                  <a:miter/>
                </a:ln>
              </p:spPr>
              <p:txBody>
                <a:bodyPr rtlCol="0" anchor="ctr"/>
                <a:lstStyle/>
                <a:p>
                  <a:endParaRPr lang="en-US" dirty="0"/>
                </a:p>
              </p:txBody>
            </p:sp>
            <p:sp>
              <p:nvSpPr>
                <p:cNvPr id="1631" name="Freeform: Shape 1630">
                  <a:extLst>
                    <a:ext uri="{FF2B5EF4-FFF2-40B4-BE49-F238E27FC236}">
                      <a16:creationId xmlns:a16="http://schemas.microsoft.com/office/drawing/2014/main" id="{FB4D90F6-BE11-B3BF-FCE8-CE610CBF3528}"/>
                    </a:ext>
                  </a:extLst>
                </p:cNvPr>
                <p:cNvSpPr/>
                <p:nvPr/>
              </p:nvSpPr>
              <p:spPr>
                <a:xfrm>
                  <a:off x="6192202" y="2166365"/>
                  <a:ext cx="97059" cy="259746"/>
                </a:xfrm>
                <a:custGeom>
                  <a:avLst/>
                  <a:gdLst>
                    <a:gd name="connsiteX0" fmla="*/ 96393 w 97059"/>
                    <a:gd name="connsiteY0" fmla="*/ 0 h 259746"/>
                    <a:gd name="connsiteX1" fmla="*/ 97060 w 97059"/>
                    <a:gd name="connsiteY1" fmla="*/ 82296 h 259746"/>
                    <a:gd name="connsiteX2" fmla="*/ 85344 w 97059"/>
                    <a:gd name="connsiteY2" fmla="*/ 82296 h 259746"/>
                    <a:gd name="connsiteX3" fmla="*/ 85344 w 97059"/>
                    <a:gd name="connsiteY3" fmla="*/ 259747 h 259746"/>
                    <a:gd name="connsiteX4" fmla="*/ 0 w 97059"/>
                    <a:gd name="connsiteY4" fmla="*/ 259747 h 259746"/>
                    <a:gd name="connsiteX5" fmla="*/ 0 w 97059"/>
                    <a:gd name="connsiteY5" fmla="*/ 48292 h 259746"/>
                    <a:gd name="connsiteX6" fmla="*/ 30671 w 97059"/>
                    <a:gd name="connsiteY6" fmla="*/ 28480 h 259746"/>
                    <a:gd name="connsiteX7" fmla="*/ 67151 w 97059"/>
                    <a:gd name="connsiteY7" fmla="*/ 0 h 259746"/>
                    <a:gd name="connsiteX8" fmla="*/ 96393 w 97059"/>
                    <a:gd name="connsiteY8" fmla="*/ 0 h 25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9" h="259746">
                      <a:moveTo>
                        <a:pt x="96393" y="0"/>
                      </a:moveTo>
                      <a:lnTo>
                        <a:pt x="97060" y="82296"/>
                      </a:lnTo>
                      <a:lnTo>
                        <a:pt x="85344" y="82296"/>
                      </a:lnTo>
                      <a:lnTo>
                        <a:pt x="85344" y="259747"/>
                      </a:lnTo>
                      <a:lnTo>
                        <a:pt x="0" y="259747"/>
                      </a:lnTo>
                      <a:lnTo>
                        <a:pt x="0" y="48292"/>
                      </a:lnTo>
                      <a:lnTo>
                        <a:pt x="30671" y="28480"/>
                      </a:lnTo>
                      <a:lnTo>
                        <a:pt x="67151" y="0"/>
                      </a:lnTo>
                      <a:lnTo>
                        <a:pt x="96393" y="0"/>
                      </a:lnTo>
                      <a:close/>
                    </a:path>
                  </a:pathLst>
                </a:custGeom>
                <a:grpFill/>
                <a:ln w="9525" cap="flat">
                  <a:noFill/>
                  <a:prstDash val="solid"/>
                  <a:miter/>
                </a:ln>
              </p:spPr>
              <p:txBody>
                <a:bodyPr rtlCol="0" anchor="ctr"/>
                <a:lstStyle/>
                <a:p>
                  <a:endParaRPr lang="en-US" dirty="0"/>
                </a:p>
              </p:txBody>
            </p:sp>
            <p:sp>
              <p:nvSpPr>
                <p:cNvPr id="1632" name="Freeform: Shape 1631">
                  <a:extLst>
                    <a:ext uri="{FF2B5EF4-FFF2-40B4-BE49-F238E27FC236}">
                      <a16:creationId xmlns:a16="http://schemas.microsoft.com/office/drawing/2014/main" id="{CC5EBEF4-2809-8CDF-AC22-02A2B3989E4B}"/>
                    </a:ext>
                  </a:extLst>
                </p:cNvPr>
                <p:cNvSpPr/>
                <p:nvPr/>
              </p:nvSpPr>
              <p:spPr>
                <a:xfrm>
                  <a:off x="6223444"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633" name="Freeform: Shape 1632">
                  <a:extLst>
                    <a:ext uri="{FF2B5EF4-FFF2-40B4-BE49-F238E27FC236}">
                      <a16:creationId xmlns:a16="http://schemas.microsoft.com/office/drawing/2014/main" id="{E4C71BF1-4CF3-4070-E193-1477CB3F60EF}"/>
                    </a:ext>
                  </a:extLst>
                </p:cNvPr>
                <p:cNvSpPr/>
                <p:nvPr/>
              </p:nvSpPr>
              <p:spPr>
                <a:xfrm>
                  <a:off x="6161055" y="2340196"/>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634" name="Freeform: Shape 1633">
                  <a:extLst>
                    <a:ext uri="{FF2B5EF4-FFF2-40B4-BE49-F238E27FC236}">
                      <a16:creationId xmlns:a16="http://schemas.microsoft.com/office/drawing/2014/main" id="{65D52025-E22E-2AEC-63F7-4C0687BED264}"/>
                    </a:ext>
                  </a:extLst>
                </p:cNvPr>
                <p:cNvSpPr/>
                <p:nvPr/>
              </p:nvSpPr>
              <p:spPr>
                <a:xfrm>
                  <a:off x="6223444"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sp>
              <p:nvSpPr>
                <p:cNvPr id="1635" name="Freeform: Shape 1634">
                  <a:extLst>
                    <a:ext uri="{FF2B5EF4-FFF2-40B4-BE49-F238E27FC236}">
                      <a16:creationId xmlns:a16="http://schemas.microsoft.com/office/drawing/2014/main" id="{6B4D3182-C71B-9FFC-013B-70761DBFA260}"/>
                    </a:ext>
                  </a:extLst>
                </p:cNvPr>
                <p:cNvSpPr/>
                <p:nvPr/>
              </p:nvSpPr>
              <p:spPr>
                <a:xfrm>
                  <a:off x="6161055" y="2257805"/>
                  <a:ext cx="31242" cy="47910"/>
                </a:xfrm>
                <a:custGeom>
                  <a:avLst/>
                  <a:gdLst>
                    <a:gd name="connsiteX0" fmla="*/ 0 w 31242"/>
                    <a:gd name="connsiteY0" fmla="*/ 0 h 47910"/>
                    <a:gd name="connsiteX1" fmla="*/ 31242 w 31242"/>
                    <a:gd name="connsiteY1" fmla="*/ 0 h 47910"/>
                    <a:gd name="connsiteX2" fmla="*/ 31242 w 31242"/>
                    <a:gd name="connsiteY2" fmla="*/ 47911 h 47910"/>
                    <a:gd name="connsiteX3" fmla="*/ 0 w 31242"/>
                    <a:gd name="connsiteY3" fmla="*/ 47911 h 47910"/>
                  </a:gdLst>
                  <a:ahLst/>
                  <a:cxnLst>
                    <a:cxn ang="0">
                      <a:pos x="connsiteX0" y="connsiteY0"/>
                    </a:cxn>
                    <a:cxn ang="0">
                      <a:pos x="connsiteX1" y="connsiteY1"/>
                    </a:cxn>
                    <a:cxn ang="0">
                      <a:pos x="connsiteX2" y="connsiteY2"/>
                    </a:cxn>
                    <a:cxn ang="0">
                      <a:pos x="connsiteX3" y="connsiteY3"/>
                    </a:cxn>
                  </a:cxnLst>
                  <a:rect l="l" t="t" r="r" b="b"/>
                  <a:pathLst>
                    <a:path w="31242" h="47910">
                      <a:moveTo>
                        <a:pt x="0" y="0"/>
                      </a:moveTo>
                      <a:lnTo>
                        <a:pt x="31242" y="0"/>
                      </a:lnTo>
                      <a:lnTo>
                        <a:pt x="31242" y="47911"/>
                      </a:lnTo>
                      <a:lnTo>
                        <a:pt x="0" y="47911"/>
                      </a:lnTo>
                      <a:close/>
                    </a:path>
                  </a:pathLst>
                </a:custGeom>
                <a:grpFill/>
                <a:ln w="9525" cap="flat">
                  <a:noFill/>
                  <a:prstDash val="solid"/>
                  <a:miter/>
                </a:ln>
              </p:spPr>
              <p:txBody>
                <a:bodyPr rtlCol="0" anchor="ctr"/>
                <a:lstStyle/>
                <a:p>
                  <a:endParaRPr lang="en-US" dirty="0"/>
                </a:p>
              </p:txBody>
            </p:sp>
          </p:grpSp>
        </p:grpSp>
        <p:grpSp>
          <p:nvGrpSpPr>
            <p:cNvPr id="1611" name="Graphic 23">
              <a:extLst>
                <a:ext uri="{FF2B5EF4-FFF2-40B4-BE49-F238E27FC236}">
                  <a16:creationId xmlns:a16="http://schemas.microsoft.com/office/drawing/2014/main" id="{02AD6DF8-1989-DBA1-6CE6-EDA197CD9EAF}"/>
                </a:ext>
              </a:extLst>
            </p:cNvPr>
            <p:cNvGrpSpPr/>
            <p:nvPr/>
          </p:nvGrpSpPr>
          <p:grpSpPr>
            <a:xfrm>
              <a:off x="9465155" y="3342890"/>
              <a:ext cx="320040" cy="320040"/>
              <a:chOff x="5753100" y="3486149"/>
              <a:chExt cx="685800" cy="685800"/>
            </a:xfrm>
            <a:solidFill>
              <a:srgbClr val="D9D9D9"/>
            </a:solidFill>
          </p:grpSpPr>
          <p:sp>
            <p:nvSpPr>
              <p:cNvPr id="1617" name="Freeform: Shape 1616">
                <a:extLst>
                  <a:ext uri="{FF2B5EF4-FFF2-40B4-BE49-F238E27FC236}">
                    <a16:creationId xmlns:a16="http://schemas.microsoft.com/office/drawing/2014/main" id="{0E4C5AAA-A212-C1BC-B665-80BCE449ED5A}"/>
                  </a:ext>
                </a:extLst>
              </p:cNvPr>
              <p:cNvSpPr/>
              <p:nvPr/>
            </p:nvSpPr>
            <p:spPr>
              <a:xfrm>
                <a:off x="5753100" y="348614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618" name="Graphic 23">
                <a:extLst>
                  <a:ext uri="{FF2B5EF4-FFF2-40B4-BE49-F238E27FC236}">
                    <a16:creationId xmlns:a16="http://schemas.microsoft.com/office/drawing/2014/main" id="{C3C987EC-AE16-A123-2773-4E13AF6155EC}"/>
                  </a:ext>
                </a:extLst>
              </p:cNvPr>
              <p:cNvGrpSpPr/>
              <p:nvPr/>
            </p:nvGrpSpPr>
            <p:grpSpPr>
              <a:xfrm>
                <a:off x="5846338" y="3613689"/>
                <a:ext cx="521028" cy="393628"/>
                <a:chOff x="5846338" y="3613689"/>
                <a:chExt cx="521028" cy="393628"/>
              </a:xfrm>
              <a:grpFill/>
            </p:grpSpPr>
            <p:grpSp>
              <p:nvGrpSpPr>
                <p:cNvPr id="1619" name="Graphic 23">
                  <a:extLst>
                    <a:ext uri="{FF2B5EF4-FFF2-40B4-BE49-F238E27FC236}">
                      <a16:creationId xmlns:a16="http://schemas.microsoft.com/office/drawing/2014/main" id="{C4E28943-7D58-7EB1-CEB4-06C0E2CAAFBD}"/>
                    </a:ext>
                  </a:extLst>
                </p:cNvPr>
                <p:cNvGrpSpPr/>
                <p:nvPr/>
              </p:nvGrpSpPr>
              <p:grpSpPr>
                <a:xfrm>
                  <a:off x="5989796" y="3613689"/>
                  <a:ext cx="377570" cy="339852"/>
                  <a:chOff x="5989796" y="3613689"/>
                  <a:chExt cx="377570" cy="339852"/>
                </a:xfrm>
                <a:grpFill/>
              </p:grpSpPr>
              <p:sp>
                <p:nvSpPr>
                  <p:cNvPr id="1623" name="Freeform: Shape 1622">
                    <a:extLst>
                      <a:ext uri="{FF2B5EF4-FFF2-40B4-BE49-F238E27FC236}">
                        <a16:creationId xmlns:a16="http://schemas.microsoft.com/office/drawing/2014/main" id="{2A2275E0-0731-50E9-7ADE-321DFBE801AC}"/>
                      </a:ext>
                    </a:extLst>
                  </p:cNvPr>
                  <p:cNvSpPr/>
                  <p:nvPr/>
                </p:nvSpPr>
                <p:spPr>
                  <a:xfrm>
                    <a:off x="6079857" y="3661171"/>
                    <a:ext cx="207975" cy="239982"/>
                  </a:xfrm>
                  <a:custGeom>
                    <a:avLst/>
                    <a:gdLst>
                      <a:gd name="connsiteX0" fmla="*/ 196260 w 207975"/>
                      <a:gd name="connsiteY0" fmla="*/ 67389 h 239982"/>
                      <a:gd name="connsiteX1" fmla="*/ 150159 w 207975"/>
                      <a:gd name="connsiteY1" fmla="*/ 67389 h 239982"/>
                      <a:gd name="connsiteX2" fmla="*/ 148159 w 207975"/>
                      <a:gd name="connsiteY2" fmla="*/ 66246 h 239982"/>
                      <a:gd name="connsiteX3" fmla="*/ 115012 w 207975"/>
                      <a:gd name="connsiteY3" fmla="*/ 11763 h 239982"/>
                      <a:gd name="connsiteX4" fmla="*/ 76721 w 207975"/>
                      <a:gd name="connsiteY4" fmla="*/ 7286 h 239982"/>
                      <a:gd name="connsiteX5" fmla="*/ 6046 w 207975"/>
                      <a:gd name="connsiteY5" fmla="*/ 78629 h 239982"/>
                      <a:gd name="connsiteX6" fmla="*/ 10141 w 207975"/>
                      <a:gd name="connsiteY6" fmla="*/ 111299 h 239982"/>
                      <a:gd name="connsiteX7" fmla="*/ 82150 w 207975"/>
                      <a:gd name="connsiteY7" fmla="*/ 154257 h 239982"/>
                      <a:gd name="connsiteX8" fmla="*/ 82150 w 207975"/>
                      <a:gd name="connsiteY8" fmla="*/ 223028 h 239982"/>
                      <a:gd name="connsiteX9" fmla="*/ 99105 w 207975"/>
                      <a:gd name="connsiteY9" fmla="*/ 239982 h 239982"/>
                      <a:gd name="connsiteX10" fmla="*/ 99105 w 207975"/>
                      <a:gd name="connsiteY10" fmla="*/ 239982 h 239982"/>
                      <a:gd name="connsiteX11" fmla="*/ 116060 w 207975"/>
                      <a:gd name="connsiteY11" fmla="*/ 223028 h 239982"/>
                      <a:gd name="connsiteX12" fmla="*/ 116060 w 207975"/>
                      <a:gd name="connsiteY12" fmla="*/ 131302 h 239982"/>
                      <a:gd name="connsiteX13" fmla="*/ 106439 w 207975"/>
                      <a:gd name="connsiteY13" fmla="*/ 115205 h 239982"/>
                      <a:gd name="connsiteX14" fmla="*/ 64243 w 207975"/>
                      <a:gd name="connsiteY14" fmla="*/ 92725 h 239982"/>
                      <a:gd name="connsiteX15" fmla="*/ 105582 w 207975"/>
                      <a:gd name="connsiteY15" fmla="*/ 51387 h 239982"/>
                      <a:gd name="connsiteX16" fmla="*/ 130537 w 207975"/>
                      <a:gd name="connsiteY16" fmla="*/ 89297 h 239982"/>
                      <a:gd name="connsiteX17" fmla="*/ 133776 w 207975"/>
                      <a:gd name="connsiteY17" fmla="*/ 91011 h 239982"/>
                      <a:gd name="connsiteX18" fmla="*/ 196165 w 207975"/>
                      <a:gd name="connsiteY18" fmla="*/ 91011 h 239982"/>
                      <a:gd name="connsiteX19" fmla="*/ 207976 w 207975"/>
                      <a:gd name="connsiteY19" fmla="*/ 79200 h 239982"/>
                      <a:gd name="connsiteX20" fmla="*/ 207976 w 207975"/>
                      <a:gd name="connsiteY20" fmla="*/ 79200 h 239982"/>
                      <a:gd name="connsiteX21" fmla="*/ 196165 w 207975"/>
                      <a:gd name="connsiteY21" fmla="*/ 67389 h 23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975" h="239982">
                        <a:moveTo>
                          <a:pt x="196260" y="67389"/>
                        </a:moveTo>
                        <a:lnTo>
                          <a:pt x="150159" y="67389"/>
                        </a:lnTo>
                        <a:cubicBezTo>
                          <a:pt x="149397" y="67389"/>
                          <a:pt x="148635" y="67008"/>
                          <a:pt x="148159" y="66246"/>
                        </a:cubicBezTo>
                        <a:lnTo>
                          <a:pt x="115012" y="11763"/>
                        </a:lnTo>
                        <a:cubicBezTo>
                          <a:pt x="106725" y="-1858"/>
                          <a:pt x="87961" y="-4048"/>
                          <a:pt x="76721" y="7286"/>
                        </a:cubicBezTo>
                        <a:lnTo>
                          <a:pt x="6046" y="78629"/>
                        </a:lnTo>
                        <a:cubicBezTo>
                          <a:pt x="-3479" y="88249"/>
                          <a:pt x="-1479" y="104346"/>
                          <a:pt x="10141" y="111299"/>
                        </a:cubicBezTo>
                        <a:lnTo>
                          <a:pt x="82150" y="154257"/>
                        </a:lnTo>
                        <a:lnTo>
                          <a:pt x="82150" y="223028"/>
                        </a:lnTo>
                        <a:cubicBezTo>
                          <a:pt x="82150" y="232362"/>
                          <a:pt x="89770" y="239982"/>
                          <a:pt x="99105" y="239982"/>
                        </a:cubicBezTo>
                        <a:lnTo>
                          <a:pt x="99105" y="239982"/>
                        </a:lnTo>
                        <a:cubicBezTo>
                          <a:pt x="108439" y="239982"/>
                          <a:pt x="116060" y="232362"/>
                          <a:pt x="116060" y="223028"/>
                        </a:cubicBezTo>
                        <a:lnTo>
                          <a:pt x="116060" y="131302"/>
                        </a:lnTo>
                        <a:cubicBezTo>
                          <a:pt x="116060" y="124539"/>
                          <a:pt x="112345" y="118348"/>
                          <a:pt x="106439" y="115205"/>
                        </a:cubicBezTo>
                        <a:lnTo>
                          <a:pt x="64243" y="92725"/>
                        </a:lnTo>
                        <a:lnTo>
                          <a:pt x="105582" y="51387"/>
                        </a:lnTo>
                        <a:lnTo>
                          <a:pt x="130537" y="89297"/>
                        </a:lnTo>
                        <a:cubicBezTo>
                          <a:pt x="131204" y="90344"/>
                          <a:pt x="132442" y="91011"/>
                          <a:pt x="133776" y="91011"/>
                        </a:cubicBezTo>
                        <a:lnTo>
                          <a:pt x="196165" y="91011"/>
                        </a:lnTo>
                        <a:cubicBezTo>
                          <a:pt x="202737" y="91011"/>
                          <a:pt x="207976" y="85677"/>
                          <a:pt x="207976" y="79200"/>
                        </a:cubicBezTo>
                        <a:lnTo>
                          <a:pt x="207976" y="79200"/>
                        </a:lnTo>
                        <a:cubicBezTo>
                          <a:pt x="207976" y="72628"/>
                          <a:pt x="202642" y="67389"/>
                          <a:pt x="196165" y="67389"/>
                        </a:cubicBezTo>
                        <a:close/>
                      </a:path>
                    </a:pathLst>
                  </a:custGeom>
                  <a:grpFill/>
                  <a:ln w="9525" cap="flat">
                    <a:noFill/>
                    <a:prstDash val="solid"/>
                    <a:miter/>
                  </a:ln>
                </p:spPr>
                <p:txBody>
                  <a:bodyPr rtlCol="0" anchor="ctr"/>
                  <a:lstStyle/>
                  <a:p>
                    <a:endParaRPr lang="en-US" dirty="0"/>
                  </a:p>
                </p:txBody>
              </p:sp>
              <p:sp>
                <p:nvSpPr>
                  <p:cNvPr id="1624" name="Freeform: Shape 1623">
                    <a:extLst>
                      <a:ext uri="{FF2B5EF4-FFF2-40B4-BE49-F238E27FC236}">
                        <a16:creationId xmlns:a16="http://schemas.microsoft.com/office/drawing/2014/main" id="{C9997305-9E73-375E-3B48-8B742404D306}"/>
                      </a:ext>
                    </a:extLst>
                  </p:cNvPr>
                  <p:cNvSpPr/>
                  <p:nvPr/>
                </p:nvSpPr>
                <p:spPr>
                  <a:xfrm>
                    <a:off x="5989796"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1625" name="Freeform: Shape 1624">
                    <a:extLst>
                      <a:ext uri="{FF2B5EF4-FFF2-40B4-BE49-F238E27FC236}">
                        <a16:creationId xmlns:a16="http://schemas.microsoft.com/office/drawing/2014/main" id="{79165329-E6A9-76A8-2F20-8D71B82F079B}"/>
                      </a:ext>
                    </a:extLst>
                  </p:cNvPr>
                  <p:cNvSpPr/>
                  <p:nvPr/>
                </p:nvSpPr>
                <p:spPr>
                  <a:xfrm>
                    <a:off x="6213443" y="3799617"/>
                    <a:ext cx="153923" cy="153924"/>
                  </a:xfrm>
                  <a:custGeom>
                    <a:avLst/>
                    <a:gdLst>
                      <a:gd name="connsiteX0" fmla="*/ 76962 w 153923"/>
                      <a:gd name="connsiteY0" fmla="*/ 15621 h 153924"/>
                      <a:gd name="connsiteX1" fmla="*/ 138303 w 153923"/>
                      <a:gd name="connsiteY1" fmla="*/ 76962 h 153924"/>
                      <a:gd name="connsiteX2" fmla="*/ 76962 w 153923"/>
                      <a:gd name="connsiteY2" fmla="*/ 138303 h 153924"/>
                      <a:gd name="connsiteX3" fmla="*/ 15621 w 153923"/>
                      <a:gd name="connsiteY3" fmla="*/ 76962 h 153924"/>
                      <a:gd name="connsiteX4" fmla="*/ 76962 w 153923"/>
                      <a:gd name="connsiteY4" fmla="*/ 15621 h 153924"/>
                      <a:gd name="connsiteX5" fmla="*/ 76962 w 153923"/>
                      <a:gd name="connsiteY5" fmla="*/ 0 h 153924"/>
                      <a:gd name="connsiteX6" fmla="*/ 0 w 153923"/>
                      <a:gd name="connsiteY6" fmla="*/ 76962 h 153924"/>
                      <a:gd name="connsiteX7" fmla="*/ 76962 w 153923"/>
                      <a:gd name="connsiteY7" fmla="*/ 153924 h 153924"/>
                      <a:gd name="connsiteX8" fmla="*/ 153924 w 153923"/>
                      <a:gd name="connsiteY8" fmla="*/ 76962 h 153924"/>
                      <a:gd name="connsiteX9" fmla="*/ 76962 w 153923"/>
                      <a:gd name="connsiteY9" fmla="*/ 0 h 153924"/>
                      <a:gd name="connsiteX10" fmla="*/ 76962 w 153923"/>
                      <a:gd name="connsiteY10" fmla="*/ 0 h 1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923" h="153924">
                        <a:moveTo>
                          <a:pt x="76962" y="15621"/>
                        </a:moveTo>
                        <a:cubicBezTo>
                          <a:pt x="110776" y="15621"/>
                          <a:pt x="138303" y="43148"/>
                          <a:pt x="138303" y="76962"/>
                        </a:cubicBezTo>
                        <a:cubicBezTo>
                          <a:pt x="138303" y="110776"/>
                          <a:pt x="110776" y="138303"/>
                          <a:pt x="76962" y="138303"/>
                        </a:cubicBezTo>
                        <a:cubicBezTo>
                          <a:pt x="43148" y="138303"/>
                          <a:pt x="15621" y="110776"/>
                          <a:pt x="15621" y="76962"/>
                        </a:cubicBezTo>
                        <a:cubicBezTo>
                          <a:pt x="15621" y="43148"/>
                          <a:pt x="43148" y="15621"/>
                          <a:pt x="76962" y="15621"/>
                        </a:cubicBezTo>
                        <a:moveTo>
                          <a:pt x="76962" y="0"/>
                        </a:moveTo>
                        <a:cubicBezTo>
                          <a:pt x="34480" y="0"/>
                          <a:pt x="0" y="34480"/>
                          <a:pt x="0" y="76962"/>
                        </a:cubicBezTo>
                        <a:cubicBezTo>
                          <a:pt x="0" y="119444"/>
                          <a:pt x="34480" y="153924"/>
                          <a:pt x="76962" y="153924"/>
                        </a:cubicBezTo>
                        <a:cubicBezTo>
                          <a:pt x="119443" y="153924"/>
                          <a:pt x="153924" y="119444"/>
                          <a:pt x="153924" y="76962"/>
                        </a:cubicBezTo>
                        <a:cubicBezTo>
                          <a:pt x="153924" y="34480"/>
                          <a:pt x="119443" y="0"/>
                          <a:pt x="76962" y="0"/>
                        </a:cubicBezTo>
                        <a:lnTo>
                          <a:pt x="76962" y="0"/>
                        </a:lnTo>
                        <a:close/>
                      </a:path>
                    </a:pathLst>
                  </a:custGeom>
                  <a:grpFill/>
                  <a:ln w="9525" cap="flat">
                    <a:noFill/>
                    <a:prstDash val="solid"/>
                    <a:miter/>
                  </a:ln>
                </p:spPr>
                <p:txBody>
                  <a:bodyPr rtlCol="0" anchor="ctr"/>
                  <a:lstStyle/>
                  <a:p>
                    <a:endParaRPr lang="en-US" dirty="0"/>
                  </a:p>
                </p:txBody>
              </p:sp>
              <p:sp>
                <p:nvSpPr>
                  <p:cNvPr id="1626" name="Freeform: Shape 1625">
                    <a:extLst>
                      <a:ext uri="{FF2B5EF4-FFF2-40B4-BE49-F238E27FC236}">
                        <a16:creationId xmlns:a16="http://schemas.microsoft.com/office/drawing/2014/main" id="{A1C85499-FE7C-21AB-F90C-D80E07B405BE}"/>
                      </a:ext>
                    </a:extLst>
                  </p:cNvPr>
                  <p:cNvSpPr/>
                  <p:nvPr/>
                </p:nvSpPr>
                <p:spPr>
                  <a:xfrm>
                    <a:off x="6189821" y="3613689"/>
                    <a:ext cx="58293" cy="58293"/>
                  </a:xfrm>
                  <a:custGeom>
                    <a:avLst/>
                    <a:gdLst>
                      <a:gd name="connsiteX0" fmla="*/ 58293 w 58293"/>
                      <a:gd name="connsiteY0" fmla="*/ 29147 h 58293"/>
                      <a:gd name="connsiteX1" fmla="*/ 29146 w 58293"/>
                      <a:gd name="connsiteY1" fmla="*/ 58293 h 58293"/>
                      <a:gd name="connsiteX2" fmla="*/ 0 w 58293"/>
                      <a:gd name="connsiteY2" fmla="*/ 29147 h 58293"/>
                      <a:gd name="connsiteX3" fmla="*/ 29146 w 58293"/>
                      <a:gd name="connsiteY3" fmla="*/ 0 h 58293"/>
                      <a:gd name="connsiteX4" fmla="*/ 58293 w 58293"/>
                      <a:gd name="connsiteY4" fmla="*/ 29147 h 58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 h="58293">
                        <a:moveTo>
                          <a:pt x="58293" y="29147"/>
                        </a:moveTo>
                        <a:cubicBezTo>
                          <a:pt x="58293" y="45244"/>
                          <a:pt x="45244" y="58293"/>
                          <a:pt x="29146" y="58293"/>
                        </a:cubicBezTo>
                        <a:cubicBezTo>
                          <a:pt x="13049" y="58293"/>
                          <a:pt x="0" y="45244"/>
                          <a:pt x="0" y="29147"/>
                        </a:cubicBezTo>
                        <a:cubicBezTo>
                          <a:pt x="0" y="13049"/>
                          <a:pt x="13049" y="0"/>
                          <a:pt x="29146" y="0"/>
                        </a:cubicBezTo>
                        <a:cubicBezTo>
                          <a:pt x="45244" y="0"/>
                          <a:pt x="58293" y="13049"/>
                          <a:pt x="58293" y="29147"/>
                        </a:cubicBezTo>
                        <a:close/>
                      </a:path>
                    </a:pathLst>
                  </a:custGeom>
                  <a:grpFill/>
                  <a:ln w="9525" cap="flat">
                    <a:noFill/>
                    <a:prstDash val="solid"/>
                    <a:miter/>
                  </a:ln>
                </p:spPr>
                <p:txBody>
                  <a:bodyPr rtlCol="0" anchor="ctr"/>
                  <a:lstStyle/>
                  <a:p>
                    <a:endParaRPr lang="en-US" dirty="0"/>
                  </a:p>
                </p:txBody>
              </p:sp>
            </p:grpSp>
            <p:grpSp>
              <p:nvGrpSpPr>
                <p:cNvPr id="1620" name="Graphic 23">
                  <a:extLst>
                    <a:ext uri="{FF2B5EF4-FFF2-40B4-BE49-F238E27FC236}">
                      <a16:creationId xmlns:a16="http://schemas.microsoft.com/office/drawing/2014/main" id="{B2C802C4-AF17-AB6A-D3BD-241FB07112AF}"/>
                    </a:ext>
                  </a:extLst>
                </p:cNvPr>
                <p:cNvGrpSpPr/>
                <p:nvPr/>
              </p:nvGrpSpPr>
              <p:grpSpPr>
                <a:xfrm>
                  <a:off x="5846338" y="3667600"/>
                  <a:ext cx="206132" cy="339717"/>
                  <a:chOff x="5846338" y="3667600"/>
                  <a:chExt cx="206132" cy="339717"/>
                </a:xfrm>
                <a:grpFill/>
              </p:grpSpPr>
              <p:sp>
                <p:nvSpPr>
                  <p:cNvPr id="1621" name="Freeform: Shape 1620">
                    <a:extLst>
                      <a:ext uri="{FF2B5EF4-FFF2-40B4-BE49-F238E27FC236}">
                        <a16:creationId xmlns:a16="http://schemas.microsoft.com/office/drawing/2014/main" id="{A8F7A74B-819D-979F-7671-BAB0E9687200}"/>
                      </a:ext>
                    </a:extLst>
                  </p:cNvPr>
                  <p:cNvSpPr/>
                  <p:nvPr/>
                </p:nvSpPr>
                <p:spPr>
                  <a:xfrm>
                    <a:off x="5846338" y="3743991"/>
                    <a:ext cx="206132" cy="263326"/>
                  </a:xfrm>
                  <a:custGeom>
                    <a:avLst/>
                    <a:gdLst>
                      <a:gd name="connsiteX0" fmla="*/ 136123 w 206132"/>
                      <a:gd name="connsiteY0" fmla="*/ 93250 h 263326"/>
                      <a:gd name="connsiteX1" fmla="*/ 188225 w 206132"/>
                      <a:gd name="connsiteY1" fmla="*/ 118015 h 263326"/>
                      <a:gd name="connsiteX2" fmla="*/ 205370 w 206132"/>
                      <a:gd name="connsiteY2" fmla="*/ 111062 h 263326"/>
                      <a:gd name="connsiteX3" fmla="*/ 205370 w 206132"/>
                      <a:gd name="connsiteY3" fmla="*/ 111062 h 263326"/>
                      <a:gd name="connsiteX4" fmla="*/ 199179 w 206132"/>
                      <a:gd name="connsiteY4" fmla="*/ 95536 h 263326"/>
                      <a:gd name="connsiteX5" fmla="*/ 154602 w 206132"/>
                      <a:gd name="connsiteY5" fmla="*/ 73628 h 263326"/>
                      <a:gd name="connsiteX6" fmla="*/ 147267 w 206132"/>
                      <a:gd name="connsiteY6" fmla="*/ 66199 h 263326"/>
                      <a:gd name="connsiteX7" fmla="*/ 120026 w 206132"/>
                      <a:gd name="connsiteY7" fmla="*/ 8191 h 263326"/>
                      <a:gd name="connsiteX8" fmla="*/ 107072 w 206132"/>
                      <a:gd name="connsiteY8" fmla="*/ 0 h 263326"/>
                      <a:gd name="connsiteX9" fmla="*/ 82212 w 206132"/>
                      <a:gd name="connsiteY9" fmla="*/ 0 h 263326"/>
                      <a:gd name="connsiteX10" fmla="*/ 72782 w 206132"/>
                      <a:gd name="connsiteY10" fmla="*/ 3524 h 263326"/>
                      <a:gd name="connsiteX11" fmla="*/ 22299 w 206132"/>
                      <a:gd name="connsiteY11" fmla="*/ 47434 h 263326"/>
                      <a:gd name="connsiteX12" fmla="*/ 18108 w 206132"/>
                      <a:gd name="connsiteY12" fmla="*/ 55150 h 263326"/>
                      <a:gd name="connsiteX13" fmla="*/ 9250 w 206132"/>
                      <a:gd name="connsiteY13" fmla="*/ 117538 h 263326"/>
                      <a:gd name="connsiteX14" fmla="*/ 21918 w 206132"/>
                      <a:gd name="connsiteY14" fmla="*/ 132112 h 263326"/>
                      <a:gd name="connsiteX15" fmla="*/ 21918 w 206132"/>
                      <a:gd name="connsiteY15" fmla="*/ 132112 h 263326"/>
                      <a:gd name="connsiteX16" fmla="*/ 34587 w 206132"/>
                      <a:gd name="connsiteY16" fmla="*/ 121444 h 263326"/>
                      <a:gd name="connsiteX17" fmla="*/ 42873 w 206132"/>
                      <a:gd name="connsiteY17" fmla="*/ 71152 h 263326"/>
                      <a:gd name="connsiteX18" fmla="*/ 47826 w 206132"/>
                      <a:gd name="connsiteY18" fmla="*/ 63055 h 263326"/>
                      <a:gd name="connsiteX19" fmla="*/ 72020 w 206132"/>
                      <a:gd name="connsiteY19" fmla="*/ 45434 h 263326"/>
                      <a:gd name="connsiteX20" fmla="*/ 47160 w 206132"/>
                      <a:gd name="connsiteY20" fmla="*/ 159639 h 263326"/>
                      <a:gd name="connsiteX21" fmla="*/ 28014 w 206132"/>
                      <a:gd name="connsiteY21" fmla="*/ 203454 h 263326"/>
                      <a:gd name="connsiteX22" fmla="*/ 2678 w 206132"/>
                      <a:gd name="connsiteY22" fmla="*/ 239839 h 263326"/>
                      <a:gd name="connsiteX23" fmla="*/ 5631 w 206132"/>
                      <a:gd name="connsiteY23" fmla="*/ 260032 h 263326"/>
                      <a:gd name="connsiteX24" fmla="*/ 5631 w 206132"/>
                      <a:gd name="connsiteY24" fmla="*/ 260032 h 263326"/>
                      <a:gd name="connsiteX25" fmla="*/ 26776 w 206132"/>
                      <a:gd name="connsiteY25" fmla="*/ 257556 h 263326"/>
                      <a:gd name="connsiteX26" fmla="*/ 56970 w 206132"/>
                      <a:gd name="connsiteY26" fmla="*/ 218694 h 263326"/>
                      <a:gd name="connsiteX27" fmla="*/ 76592 w 206132"/>
                      <a:gd name="connsiteY27" fmla="*/ 188500 h 263326"/>
                      <a:gd name="connsiteX28" fmla="*/ 92689 w 206132"/>
                      <a:gd name="connsiteY28" fmla="*/ 158401 h 263326"/>
                      <a:gd name="connsiteX29" fmla="*/ 154411 w 206132"/>
                      <a:gd name="connsiteY29" fmla="*/ 254508 h 263326"/>
                      <a:gd name="connsiteX30" fmla="*/ 176033 w 206132"/>
                      <a:gd name="connsiteY30" fmla="*/ 260032 h 263326"/>
                      <a:gd name="connsiteX31" fmla="*/ 176033 w 206132"/>
                      <a:gd name="connsiteY31" fmla="*/ 260032 h 263326"/>
                      <a:gd name="connsiteX32" fmla="*/ 182129 w 206132"/>
                      <a:gd name="connsiteY32" fmla="*/ 237172 h 263326"/>
                      <a:gd name="connsiteX33" fmla="*/ 114025 w 206132"/>
                      <a:gd name="connsiteY33" fmla="*/ 125825 h 263326"/>
                      <a:gd name="connsiteX34" fmla="*/ 111072 w 206132"/>
                      <a:gd name="connsiteY34" fmla="*/ 106966 h 263326"/>
                      <a:gd name="connsiteX35" fmla="*/ 119359 w 206132"/>
                      <a:gd name="connsiteY35" fmla="*/ 71914 h 263326"/>
                      <a:gd name="connsiteX36" fmla="*/ 129646 w 206132"/>
                      <a:gd name="connsiteY36" fmla="*/ 87725 h 263326"/>
                      <a:gd name="connsiteX37" fmla="*/ 136123 w 206132"/>
                      <a:gd name="connsiteY37" fmla="*/ 93345 h 2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132" h="263326">
                        <a:moveTo>
                          <a:pt x="136123" y="93250"/>
                        </a:moveTo>
                        <a:lnTo>
                          <a:pt x="188225" y="118015"/>
                        </a:lnTo>
                        <a:cubicBezTo>
                          <a:pt x="194892" y="121158"/>
                          <a:pt x="202798" y="118015"/>
                          <a:pt x="205370" y="111062"/>
                        </a:cubicBezTo>
                        <a:lnTo>
                          <a:pt x="205370" y="111062"/>
                        </a:lnTo>
                        <a:cubicBezTo>
                          <a:pt x="207561" y="105061"/>
                          <a:pt x="204894" y="98298"/>
                          <a:pt x="199179" y="95536"/>
                        </a:cubicBezTo>
                        <a:lnTo>
                          <a:pt x="154602" y="73628"/>
                        </a:lnTo>
                        <a:cubicBezTo>
                          <a:pt x="151363" y="72009"/>
                          <a:pt x="148791" y="69437"/>
                          <a:pt x="147267" y="66199"/>
                        </a:cubicBezTo>
                        <a:lnTo>
                          <a:pt x="120026" y="8191"/>
                        </a:lnTo>
                        <a:cubicBezTo>
                          <a:pt x="117645" y="3143"/>
                          <a:pt x="112596" y="0"/>
                          <a:pt x="107072" y="0"/>
                        </a:cubicBezTo>
                        <a:lnTo>
                          <a:pt x="82212" y="0"/>
                        </a:lnTo>
                        <a:cubicBezTo>
                          <a:pt x="78783" y="0"/>
                          <a:pt x="75449" y="1238"/>
                          <a:pt x="72782" y="3524"/>
                        </a:cubicBezTo>
                        <a:lnTo>
                          <a:pt x="22299" y="47434"/>
                        </a:lnTo>
                        <a:cubicBezTo>
                          <a:pt x="20013" y="49435"/>
                          <a:pt x="18489" y="52197"/>
                          <a:pt x="18108" y="55150"/>
                        </a:cubicBezTo>
                        <a:lnTo>
                          <a:pt x="9250" y="117538"/>
                        </a:lnTo>
                        <a:cubicBezTo>
                          <a:pt x="8107" y="125254"/>
                          <a:pt x="14108" y="132112"/>
                          <a:pt x="21918" y="132112"/>
                        </a:cubicBezTo>
                        <a:lnTo>
                          <a:pt x="21918" y="132112"/>
                        </a:lnTo>
                        <a:cubicBezTo>
                          <a:pt x="28205" y="132112"/>
                          <a:pt x="33539" y="127540"/>
                          <a:pt x="34587" y="121444"/>
                        </a:cubicBezTo>
                        <a:lnTo>
                          <a:pt x="42873" y="71152"/>
                        </a:lnTo>
                        <a:cubicBezTo>
                          <a:pt x="43445" y="67913"/>
                          <a:pt x="45159" y="64961"/>
                          <a:pt x="47826" y="63055"/>
                        </a:cubicBezTo>
                        <a:lnTo>
                          <a:pt x="72020" y="45434"/>
                        </a:lnTo>
                        <a:lnTo>
                          <a:pt x="47160" y="159639"/>
                        </a:lnTo>
                        <a:cubicBezTo>
                          <a:pt x="43731" y="175355"/>
                          <a:pt x="37254" y="190309"/>
                          <a:pt x="28014" y="203454"/>
                        </a:cubicBezTo>
                        <a:lnTo>
                          <a:pt x="2678" y="239839"/>
                        </a:lnTo>
                        <a:cubicBezTo>
                          <a:pt x="-1799" y="246316"/>
                          <a:pt x="-561" y="255175"/>
                          <a:pt x="5631" y="260032"/>
                        </a:cubicBezTo>
                        <a:lnTo>
                          <a:pt x="5631" y="260032"/>
                        </a:lnTo>
                        <a:cubicBezTo>
                          <a:pt x="12108" y="265271"/>
                          <a:pt x="21633" y="264128"/>
                          <a:pt x="26776" y="257556"/>
                        </a:cubicBezTo>
                        <a:lnTo>
                          <a:pt x="56970" y="218694"/>
                        </a:lnTo>
                        <a:cubicBezTo>
                          <a:pt x="64305" y="209169"/>
                          <a:pt x="70877" y="199072"/>
                          <a:pt x="76592" y="188500"/>
                        </a:cubicBezTo>
                        <a:lnTo>
                          <a:pt x="92689" y="158401"/>
                        </a:lnTo>
                        <a:lnTo>
                          <a:pt x="154411" y="254508"/>
                        </a:lnTo>
                        <a:cubicBezTo>
                          <a:pt x="159078" y="261747"/>
                          <a:pt x="168508" y="264128"/>
                          <a:pt x="176033" y="260032"/>
                        </a:cubicBezTo>
                        <a:lnTo>
                          <a:pt x="176033" y="260032"/>
                        </a:lnTo>
                        <a:cubicBezTo>
                          <a:pt x="184224" y="255556"/>
                          <a:pt x="186987" y="245173"/>
                          <a:pt x="182129" y="237172"/>
                        </a:cubicBezTo>
                        <a:lnTo>
                          <a:pt x="114025" y="125825"/>
                        </a:lnTo>
                        <a:cubicBezTo>
                          <a:pt x="110596" y="120205"/>
                          <a:pt x="109548" y="113443"/>
                          <a:pt x="111072" y="106966"/>
                        </a:cubicBezTo>
                        <a:lnTo>
                          <a:pt x="119359" y="71914"/>
                        </a:lnTo>
                        <a:lnTo>
                          <a:pt x="129646" y="87725"/>
                        </a:lnTo>
                        <a:cubicBezTo>
                          <a:pt x="131265" y="90202"/>
                          <a:pt x="133456" y="92107"/>
                          <a:pt x="136123" y="93345"/>
                        </a:cubicBezTo>
                        <a:close/>
                      </a:path>
                    </a:pathLst>
                  </a:custGeom>
                  <a:grpFill/>
                  <a:ln w="9525" cap="flat">
                    <a:noFill/>
                    <a:prstDash val="solid"/>
                    <a:miter/>
                  </a:ln>
                </p:spPr>
                <p:txBody>
                  <a:bodyPr rtlCol="0" anchor="ctr"/>
                  <a:lstStyle/>
                  <a:p>
                    <a:endParaRPr lang="en-US" dirty="0"/>
                  </a:p>
                </p:txBody>
              </p:sp>
              <p:sp>
                <p:nvSpPr>
                  <p:cNvPr id="1622" name="Freeform: Shape 1621">
                    <a:extLst>
                      <a:ext uri="{FF2B5EF4-FFF2-40B4-BE49-F238E27FC236}">
                        <a16:creationId xmlns:a16="http://schemas.microsoft.com/office/drawing/2014/main" id="{6A3D7951-17C3-E7A5-0FAB-D881A2868721}"/>
                      </a:ext>
                    </a:extLst>
                  </p:cNvPr>
                  <p:cNvSpPr/>
                  <p:nvPr/>
                </p:nvSpPr>
                <p:spPr>
                  <a:xfrm>
                    <a:off x="5931693" y="3667600"/>
                    <a:ext cx="67436" cy="67437"/>
                  </a:xfrm>
                  <a:custGeom>
                    <a:avLst/>
                    <a:gdLst>
                      <a:gd name="connsiteX0" fmla="*/ 67437 w 67436"/>
                      <a:gd name="connsiteY0" fmla="*/ 33718 h 67437"/>
                      <a:gd name="connsiteX1" fmla="*/ 33718 w 67436"/>
                      <a:gd name="connsiteY1" fmla="*/ 67437 h 67437"/>
                      <a:gd name="connsiteX2" fmla="*/ 0 w 67436"/>
                      <a:gd name="connsiteY2" fmla="*/ 33718 h 67437"/>
                      <a:gd name="connsiteX3" fmla="*/ 33718 w 67436"/>
                      <a:gd name="connsiteY3" fmla="*/ 0 h 67437"/>
                      <a:gd name="connsiteX4" fmla="*/ 67437 w 67436"/>
                      <a:gd name="connsiteY4" fmla="*/ 33718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6" h="67437">
                        <a:moveTo>
                          <a:pt x="67437" y="33718"/>
                        </a:moveTo>
                        <a:cubicBezTo>
                          <a:pt x="67437" y="52341"/>
                          <a:pt x="52341" y="67437"/>
                          <a:pt x="33718" y="67437"/>
                        </a:cubicBezTo>
                        <a:cubicBezTo>
                          <a:pt x="15096" y="67437"/>
                          <a:pt x="0" y="52341"/>
                          <a:pt x="0" y="33718"/>
                        </a:cubicBezTo>
                        <a:cubicBezTo>
                          <a:pt x="0" y="15096"/>
                          <a:pt x="15096" y="0"/>
                          <a:pt x="33718" y="0"/>
                        </a:cubicBezTo>
                        <a:cubicBezTo>
                          <a:pt x="52341" y="0"/>
                          <a:pt x="67437" y="15096"/>
                          <a:pt x="67437" y="33718"/>
                        </a:cubicBezTo>
                        <a:close/>
                      </a:path>
                    </a:pathLst>
                  </a:custGeom>
                  <a:grpFill/>
                  <a:ln w="9525" cap="flat">
                    <a:noFill/>
                    <a:prstDash val="solid"/>
                    <a:miter/>
                  </a:ln>
                </p:spPr>
                <p:txBody>
                  <a:bodyPr rtlCol="0" anchor="ctr"/>
                  <a:lstStyle/>
                  <a:p>
                    <a:endParaRPr lang="en-US" dirty="0"/>
                  </a:p>
                </p:txBody>
              </p:sp>
            </p:grpSp>
          </p:grpSp>
        </p:grpSp>
        <p:grpSp>
          <p:nvGrpSpPr>
            <p:cNvPr id="1612" name="Graphic 23">
              <a:extLst>
                <a:ext uri="{FF2B5EF4-FFF2-40B4-BE49-F238E27FC236}">
                  <a16:creationId xmlns:a16="http://schemas.microsoft.com/office/drawing/2014/main" id="{6086043C-FC9D-3B30-6CE2-9C11DDFF1DDD}"/>
                </a:ext>
              </a:extLst>
            </p:cNvPr>
            <p:cNvGrpSpPr/>
            <p:nvPr/>
          </p:nvGrpSpPr>
          <p:grpSpPr>
            <a:xfrm>
              <a:off x="9785230" y="3342890"/>
              <a:ext cx="320040" cy="320040"/>
              <a:chOff x="5753100" y="4289869"/>
              <a:chExt cx="685800" cy="685800"/>
            </a:xfrm>
            <a:solidFill>
              <a:srgbClr val="D9D9D9"/>
            </a:solidFill>
          </p:grpSpPr>
          <p:sp>
            <p:nvSpPr>
              <p:cNvPr id="1613" name="Freeform: Shape 1612">
                <a:extLst>
                  <a:ext uri="{FF2B5EF4-FFF2-40B4-BE49-F238E27FC236}">
                    <a16:creationId xmlns:a16="http://schemas.microsoft.com/office/drawing/2014/main" id="{24970DD9-49B7-BBD0-8BAF-67A7340583C5}"/>
                  </a:ext>
                </a:extLst>
              </p:cNvPr>
              <p:cNvSpPr/>
              <p:nvPr/>
            </p:nvSpPr>
            <p:spPr>
              <a:xfrm>
                <a:off x="5753100" y="4289869"/>
                <a:ext cx="685800" cy="685800"/>
              </a:xfrm>
              <a:custGeom>
                <a:avLst/>
                <a:gdLst>
                  <a:gd name="connsiteX0" fmla="*/ 342900 w 685800"/>
                  <a:gd name="connsiteY0" fmla="*/ 0 h 685800"/>
                  <a:gd name="connsiteX1" fmla="*/ 685800 w 685800"/>
                  <a:gd name="connsiteY1" fmla="*/ 342900 h 685800"/>
                  <a:gd name="connsiteX2" fmla="*/ 342900 w 685800"/>
                  <a:gd name="connsiteY2" fmla="*/ 685800 h 685800"/>
                  <a:gd name="connsiteX3" fmla="*/ 0 w 685800"/>
                  <a:gd name="connsiteY3" fmla="*/ 342900 h 685800"/>
                  <a:gd name="connsiteX4" fmla="*/ 3429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342900" y="0"/>
                    </a:moveTo>
                    <a:cubicBezTo>
                      <a:pt x="532257" y="0"/>
                      <a:pt x="685800" y="153543"/>
                      <a:pt x="685800" y="342900"/>
                    </a:cubicBezTo>
                    <a:cubicBezTo>
                      <a:pt x="685800" y="532257"/>
                      <a:pt x="532257" y="685800"/>
                      <a:pt x="342900" y="685800"/>
                    </a:cubicBezTo>
                    <a:cubicBezTo>
                      <a:pt x="153543" y="685800"/>
                      <a:pt x="0" y="532257"/>
                      <a:pt x="0" y="342900"/>
                    </a:cubicBezTo>
                    <a:cubicBezTo>
                      <a:pt x="0" y="153543"/>
                      <a:pt x="153543" y="0"/>
                      <a:pt x="342900" y="0"/>
                    </a:cubicBezTo>
                  </a:path>
                </a:pathLst>
              </a:custGeom>
              <a:grpFill/>
              <a:ln w="9525" cap="flat">
                <a:noFill/>
                <a:prstDash val="solid"/>
                <a:miter/>
              </a:ln>
            </p:spPr>
            <p:txBody>
              <a:bodyPr rtlCol="0" anchor="ctr"/>
              <a:lstStyle/>
              <a:p>
                <a:endParaRPr lang="en-US" dirty="0"/>
              </a:p>
            </p:txBody>
          </p:sp>
          <p:grpSp>
            <p:nvGrpSpPr>
              <p:cNvPr id="1614" name="Graphic 23">
                <a:extLst>
                  <a:ext uri="{FF2B5EF4-FFF2-40B4-BE49-F238E27FC236}">
                    <a16:creationId xmlns:a16="http://schemas.microsoft.com/office/drawing/2014/main" id="{52EAB7D0-D06C-3C0F-D70E-D1145EAC9075}"/>
                  </a:ext>
                </a:extLst>
              </p:cNvPr>
              <p:cNvGrpSpPr/>
              <p:nvPr/>
            </p:nvGrpSpPr>
            <p:grpSpPr>
              <a:xfrm>
                <a:off x="5873311" y="4384166"/>
                <a:ext cx="395662" cy="475107"/>
                <a:chOff x="5873311" y="4384166"/>
                <a:chExt cx="395662" cy="475107"/>
              </a:xfrm>
              <a:grpFill/>
            </p:grpSpPr>
            <p:sp>
              <p:nvSpPr>
                <p:cNvPr id="1615" name="Freeform: Shape 1614">
                  <a:extLst>
                    <a:ext uri="{FF2B5EF4-FFF2-40B4-BE49-F238E27FC236}">
                      <a16:creationId xmlns:a16="http://schemas.microsoft.com/office/drawing/2014/main" id="{EFD7887B-9BAD-4344-31AD-22911C0C86AC}"/>
                    </a:ext>
                  </a:extLst>
                </p:cNvPr>
                <p:cNvSpPr/>
                <p:nvPr/>
              </p:nvSpPr>
              <p:spPr>
                <a:xfrm>
                  <a:off x="6023514" y="4602860"/>
                  <a:ext cx="147447" cy="147447"/>
                </a:xfrm>
                <a:custGeom>
                  <a:avLst/>
                  <a:gdLst>
                    <a:gd name="connsiteX0" fmla="*/ 147447 w 147447"/>
                    <a:gd name="connsiteY0" fmla="*/ 73724 h 147447"/>
                    <a:gd name="connsiteX1" fmla="*/ 73723 w 147447"/>
                    <a:gd name="connsiteY1" fmla="*/ 147447 h 147447"/>
                    <a:gd name="connsiteX2" fmla="*/ 0 w 147447"/>
                    <a:gd name="connsiteY2" fmla="*/ 73724 h 147447"/>
                    <a:gd name="connsiteX3" fmla="*/ 73723 w 147447"/>
                    <a:gd name="connsiteY3" fmla="*/ 0 h 147447"/>
                    <a:gd name="connsiteX4" fmla="*/ 147447 w 147447"/>
                    <a:gd name="connsiteY4" fmla="*/ 73724 h 147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47" h="147447">
                      <a:moveTo>
                        <a:pt x="147447" y="73724"/>
                      </a:moveTo>
                      <a:cubicBezTo>
                        <a:pt x="147447" y="114440"/>
                        <a:pt x="114440" y="147447"/>
                        <a:pt x="73723" y="147447"/>
                      </a:cubicBezTo>
                      <a:cubicBezTo>
                        <a:pt x="33007" y="147447"/>
                        <a:pt x="0" y="114440"/>
                        <a:pt x="0" y="73724"/>
                      </a:cubicBezTo>
                      <a:cubicBezTo>
                        <a:pt x="0" y="33007"/>
                        <a:pt x="33007" y="0"/>
                        <a:pt x="73723" y="0"/>
                      </a:cubicBezTo>
                      <a:cubicBezTo>
                        <a:pt x="114440" y="0"/>
                        <a:pt x="147447" y="33007"/>
                        <a:pt x="147447" y="73724"/>
                      </a:cubicBezTo>
                      <a:close/>
                    </a:path>
                  </a:pathLst>
                </a:custGeom>
                <a:grpFill/>
                <a:ln w="9525" cap="flat">
                  <a:noFill/>
                  <a:prstDash val="solid"/>
                  <a:miter/>
                </a:ln>
              </p:spPr>
              <p:txBody>
                <a:bodyPr rtlCol="0" anchor="ctr"/>
                <a:lstStyle/>
                <a:p>
                  <a:endParaRPr lang="en-US" dirty="0"/>
                </a:p>
              </p:txBody>
            </p:sp>
            <p:sp>
              <p:nvSpPr>
                <p:cNvPr id="1616" name="Freeform: Shape 1615">
                  <a:extLst>
                    <a:ext uri="{FF2B5EF4-FFF2-40B4-BE49-F238E27FC236}">
                      <a16:creationId xmlns:a16="http://schemas.microsoft.com/office/drawing/2014/main" id="{7F1E8E9F-B805-0391-261A-3C56AE9C2279}"/>
                    </a:ext>
                  </a:extLst>
                </p:cNvPr>
                <p:cNvSpPr/>
                <p:nvPr/>
              </p:nvSpPr>
              <p:spPr>
                <a:xfrm>
                  <a:off x="5873311" y="4384166"/>
                  <a:ext cx="395662" cy="475107"/>
                </a:xfrm>
                <a:custGeom>
                  <a:avLst/>
                  <a:gdLst>
                    <a:gd name="connsiteX0" fmla="*/ 363087 w 395662"/>
                    <a:gd name="connsiteY0" fmla="*/ 410528 h 475107"/>
                    <a:gd name="connsiteX1" fmla="*/ 343275 w 395662"/>
                    <a:gd name="connsiteY1" fmla="*/ 417386 h 475107"/>
                    <a:gd name="connsiteX2" fmla="*/ 273076 w 395662"/>
                    <a:gd name="connsiteY2" fmla="*/ 347186 h 475107"/>
                    <a:gd name="connsiteX3" fmla="*/ 295269 w 395662"/>
                    <a:gd name="connsiteY3" fmla="*/ 310420 h 475107"/>
                    <a:gd name="connsiteX4" fmla="*/ 343656 w 395662"/>
                    <a:gd name="connsiteY4" fmla="*/ 316706 h 475107"/>
                    <a:gd name="connsiteX5" fmla="*/ 348324 w 395662"/>
                    <a:gd name="connsiteY5" fmla="*/ 328994 h 475107"/>
                    <a:gd name="connsiteX6" fmla="*/ 380518 w 395662"/>
                    <a:gd name="connsiteY6" fmla="*/ 333185 h 475107"/>
                    <a:gd name="connsiteX7" fmla="*/ 384709 w 395662"/>
                    <a:gd name="connsiteY7" fmla="*/ 300990 h 475107"/>
                    <a:gd name="connsiteX8" fmla="*/ 352515 w 395662"/>
                    <a:gd name="connsiteY8" fmla="*/ 296799 h 475107"/>
                    <a:gd name="connsiteX9" fmla="*/ 346323 w 395662"/>
                    <a:gd name="connsiteY9" fmla="*/ 304133 h 475107"/>
                    <a:gd name="connsiteX10" fmla="*/ 297270 w 395662"/>
                    <a:gd name="connsiteY10" fmla="*/ 297752 h 475107"/>
                    <a:gd name="connsiteX11" fmla="*/ 297460 w 395662"/>
                    <a:gd name="connsiteY11" fmla="*/ 292513 h 475107"/>
                    <a:gd name="connsiteX12" fmla="*/ 290031 w 395662"/>
                    <a:gd name="connsiteY12" fmla="*/ 260318 h 475107"/>
                    <a:gd name="connsiteX13" fmla="*/ 321749 w 395662"/>
                    <a:gd name="connsiteY13" fmla="*/ 228600 h 475107"/>
                    <a:gd name="connsiteX14" fmla="*/ 382233 w 395662"/>
                    <a:gd name="connsiteY14" fmla="*/ 224695 h 475107"/>
                    <a:gd name="connsiteX15" fmla="*/ 382233 w 395662"/>
                    <a:gd name="connsiteY15" fmla="*/ 159734 h 475107"/>
                    <a:gd name="connsiteX16" fmla="*/ 317272 w 395662"/>
                    <a:gd name="connsiteY16" fmla="*/ 159734 h 475107"/>
                    <a:gd name="connsiteX17" fmla="*/ 312795 w 395662"/>
                    <a:gd name="connsiteY17" fmla="*/ 219456 h 475107"/>
                    <a:gd name="connsiteX18" fmla="*/ 282982 w 395662"/>
                    <a:gd name="connsiteY18" fmla="*/ 249079 h 475107"/>
                    <a:gd name="connsiteX19" fmla="*/ 230880 w 395662"/>
                    <a:gd name="connsiteY19" fmla="*/ 219456 h 475107"/>
                    <a:gd name="connsiteX20" fmla="*/ 230880 w 395662"/>
                    <a:gd name="connsiteY20" fmla="*/ 91440 h 475107"/>
                    <a:gd name="connsiteX21" fmla="*/ 271076 w 395662"/>
                    <a:gd name="connsiteY21" fmla="*/ 45911 h 475107"/>
                    <a:gd name="connsiteX22" fmla="*/ 225261 w 395662"/>
                    <a:gd name="connsiteY22" fmla="*/ 0 h 475107"/>
                    <a:gd name="connsiteX23" fmla="*/ 179160 w 395662"/>
                    <a:gd name="connsiteY23" fmla="*/ 45911 h 475107"/>
                    <a:gd name="connsiteX24" fmla="*/ 218022 w 395662"/>
                    <a:gd name="connsiteY24" fmla="*/ 91345 h 475107"/>
                    <a:gd name="connsiteX25" fmla="*/ 218022 w 395662"/>
                    <a:gd name="connsiteY25" fmla="*/ 219361 h 475107"/>
                    <a:gd name="connsiteX26" fmla="*/ 169063 w 395662"/>
                    <a:gd name="connsiteY26" fmla="*/ 243554 h 475107"/>
                    <a:gd name="connsiteX27" fmla="*/ 122676 w 395662"/>
                    <a:gd name="connsiteY27" fmla="*/ 197072 h 475107"/>
                    <a:gd name="connsiteX28" fmla="*/ 126677 w 395662"/>
                    <a:gd name="connsiteY28" fmla="*/ 182975 h 475107"/>
                    <a:gd name="connsiteX29" fmla="*/ 99150 w 395662"/>
                    <a:gd name="connsiteY29" fmla="*/ 155448 h 475107"/>
                    <a:gd name="connsiteX30" fmla="*/ 71622 w 395662"/>
                    <a:gd name="connsiteY30" fmla="*/ 182975 h 475107"/>
                    <a:gd name="connsiteX31" fmla="*/ 99150 w 395662"/>
                    <a:gd name="connsiteY31" fmla="*/ 210503 h 475107"/>
                    <a:gd name="connsiteX32" fmla="*/ 113818 w 395662"/>
                    <a:gd name="connsiteY32" fmla="*/ 206216 h 475107"/>
                    <a:gd name="connsiteX33" fmla="*/ 161538 w 395662"/>
                    <a:gd name="connsiteY33" fmla="*/ 253937 h 475107"/>
                    <a:gd name="connsiteX34" fmla="*/ 150489 w 395662"/>
                    <a:gd name="connsiteY34" fmla="*/ 292608 h 475107"/>
                    <a:gd name="connsiteX35" fmla="*/ 151347 w 395662"/>
                    <a:gd name="connsiteY35" fmla="*/ 303467 h 475107"/>
                    <a:gd name="connsiteX36" fmla="*/ 87624 w 395662"/>
                    <a:gd name="connsiteY36" fmla="*/ 323469 h 475107"/>
                    <a:gd name="connsiteX37" fmla="*/ 32189 w 395662"/>
                    <a:gd name="connsiteY37" fmla="*/ 298990 h 475107"/>
                    <a:gd name="connsiteX38" fmla="*/ 2090 w 395662"/>
                    <a:gd name="connsiteY38" fmla="*/ 356616 h 475107"/>
                    <a:gd name="connsiteX39" fmla="*/ 59716 w 395662"/>
                    <a:gd name="connsiteY39" fmla="*/ 386715 h 475107"/>
                    <a:gd name="connsiteX40" fmla="*/ 91339 w 395662"/>
                    <a:gd name="connsiteY40" fmla="*/ 335852 h 475107"/>
                    <a:gd name="connsiteX41" fmla="*/ 154299 w 395662"/>
                    <a:gd name="connsiteY41" fmla="*/ 316039 h 475107"/>
                    <a:gd name="connsiteX42" fmla="*/ 199162 w 395662"/>
                    <a:gd name="connsiteY42" fmla="*/ 361855 h 475107"/>
                    <a:gd name="connsiteX43" fmla="*/ 189256 w 395662"/>
                    <a:gd name="connsiteY43" fmla="*/ 395954 h 475107"/>
                    <a:gd name="connsiteX44" fmla="*/ 176397 w 395662"/>
                    <a:gd name="connsiteY44" fmla="*/ 398717 h 475107"/>
                    <a:gd name="connsiteX45" fmla="*/ 167349 w 395662"/>
                    <a:gd name="connsiteY45" fmla="*/ 429863 h 475107"/>
                    <a:gd name="connsiteX46" fmla="*/ 198495 w 395662"/>
                    <a:gd name="connsiteY46" fmla="*/ 438912 h 475107"/>
                    <a:gd name="connsiteX47" fmla="*/ 207544 w 395662"/>
                    <a:gd name="connsiteY47" fmla="*/ 407765 h 475107"/>
                    <a:gd name="connsiteX48" fmla="*/ 201258 w 395662"/>
                    <a:gd name="connsiteY48" fmla="*/ 400526 h 475107"/>
                    <a:gd name="connsiteX49" fmla="*/ 211545 w 395662"/>
                    <a:gd name="connsiteY49" fmla="*/ 365093 h 475107"/>
                    <a:gd name="connsiteX50" fmla="*/ 223927 w 395662"/>
                    <a:gd name="connsiteY50" fmla="*/ 366141 h 475107"/>
                    <a:gd name="connsiteX51" fmla="*/ 262599 w 395662"/>
                    <a:gd name="connsiteY51" fmla="*/ 355092 h 475107"/>
                    <a:gd name="connsiteX52" fmla="*/ 334893 w 395662"/>
                    <a:gd name="connsiteY52" fmla="*/ 427387 h 475107"/>
                    <a:gd name="connsiteX53" fmla="*/ 330893 w 395662"/>
                    <a:gd name="connsiteY53" fmla="*/ 442913 h 475107"/>
                    <a:gd name="connsiteX54" fmla="*/ 363087 w 395662"/>
                    <a:gd name="connsiteY54" fmla="*/ 475107 h 475107"/>
                    <a:gd name="connsiteX55" fmla="*/ 395282 w 395662"/>
                    <a:gd name="connsiteY55" fmla="*/ 442913 h 475107"/>
                    <a:gd name="connsiteX56" fmla="*/ 363087 w 395662"/>
                    <a:gd name="connsiteY56" fmla="*/ 410718 h 475107"/>
                    <a:gd name="connsiteX57" fmla="*/ 374517 w 395662"/>
                    <a:gd name="connsiteY57" fmla="*/ 308705 h 475107"/>
                    <a:gd name="connsiteX58" fmla="*/ 372708 w 395662"/>
                    <a:gd name="connsiteY58" fmla="*/ 322897 h 475107"/>
                    <a:gd name="connsiteX59" fmla="*/ 358515 w 395662"/>
                    <a:gd name="connsiteY59" fmla="*/ 321088 h 475107"/>
                    <a:gd name="connsiteX60" fmla="*/ 360325 w 395662"/>
                    <a:gd name="connsiteY60" fmla="*/ 306896 h 475107"/>
                    <a:gd name="connsiteX61" fmla="*/ 374517 w 395662"/>
                    <a:gd name="connsiteY61" fmla="*/ 308705 h 475107"/>
                    <a:gd name="connsiteX62" fmla="*/ 326416 w 395662"/>
                    <a:gd name="connsiteY62" fmla="*/ 168688 h 475107"/>
                    <a:gd name="connsiteX63" fmla="*/ 373184 w 395662"/>
                    <a:gd name="connsiteY63" fmla="*/ 168688 h 475107"/>
                    <a:gd name="connsiteX64" fmla="*/ 373184 w 395662"/>
                    <a:gd name="connsiteY64" fmla="*/ 215455 h 475107"/>
                    <a:gd name="connsiteX65" fmla="*/ 326416 w 395662"/>
                    <a:gd name="connsiteY65" fmla="*/ 215455 h 475107"/>
                    <a:gd name="connsiteX66" fmla="*/ 326416 w 395662"/>
                    <a:gd name="connsiteY66" fmla="*/ 168688 h 475107"/>
                    <a:gd name="connsiteX67" fmla="*/ 99150 w 395662"/>
                    <a:gd name="connsiteY67" fmla="*/ 197358 h 475107"/>
                    <a:gd name="connsiteX68" fmla="*/ 84481 w 395662"/>
                    <a:gd name="connsiteY68" fmla="*/ 182689 h 475107"/>
                    <a:gd name="connsiteX69" fmla="*/ 99150 w 395662"/>
                    <a:gd name="connsiteY69" fmla="*/ 168021 h 475107"/>
                    <a:gd name="connsiteX70" fmla="*/ 113818 w 395662"/>
                    <a:gd name="connsiteY70" fmla="*/ 182689 h 475107"/>
                    <a:gd name="connsiteX71" fmla="*/ 99150 w 395662"/>
                    <a:gd name="connsiteY71" fmla="*/ 197358 h 475107"/>
                    <a:gd name="connsiteX72" fmla="*/ 55906 w 395662"/>
                    <a:gd name="connsiteY72" fmla="*/ 374142 h 475107"/>
                    <a:gd name="connsiteX73" fmla="*/ 14472 w 395662"/>
                    <a:gd name="connsiteY73" fmla="*/ 352520 h 475107"/>
                    <a:gd name="connsiteX74" fmla="*/ 36094 w 395662"/>
                    <a:gd name="connsiteY74" fmla="*/ 311087 h 475107"/>
                    <a:gd name="connsiteX75" fmla="*/ 77528 w 395662"/>
                    <a:gd name="connsiteY75" fmla="*/ 332708 h 475107"/>
                    <a:gd name="connsiteX76" fmla="*/ 55906 w 395662"/>
                    <a:gd name="connsiteY76" fmla="*/ 374142 h 475107"/>
                    <a:gd name="connsiteX77" fmla="*/ 192399 w 395662"/>
                    <a:gd name="connsiteY77" fmla="*/ 427387 h 475107"/>
                    <a:gd name="connsiteX78" fmla="*/ 178683 w 395662"/>
                    <a:gd name="connsiteY78" fmla="*/ 423386 h 475107"/>
                    <a:gd name="connsiteX79" fmla="*/ 182684 w 395662"/>
                    <a:gd name="connsiteY79" fmla="*/ 409670 h 475107"/>
                    <a:gd name="connsiteX80" fmla="*/ 196400 w 395662"/>
                    <a:gd name="connsiteY80" fmla="*/ 413671 h 475107"/>
                    <a:gd name="connsiteX81" fmla="*/ 192399 w 395662"/>
                    <a:gd name="connsiteY81" fmla="*/ 427387 h 475107"/>
                    <a:gd name="connsiteX82" fmla="*/ 192399 w 395662"/>
                    <a:gd name="connsiteY82" fmla="*/ 45625 h 475107"/>
                    <a:gd name="connsiteX83" fmla="*/ 225451 w 395662"/>
                    <a:gd name="connsiteY83" fmla="*/ 12573 h 475107"/>
                    <a:gd name="connsiteX84" fmla="*/ 258503 w 395662"/>
                    <a:gd name="connsiteY84" fmla="*/ 45625 h 475107"/>
                    <a:gd name="connsiteX85" fmla="*/ 225451 w 395662"/>
                    <a:gd name="connsiteY85" fmla="*/ 78677 h 475107"/>
                    <a:gd name="connsiteX86" fmla="*/ 192399 w 395662"/>
                    <a:gd name="connsiteY86" fmla="*/ 45625 h 475107"/>
                    <a:gd name="connsiteX87" fmla="*/ 224118 w 395662"/>
                    <a:gd name="connsiteY87" fmla="*/ 352996 h 475107"/>
                    <a:gd name="connsiteX88" fmla="*/ 163443 w 395662"/>
                    <a:gd name="connsiteY88" fmla="*/ 292322 h 475107"/>
                    <a:gd name="connsiteX89" fmla="*/ 224118 w 395662"/>
                    <a:gd name="connsiteY89" fmla="*/ 231648 h 475107"/>
                    <a:gd name="connsiteX90" fmla="*/ 284792 w 395662"/>
                    <a:gd name="connsiteY90" fmla="*/ 292322 h 475107"/>
                    <a:gd name="connsiteX91" fmla="*/ 224118 w 395662"/>
                    <a:gd name="connsiteY91" fmla="*/ 352996 h 475107"/>
                    <a:gd name="connsiteX92" fmla="*/ 363278 w 395662"/>
                    <a:gd name="connsiteY92" fmla="*/ 461867 h 475107"/>
                    <a:gd name="connsiteX93" fmla="*/ 343942 w 395662"/>
                    <a:gd name="connsiteY93" fmla="*/ 442531 h 475107"/>
                    <a:gd name="connsiteX94" fmla="*/ 363278 w 395662"/>
                    <a:gd name="connsiteY94" fmla="*/ 423196 h 475107"/>
                    <a:gd name="connsiteX95" fmla="*/ 382614 w 395662"/>
                    <a:gd name="connsiteY95" fmla="*/ 442531 h 475107"/>
                    <a:gd name="connsiteX96" fmla="*/ 363278 w 395662"/>
                    <a:gd name="connsiteY96" fmla="*/ 461867 h 47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5662" h="475107">
                      <a:moveTo>
                        <a:pt x="363087" y="410528"/>
                      </a:moveTo>
                      <a:cubicBezTo>
                        <a:pt x="355658" y="410528"/>
                        <a:pt x="348705" y="413099"/>
                        <a:pt x="343275" y="417386"/>
                      </a:cubicBezTo>
                      <a:lnTo>
                        <a:pt x="273076" y="347186"/>
                      </a:lnTo>
                      <a:cubicBezTo>
                        <a:pt x="283744" y="337566"/>
                        <a:pt x="291650" y="324898"/>
                        <a:pt x="295269" y="310420"/>
                      </a:cubicBezTo>
                      <a:lnTo>
                        <a:pt x="343656" y="316706"/>
                      </a:lnTo>
                      <a:cubicBezTo>
                        <a:pt x="343942" y="320993"/>
                        <a:pt x="345561" y="325279"/>
                        <a:pt x="348324" y="328994"/>
                      </a:cubicBezTo>
                      <a:cubicBezTo>
                        <a:pt x="356039" y="339090"/>
                        <a:pt x="370517" y="340900"/>
                        <a:pt x="380518" y="333185"/>
                      </a:cubicBezTo>
                      <a:cubicBezTo>
                        <a:pt x="390615" y="325469"/>
                        <a:pt x="392424" y="310991"/>
                        <a:pt x="384709" y="300990"/>
                      </a:cubicBezTo>
                      <a:cubicBezTo>
                        <a:pt x="376994" y="290989"/>
                        <a:pt x="362516" y="289084"/>
                        <a:pt x="352515" y="296799"/>
                      </a:cubicBezTo>
                      <a:cubicBezTo>
                        <a:pt x="349848" y="298799"/>
                        <a:pt x="347752" y="301371"/>
                        <a:pt x="346323" y="304133"/>
                      </a:cubicBezTo>
                      <a:lnTo>
                        <a:pt x="297270" y="297752"/>
                      </a:lnTo>
                      <a:cubicBezTo>
                        <a:pt x="297365" y="296037"/>
                        <a:pt x="297460" y="294227"/>
                        <a:pt x="297460" y="292513"/>
                      </a:cubicBezTo>
                      <a:cubicBezTo>
                        <a:pt x="297460" y="280988"/>
                        <a:pt x="294793" y="270034"/>
                        <a:pt x="290031" y="260318"/>
                      </a:cubicBezTo>
                      <a:lnTo>
                        <a:pt x="321749" y="228600"/>
                      </a:lnTo>
                      <a:cubicBezTo>
                        <a:pt x="339751" y="242506"/>
                        <a:pt x="365659" y="241173"/>
                        <a:pt x="382233" y="224695"/>
                      </a:cubicBezTo>
                      <a:cubicBezTo>
                        <a:pt x="400140" y="206788"/>
                        <a:pt x="400140" y="177641"/>
                        <a:pt x="382233" y="159734"/>
                      </a:cubicBezTo>
                      <a:cubicBezTo>
                        <a:pt x="364326" y="141827"/>
                        <a:pt x="335179" y="141827"/>
                        <a:pt x="317272" y="159734"/>
                      </a:cubicBezTo>
                      <a:cubicBezTo>
                        <a:pt x="300984" y="176022"/>
                        <a:pt x="299460" y="201454"/>
                        <a:pt x="312795" y="219456"/>
                      </a:cubicBezTo>
                      <a:lnTo>
                        <a:pt x="282982" y="249079"/>
                      </a:lnTo>
                      <a:cubicBezTo>
                        <a:pt x="270981" y="232696"/>
                        <a:pt x="252978" y="221552"/>
                        <a:pt x="230880" y="219456"/>
                      </a:cubicBezTo>
                      <a:lnTo>
                        <a:pt x="230880" y="91440"/>
                      </a:lnTo>
                      <a:cubicBezTo>
                        <a:pt x="252978" y="88487"/>
                        <a:pt x="271076" y="69247"/>
                        <a:pt x="271076" y="45911"/>
                      </a:cubicBezTo>
                      <a:cubicBezTo>
                        <a:pt x="271076" y="20574"/>
                        <a:pt x="250597" y="0"/>
                        <a:pt x="225261" y="0"/>
                      </a:cubicBezTo>
                      <a:cubicBezTo>
                        <a:pt x="199924" y="0"/>
                        <a:pt x="179160" y="20574"/>
                        <a:pt x="179160" y="45911"/>
                      </a:cubicBezTo>
                      <a:cubicBezTo>
                        <a:pt x="179160" y="68961"/>
                        <a:pt x="196019" y="88011"/>
                        <a:pt x="218022" y="91345"/>
                      </a:cubicBezTo>
                      <a:lnTo>
                        <a:pt x="218022" y="219361"/>
                      </a:lnTo>
                      <a:cubicBezTo>
                        <a:pt x="199638" y="220789"/>
                        <a:pt x="181350" y="229838"/>
                        <a:pt x="169063" y="243554"/>
                      </a:cubicBezTo>
                      <a:lnTo>
                        <a:pt x="122676" y="197072"/>
                      </a:lnTo>
                      <a:cubicBezTo>
                        <a:pt x="125153" y="192977"/>
                        <a:pt x="126677" y="188119"/>
                        <a:pt x="126677" y="182975"/>
                      </a:cubicBezTo>
                      <a:cubicBezTo>
                        <a:pt x="126677" y="167735"/>
                        <a:pt x="114390" y="155448"/>
                        <a:pt x="99150" y="155448"/>
                      </a:cubicBezTo>
                      <a:cubicBezTo>
                        <a:pt x="83910" y="155448"/>
                        <a:pt x="71622" y="167830"/>
                        <a:pt x="71622" y="182975"/>
                      </a:cubicBezTo>
                      <a:cubicBezTo>
                        <a:pt x="71622" y="198120"/>
                        <a:pt x="84005" y="210503"/>
                        <a:pt x="99150" y="210503"/>
                      </a:cubicBezTo>
                      <a:cubicBezTo>
                        <a:pt x="104579" y="210503"/>
                        <a:pt x="109532" y="208883"/>
                        <a:pt x="113818" y="206216"/>
                      </a:cubicBezTo>
                      <a:lnTo>
                        <a:pt x="161538" y="253937"/>
                      </a:lnTo>
                      <a:cubicBezTo>
                        <a:pt x="154585" y="265176"/>
                        <a:pt x="150489" y="278416"/>
                        <a:pt x="150489" y="292608"/>
                      </a:cubicBezTo>
                      <a:cubicBezTo>
                        <a:pt x="150489" y="296323"/>
                        <a:pt x="150775" y="299942"/>
                        <a:pt x="151347" y="303467"/>
                      </a:cubicBezTo>
                      <a:lnTo>
                        <a:pt x="87624" y="323469"/>
                      </a:lnTo>
                      <a:cubicBezTo>
                        <a:pt x="78099" y="302800"/>
                        <a:pt x="54477" y="292037"/>
                        <a:pt x="32189" y="298990"/>
                      </a:cubicBezTo>
                      <a:cubicBezTo>
                        <a:pt x="7995" y="306610"/>
                        <a:pt x="-5435" y="332422"/>
                        <a:pt x="2090" y="356616"/>
                      </a:cubicBezTo>
                      <a:cubicBezTo>
                        <a:pt x="9710" y="380810"/>
                        <a:pt x="35523" y="394240"/>
                        <a:pt x="59716" y="386715"/>
                      </a:cubicBezTo>
                      <a:cubicBezTo>
                        <a:pt x="81719" y="379857"/>
                        <a:pt x="94768" y="357949"/>
                        <a:pt x="91339" y="335852"/>
                      </a:cubicBezTo>
                      <a:lnTo>
                        <a:pt x="154299" y="316039"/>
                      </a:lnTo>
                      <a:cubicBezTo>
                        <a:pt x="161443" y="337280"/>
                        <a:pt x="178112" y="354235"/>
                        <a:pt x="199162" y="361855"/>
                      </a:cubicBezTo>
                      <a:lnTo>
                        <a:pt x="189256" y="395954"/>
                      </a:lnTo>
                      <a:cubicBezTo>
                        <a:pt x="184970" y="395573"/>
                        <a:pt x="180493" y="396430"/>
                        <a:pt x="176397" y="398717"/>
                      </a:cubicBezTo>
                      <a:cubicBezTo>
                        <a:pt x="165253" y="404813"/>
                        <a:pt x="161253" y="418814"/>
                        <a:pt x="167349" y="429863"/>
                      </a:cubicBezTo>
                      <a:cubicBezTo>
                        <a:pt x="173445" y="441007"/>
                        <a:pt x="187446" y="445008"/>
                        <a:pt x="198495" y="438912"/>
                      </a:cubicBezTo>
                      <a:cubicBezTo>
                        <a:pt x="209640" y="432816"/>
                        <a:pt x="213640" y="418814"/>
                        <a:pt x="207544" y="407765"/>
                      </a:cubicBezTo>
                      <a:cubicBezTo>
                        <a:pt x="205925" y="404813"/>
                        <a:pt x="203734" y="402431"/>
                        <a:pt x="201258" y="400526"/>
                      </a:cubicBezTo>
                      <a:lnTo>
                        <a:pt x="211545" y="365093"/>
                      </a:lnTo>
                      <a:cubicBezTo>
                        <a:pt x="215545" y="365760"/>
                        <a:pt x="219736" y="366141"/>
                        <a:pt x="223927" y="366141"/>
                      </a:cubicBezTo>
                      <a:cubicBezTo>
                        <a:pt x="238119" y="366141"/>
                        <a:pt x="251359" y="362140"/>
                        <a:pt x="262599" y="355092"/>
                      </a:cubicBezTo>
                      <a:lnTo>
                        <a:pt x="334893" y="427387"/>
                      </a:lnTo>
                      <a:cubicBezTo>
                        <a:pt x="332322" y="431959"/>
                        <a:pt x="330893" y="437293"/>
                        <a:pt x="330893" y="442913"/>
                      </a:cubicBezTo>
                      <a:cubicBezTo>
                        <a:pt x="330893" y="460629"/>
                        <a:pt x="345276" y="475107"/>
                        <a:pt x="363087" y="475107"/>
                      </a:cubicBezTo>
                      <a:cubicBezTo>
                        <a:pt x="380899" y="475107"/>
                        <a:pt x="395282" y="460724"/>
                        <a:pt x="395282" y="442913"/>
                      </a:cubicBezTo>
                      <a:cubicBezTo>
                        <a:pt x="395282" y="425101"/>
                        <a:pt x="380899" y="410718"/>
                        <a:pt x="363087" y="410718"/>
                      </a:cubicBezTo>
                      <a:close/>
                      <a:moveTo>
                        <a:pt x="374517" y="308705"/>
                      </a:moveTo>
                      <a:cubicBezTo>
                        <a:pt x="377946" y="313087"/>
                        <a:pt x="377089" y="319469"/>
                        <a:pt x="372708" y="322897"/>
                      </a:cubicBezTo>
                      <a:cubicBezTo>
                        <a:pt x="368326" y="326327"/>
                        <a:pt x="361944" y="325469"/>
                        <a:pt x="358515" y="321088"/>
                      </a:cubicBezTo>
                      <a:cubicBezTo>
                        <a:pt x="355086" y="316706"/>
                        <a:pt x="355944" y="310324"/>
                        <a:pt x="360325" y="306896"/>
                      </a:cubicBezTo>
                      <a:cubicBezTo>
                        <a:pt x="364707" y="303467"/>
                        <a:pt x="371088" y="304324"/>
                        <a:pt x="374517" y="308705"/>
                      </a:cubicBezTo>
                      <a:close/>
                      <a:moveTo>
                        <a:pt x="326416" y="168688"/>
                      </a:moveTo>
                      <a:cubicBezTo>
                        <a:pt x="339275" y="155829"/>
                        <a:pt x="360325" y="155829"/>
                        <a:pt x="373184" y="168688"/>
                      </a:cubicBezTo>
                      <a:cubicBezTo>
                        <a:pt x="386043" y="181546"/>
                        <a:pt x="386043" y="202597"/>
                        <a:pt x="373184" y="215455"/>
                      </a:cubicBezTo>
                      <a:cubicBezTo>
                        <a:pt x="360325" y="228314"/>
                        <a:pt x="339275" y="228314"/>
                        <a:pt x="326416" y="215455"/>
                      </a:cubicBezTo>
                      <a:cubicBezTo>
                        <a:pt x="313557" y="202597"/>
                        <a:pt x="313557" y="181546"/>
                        <a:pt x="326416" y="168688"/>
                      </a:cubicBezTo>
                      <a:close/>
                      <a:moveTo>
                        <a:pt x="99150" y="197358"/>
                      </a:moveTo>
                      <a:cubicBezTo>
                        <a:pt x="91053" y="197358"/>
                        <a:pt x="84481" y="190786"/>
                        <a:pt x="84481" y="182689"/>
                      </a:cubicBezTo>
                      <a:cubicBezTo>
                        <a:pt x="84481" y="174593"/>
                        <a:pt x="91053" y="168021"/>
                        <a:pt x="99150" y="168021"/>
                      </a:cubicBezTo>
                      <a:cubicBezTo>
                        <a:pt x="107246" y="168021"/>
                        <a:pt x="113818" y="174593"/>
                        <a:pt x="113818" y="182689"/>
                      </a:cubicBezTo>
                      <a:cubicBezTo>
                        <a:pt x="113818" y="190786"/>
                        <a:pt x="107246" y="197358"/>
                        <a:pt x="99150" y="197358"/>
                      </a:cubicBezTo>
                      <a:close/>
                      <a:moveTo>
                        <a:pt x="55906" y="374142"/>
                      </a:moveTo>
                      <a:cubicBezTo>
                        <a:pt x="38475" y="379571"/>
                        <a:pt x="19902" y="369856"/>
                        <a:pt x="14472" y="352520"/>
                      </a:cubicBezTo>
                      <a:cubicBezTo>
                        <a:pt x="9043" y="335089"/>
                        <a:pt x="18759" y="316516"/>
                        <a:pt x="36094" y="311087"/>
                      </a:cubicBezTo>
                      <a:cubicBezTo>
                        <a:pt x="53525" y="305657"/>
                        <a:pt x="72099" y="315373"/>
                        <a:pt x="77528" y="332708"/>
                      </a:cubicBezTo>
                      <a:cubicBezTo>
                        <a:pt x="82957" y="350139"/>
                        <a:pt x="73242" y="368713"/>
                        <a:pt x="55906" y="374142"/>
                      </a:cubicBezTo>
                      <a:close/>
                      <a:moveTo>
                        <a:pt x="192399" y="427387"/>
                      </a:moveTo>
                      <a:cubicBezTo>
                        <a:pt x="187542" y="430054"/>
                        <a:pt x="181350" y="428244"/>
                        <a:pt x="178683" y="423386"/>
                      </a:cubicBezTo>
                      <a:cubicBezTo>
                        <a:pt x="176016" y="418529"/>
                        <a:pt x="177826" y="412337"/>
                        <a:pt x="182684" y="409670"/>
                      </a:cubicBezTo>
                      <a:cubicBezTo>
                        <a:pt x="187542" y="407003"/>
                        <a:pt x="193733" y="408813"/>
                        <a:pt x="196400" y="413671"/>
                      </a:cubicBezTo>
                      <a:cubicBezTo>
                        <a:pt x="199067" y="418529"/>
                        <a:pt x="197257" y="424720"/>
                        <a:pt x="192399" y="427387"/>
                      </a:cubicBezTo>
                      <a:close/>
                      <a:moveTo>
                        <a:pt x="192399" y="45625"/>
                      </a:moveTo>
                      <a:cubicBezTo>
                        <a:pt x="192399" y="27432"/>
                        <a:pt x="207258" y="12573"/>
                        <a:pt x="225451" y="12573"/>
                      </a:cubicBezTo>
                      <a:cubicBezTo>
                        <a:pt x="243644" y="12573"/>
                        <a:pt x="258503" y="27432"/>
                        <a:pt x="258503" y="45625"/>
                      </a:cubicBezTo>
                      <a:cubicBezTo>
                        <a:pt x="258503" y="63818"/>
                        <a:pt x="243644" y="78677"/>
                        <a:pt x="225451" y="78677"/>
                      </a:cubicBezTo>
                      <a:cubicBezTo>
                        <a:pt x="207258" y="78677"/>
                        <a:pt x="192399" y="63818"/>
                        <a:pt x="192399" y="45625"/>
                      </a:cubicBezTo>
                      <a:close/>
                      <a:moveTo>
                        <a:pt x="224118" y="352996"/>
                      </a:moveTo>
                      <a:cubicBezTo>
                        <a:pt x="190685" y="352996"/>
                        <a:pt x="163443" y="325755"/>
                        <a:pt x="163443" y="292322"/>
                      </a:cubicBezTo>
                      <a:cubicBezTo>
                        <a:pt x="163443" y="258889"/>
                        <a:pt x="190685" y="231648"/>
                        <a:pt x="224118" y="231648"/>
                      </a:cubicBezTo>
                      <a:cubicBezTo>
                        <a:pt x="257550" y="231648"/>
                        <a:pt x="284792" y="258889"/>
                        <a:pt x="284792" y="292322"/>
                      </a:cubicBezTo>
                      <a:cubicBezTo>
                        <a:pt x="284792" y="325755"/>
                        <a:pt x="257550" y="352996"/>
                        <a:pt x="224118" y="352996"/>
                      </a:cubicBezTo>
                      <a:close/>
                      <a:moveTo>
                        <a:pt x="363278" y="461867"/>
                      </a:moveTo>
                      <a:cubicBezTo>
                        <a:pt x="352610" y="461867"/>
                        <a:pt x="343942" y="453199"/>
                        <a:pt x="343942" y="442531"/>
                      </a:cubicBezTo>
                      <a:cubicBezTo>
                        <a:pt x="343942" y="431863"/>
                        <a:pt x="352610" y="423196"/>
                        <a:pt x="363278" y="423196"/>
                      </a:cubicBezTo>
                      <a:cubicBezTo>
                        <a:pt x="373946" y="423196"/>
                        <a:pt x="382614" y="431863"/>
                        <a:pt x="382614" y="442531"/>
                      </a:cubicBezTo>
                      <a:cubicBezTo>
                        <a:pt x="382614" y="453199"/>
                        <a:pt x="373946" y="461867"/>
                        <a:pt x="363278" y="461867"/>
                      </a:cubicBezTo>
                      <a:close/>
                    </a:path>
                  </a:pathLst>
                </a:custGeom>
                <a:grpFill/>
                <a:ln w="9525" cap="flat">
                  <a:noFill/>
                  <a:prstDash val="solid"/>
                  <a:miter/>
                </a:ln>
              </p:spPr>
              <p:txBody>
                <a:bodyPr rtlCol="0" anchor="ctr"/>
                <a:lstStyle/>
                <a:p>
                  <a:endParaRPr lang="en-US" dirty="0"/>
                </a:p>
              </p:txBody>
            </p:sp>
          </p:grpSp>
        </p:grpSp>
      </p:grpSp>
      <p:sp>
        <p:nvSpPr>
          <p:cNvPr id="395" name="Title 1">
            <a:extLst>
              <a:ext uri="{FF2B5EF4-FFF2-40B4-BE49-F238E27FC236}">
                <a16:creationId xmlns:a16="http://schemas.microsoft.com/office/drawing/2014/main" id="{B7E264BA-A226-DB5D-2EEB-C840573FB4FD}"/>
              </a:ext>
            </a:extLst>
          </p:cNvPr>
          <p:cNvSpPr txBox="1">
            <a:spLocks/>
          </p:cNvSpPr>
          <p:nvPr/>
        </p:nvSpPr>
        <p:spPr>
          <a:xfrm>
            <a:off x="788384" y="261428"/>
            <a:ext cx="10867588" cy="1325563"/>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lumMod val="75000"/>
                    <a:lumOff val="25000"/>
                  </a:schemeClr>
                </a:solidFill>
                <a:latin typeface="Arial Nova Light" panose="020B0304020202020204" pitchFamily="34" charset="0"/>
                <a:ea typeface="+mj-ea"/>
                <a:cs typeface="Arial" panose="020B0604020202020204" pitchFamily="34" charset="0"/>
              </a:defRPr>
            </a:lvl1pPr>
          </a:lstStyle>
          <a:p>
            <a:r>
              <a:rPr lang="en-US" dirty="0"/>
              <a:t>Scenario Scorecard</a:t>
            </a:r>
          </a:p>
        </p:txBody>
      </p:sp>
      <p:cxnSp>
        <p:nvCxnSpPr>
          <p:cNvPr id="396" name="Straight Connector 395">
            <a:extLst>
              <a:ext uri="{FF2B5EF4-FFF2-40B4-BE49-F238E27FC236}">
                <a16:creationId xmlns:a16="http://schemas.microsoft.com/office/drawing/2014/main" id="{E6676493-BD57-79E1-FFBB-47238433E865}"/>
              </a:ext>
            </a:extLst>
          </p:cNvPr>
          <p:cNvCxnSpPr>
            <a:cxnSpLocks/>
          </p:cNvCxnSpPr>
          <p:nvPr/>
        </p:nvCxnSpPr>
        <p:spPr>
          <a:xfrm flipH="1">
            <a:off x="903739" y="1227778"/>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sp>
        <p:nvSpPr>
          <p:cNvPr id="397" name="TextBox 396">
            <a:extLst>
              <a:ext uri="{FF2B5EF4-FFF2-40B4-BE49-F238E27FC236}">
                <a16:creationId xmlns:a16="http://schemas.microsoft.com/office/drawing/2014/main" id="{B45B2D97-4291-055B-6BDC-45F5D1A2D1FC}"/>
              </a:ext>
            </a:extLst>
          </p:cNvPr>
          <p:cNvSpPr txBox="1"/>
          <p:nvPr/>
        </p:nvSpPr>
        <p:spPr>
          <a:xfrm>
            <a:off x="788385" y="6007971"/>
            <a:ext cx="10657786" cy="64633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75B543"/>
              </a:buClr>
              <a:buSzTx/>
              <a:tabLst/>
              <a:defRPr/>
            </a:pPr>
            <a:r>
              <a:rPr kumimoji="0" lang="en-US" sz="2000" b="1" i="1" u="none" strike="noStrike" kern="1200" cap="none" spc="0" normalizeH="0" baseline="0" noProof="0" dirty="0">
                <a:ln>
                  <a:noFill/>
                </a:ln>
                <a:solidFill>
                  <a:srgbClr val="6F6F71"/>
                </a:solidFill>
                <a:effectLst/>
                <a:uLnTx/>
                <a:uFillTx/>
                <a:latin typeface="Arial Nova Light" panose="020B0304020202020204" pitchFamily="34" charset="0"/>
                <a:ea typeface="+mn-ea"/>
                <a:cs typeface="Arial" panose="020B0604020202020204" pitchFamily="34" charset="0"/>
              </a:rPr>
              <a:t>The </a:t>
            </a:r>
            <a:r>
              <a:rPr lang="en-US" sz="2000" b="1" i="1" dirty="0">
                <a:solidFill>
                  <a:srgbClr val="6F6F71"/>
                </a:solidFill>
                <a:latin typeface="Arial Nova Light" panose="020B0304020202020204" pitchFamily="34" charset="0"/>
                <a:cs typeface="Arial" panose="020B0604020202020204" pitchFamily="34" charset="0"/>
              </a:rPr>
              <a:t>Preferred Scenario is ultimately used as a </a:t>
            </a:r>
            <a:r>
              <a:rPr lang="en-US" sz="2000" b="1" i="1" dirty="0">
                <a:solidFill>
                  <a:schemeClr val="accent4"/>
                </a:solidFill>
                <a:latin typeface="Arial Nova Light" panose="020B0304020202020204" pitchFamily="34" charset="0"/>
                <a:cs typeface="Arial" panose="020B0604020202020204" pitchFamily="34" charset="0"/>
              </a:rPr>
              <a:t>decision-making tool </a:t>
            </a:r>
            <a:r>
              <a:rPr lang="en-US" sz="2000" b="1" i="1" dirty="0">
                <a:solidFill>
                  <a:srgbClr val="6F6F71"/>
                </a:solidFill>
                <a:latin typeface="Arial Nova Light" panose="020B0304020202020204" pitchFamily="34" charset="0"/>
                <a:cs typeface="Arial" panose="020B0604020202020204" pitchFamily="34" charset="0"/>
              </a:rPr>
              <a:t>in planning. </a:t>
            </a:r>
            <a:br>
              <a:rPr lang="en-US" sz="2000" b="1" i="1" dirty="0">
                <a:solidFill>
                  <a:srgbClr val="6F6F71"/>
                </a:solidFill>
                <a:latin typeface="Arial Nova Light" panose="020B0304020202020204" pitchFamily="34" charset="0"/>
                <a:cs typeface="Arial" panose="020B0604020202020204" pitchFamily="34" charset="0"/>
              </a:rPr>
            </a:br>
            <a:r>
              <a:rPr lang="en-US" sz="2000" b="1" i="1" dirty="0">
                <a:solidFill>
                  <a:srgbClr val="6F6F71"/>
                </a:solidFill>
                <a:latin typeface="Arial Nova Light" panose="020B0304020202020204" pitchFamily="34" charset="0"/>
                <a:cs typeface="Arial" panose="020B0604020202020204" pitchFamily="34" charset="0"/>
              </a:rPr>
              <a:t>The recommendations that come out of the SEAS Update support the preferred scenario.</a:t>
            </a:r>
            <a:endParaRPr kumimoji="0" lang="en-US" sz="1400" b="0" i="1" u="none" strike="noStrike" kern="1200" cap="none" spc="0" normalizeH="0" baseline="0" noProof="0" dirty="0">
              <a:ln>
                <a:noFill/>
              </a:ln>
              <a:solidFill>
                <a:srgbClr val="6F6F71"/>
              </a:solidFill>
              <a:effectLst/>
              <a:uLnTx/>
              <a:uFillTx/>
              <a:latin typeface="Arial Nova"/>
              <a:ea typeface="+mn-ea"/>
              <a:cs typeface="+mn-cs"/>
            </a:endParaRPr>
          </a:p>
        </p:txBody>
      </p:sp>
    </p:spTree>
    <p:extLst>
      <p:ext uri="{BB962C8B-B14F-4D97-AF65-F5344CB8AC3E}">
        <p14:creationId xmlns:p14="http://schemas.microsoft.com/office/powerpoint/2010/main" val="316492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E4EB27-4E7D-AFCA-950A-58C122E0F15D}"/>
              </a:ext>
            </a:extLst>
          </p:cNvPr>
          <p:cNvSpPr/>
          <p:nvPr/>
        </p:nvSpPr>
        <p:spPr>
          <a:xfrm>
            <a:off x="-5581" y="5878415"/>
            <a:ext cx="2456953" cy="979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120F323B-7ECD-E2A5-E95C-65C9A087B8E4}"/>
              </a:ext>
            </a:extLst>
          </p:cNvPr>
          <p:cNvSpPr/>
          <p:nvPr/>
        </p:nvSpPr>
        <p:spPr>
          <a:xfrm>
            <a:off x="903740" y="1400292"/>
            <a:ext cx="3291840" cy="3814804"/>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en-US" sz="2400" b="1" dirty="0"/>
              <a:t>Transportation and Connectivity</a:t>
            </a:r>
          </a:p>
          <a:p>
            <a:pPr marL="285750" indent="-285750">
              <a:spcAft>
                <a:spcPts val="1200"/>
              </a:spcAft>
              <a:buClr>
                <a:schemeClr val="bg1"/>
              </a:buClr>
              <a:buFont typeface="Arial" panose="020B0604020202020204" pitchFamily="34" charset="0"/>
              <a:buChar char="•"/>
            </a:pPr>
            <a:r>
              <a:rPr lang="en-US" sz="1800" b="0" i="0" u="none" strike="noStrike" baseline="0" dirty="0">
                <a:solidFill>
                  <a:schemeClr val="bg1"/>
                </a:solidFill>
                <a:latin typeface="+mj-lt"/>
              </a:rPr>
              <a:t>Street cross-sections that support land use and character goals </a:t>
            </a:r>
          </a:p>
          <a:p>
            <a:pPr marL="285750" indent="-285750">
              <a:spcAft>
                <a:spcPts val="1200"/>
              </a:spcAft>
              <a:buClr>
                <a:schemeClr val="bg1"/>
              </a:buClr>
              <a:buFont typeface="Arial" panose="020B0604020202020204" pitchFamily="34" charset="0"/>
              <a:buChar char="•"/>
            </a:pPr>
            <a:r>
              <a:rPr lang="en-US" sz="1800" b="0" i="0" u="none" strike="noStrike" baseline="0" dirty="0">
                <a:solidFill>
                  <a:schemeClr val="bg1"/>
                </a:solidFill>
                <a:latin typeface="+mj-lt"/>
              </a:rPr>
              <a:t>Connect street networks</a:t>
            </a:r>
          </a:p>
          <a:p>
            <a:pPr marL="285750" indent="-285750">
              <a:spcAft>
                <a:spcPts val="1200"/>
              </a:spcAft>
              <a:buClr>
                <a:schemeClr val="bg1"/>
              </a:buClr>
              <a:buFont typeface="Arial" panose="020B0604020202020204" pitchFamily="34" charset="0"/>
              <a:buChar char="•"/>
            </a:pPr>
            <a:r>
              <a:rPr lang="en-US" sz="1800" b="0" i="0" u="none" strike="noStrike" baseline="0" dirty="0">
                <a:solidFill>
                  <a:schemeClr val="bg1"/>
                </a:solidFill>
                <a:latin typeface="+mj-lt"/>
              </a:rPr>
              <a:t>Support bike/ped expansion </a:t>
            </a:r>
          </a:p>
          <a:p>
            <a:pPr marL="285750" indent="-285750">
              <a:spcAft>
                <a:spcPts val="1200"/>
              </a:spcAft>
              <a:buClr>
                <a:schemeClr val="bg1"/>
              </a:buClr>
              <a:buFont typeface="Arial" panose="020B0604020202020204" pitchFamily="34" charset="0"/>
              <a:buChar char="•"/>
            </a:pPr>
            <a:r>
              <a:rPr lang="en-US" sz="1800" b="0" i="0" u="none" strike="noStrike" baseline="0" dirty="0">
                <a:solidFill>
                  <a:schemeClr val="bg1"/>
                </a:solidFill>
                <a:latin typeface="+mj-lt"/>
              </a:rPr>
              <a:t>Right-size parking </a:t>
            </a:r>
          </a:p>
          <a:p>
            <a:pPr marL="285750" indent="-285750">
              <a:spcAft>
                <a:spcPts val="1200"/>
              </a:spcAft>
              <a:buClr>
                <a:schemeClr val="bg1"/>
              </a:buClr>
              <a:buFont typeface="Arial" panose="020B0604020202020204" pitchFamily="34" charset="0"/>
              <a:buChar char="•"/>
            </a:pPr>
            <a:r>
              <a:rPr lang="en-US" sz="1800" b="0" i="0" u="none" strike="noStrike" baseline="0" dirty="0">
                <a:solidFill>
                  <a:schemeClr val="bg1"/>
                </a:solidFill>
                <a:latin typeface="+mj-lt"/>
              </a:rPr>
              <a:t>Create design guidelines</a:t>
            </a:r>
            <a:endParaRPr lang="en-US" sz="2400" b="1" i="1" dirty="0"/>
          </a:p>
        </p:txBody>
      </p:sp>
      <p:sp>
        <p:nvSpPr>
          <p:cNvPr id="6" name="Title 1">
            <a:extLst>
              <a:ext uri="{FF2B5EF4-FFF2-40B4-BE49-F238E27FC236}">
                <a16:creationId xmlns:a16="http://schemas.microsoft.com/office/drawing/2014/main" id="{651AF01C-C874-2293-2E91-EAEFB6665E3A}"/>
              </a:ext>
            </a:extLst>
          </p:cNvPr>
          <p:cNvSpPr>
            <a:spLocks noGrp="1"/>
          </p:cNvSpPr>
          <p:nvPr>
            <p:ph type="title"/>
          </p:nvPr>
        </p:nvSpPr>
        <p:spPr>
          <a:xfrm>
            <a:off x="788384" y="261428"/>
            <a:ext cx="10867588" cy="1325563"/>
          </a:xfrm>
        </p:spPr>
        <p:txBody>
          <a:bodyPr/>
          <a:lstStyle/>
          <a:p>
            <a:r>
              <a:rPr lang="en-US" dirty="0"/>
              <a:t>Land Use </a:t>
            </a:r>
            <a:r>
              <a:rPr lang="en-US" b="0" dirty="0">
                <a:solidFill>
                  <a:schemeClr val="accent4"/>
                </a:solidFill>
              </a:rPr>
              <a:t>| Operationalizing Policies</a:t>
            </a:r>
            <a:r>
              <a:rPr lang="en-US" dirty="0"/>
              <a:t>		</a:t>
            </a:r>
          </a:p>
        </p:txBody>
      </p:sp>
      <p:cxnSp>
        <p:nvCxnSpPr>
          <p:cNvPr id="4" name="Straight Connector 3">
            <a:extLst>
              <a:ext uri="{FF2B5EF4-FFF2-40B4-BE49-F238E27FC236}">
                <a16:creationId xmlns:a16="http://schemas.microsoft.com/office/drawing/2014/main" id="{BD2158CD-61D9-855C-3D9E-7593662F7A0C}"/>
              </a:ext>
            </a:extLst>
          </p:cNvPr>
          <p:cNvCxnSpPr>
            <a:cxnSpLocks/>
          </p:cNvCxnSpPr>
          <p:nvPr/>
        </p:nvCxnSpPr>
        <p:spPr>
          <a:xfrm flipH="1">
            <a:off x="903739" y="1227778"/>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sp>
        <p:nvSpPr>
          <p:cNvPr id="11" name="Rectangle 10">
            <a:extLst>
              <a:ext uri="{FF2B5EF4-FFF2-40B4-BE49-F238E27FC236}">
                <a16:creationId xmlns:a16="http://schemas.microsoft.com/office/drawing/2014/main" id="{F8086A5F-E176-34F8-1420-713EFB1D7C4E}"/>
              </a:ext>
            </a:extLst>
          </p:cNvPr>
          <p:cNvSpPr/>
          <p:nvPr/>
        </p:nvSpPr>
        <p:spPr>
          <a:xfrm>
            <a:off x="4450080" y="1400292"/>
            <a:ext cx="3291840" cy="3814804"/>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en-US" sz="2400" b="1" dirty="0"/>
              <a:t>Economic Development</a:t>
            </a:r>
          </a:p>
          <a:p>
            <a:pPr marL="285750" indent="-285750">
              <a:spcAft>
                <a:spcPts val="1200"/>
              </a:spcAft>
              <a:buClr>
                <a:schemeClr val="bg1"/>
              </a:buClr>
              <a:buFont typeface="Arial" panose="020B0604020202020204" pitchFamily="34" charset="0"/>
              <a:buChar char="•"/>
            </a:pPr>
            <a:r>
              <a:rPr lang="en-US" dirty="0">
                <a:solidFill>
                  <a:schemeClr val="bg1"/>
                </a:solidFill>
                <a:latin typeface="+mj-lt"/>
              </a:rPr>
              <a:t>Coordinate land use with economic development</a:t>
            </a:r>
          </a:p>
          <a:p>
            <a:pPr marL="285750" indent="-285750">
              <a:spcAft>
                <a:spcPts val="1200"/>
              </a:spcAft>
              <a:buClr>
                <a:schemeClr val="bg1"/>
              </a:buClr>
              <a:buFont typeface="Arial" panose="020B0604020202020204" pitchFamily="34" charset="0"/>
              <a:buChar char="•"/>
            </a:pPr>
            <a:r>
              <a:rPr lang="en-US" dirty="0">
                <a:solidFill>
                  <a:schemeClr val="bg1"/>
                </a:solidFill>
                <a:latin typeface="+mj-lt"/>
              </a:rPr>
              <a:t>Develop downtown redevelopment strategies</a:t>
            </a:r>
          </a:p>
          <a:p>
            <a:pPr marL="285750" indent="-285750">
              <a:spcAft>
                <a:spcPts val="1200"/>
              </a:spcAft>
              <a:buClr>
                <a:schemeClr val="bg1"/>
              </a:buClr>
              <a:buFont typeface="Arial" panose="020B0604020202020204" pitchFamily="34" charset="0"/>
              <a:buChar char="•"/>
            </a:pPr>
            <a:r>
              <a:rPr lang="en-US" dirty="0">
                <a:solidFill>
                  <a:schemeClr val="bg1"/>
                </a:solidFill>
                <a:latin typeface="+mj-lt"/>
              </a:rPr>
              <a:t>Facilitate building re-use</a:t>
            </a:r>
          </a:p>
          <a:p>
            <a:pPr marL="285750" indent="-285750">
              <a:spcAft>
                <a:spcPts val="1200"/>
              </a:spcAft>
              <a:buClr>
                <a:schemeClr val="bg1"/>
              </a:buClr>
              <a:buFont typeface="Arial" panose="020B0604020202020204" pitchFamily="34" charset="0"/>
              <a:buChar char="•"/>
            </a:pPr>
            <a:r>
              <a:rPr lang="en-US" dirty="0">
                <a:solidFill>
                  <a:schemeClr val="bg1"/>
                </a:solidFill>
                <a:latin typeface="+mj-lt"/>
              </a:rPr>
              <a:t>Flexibility to respond to market shifts and planning “unknowns”</a:t>
            </a:r>
            <a:endParaRPr lang="en-US" sz="2400" i="1" dirty="0"/>
          </a:p>
        </p:txBody>
      </p:sp>
      <p:sp>
        <p:nvSpPr>
          <p:cNvPr id="12" name="Rectangle 11">
            <a:extLst>
              <a:ext uri="{FF2B5EF4-FFF2-40B4-BE49-F238E27FC236}">
                <a16:creationId xmlns:a16="http://schemas.microsoft.com/office/drawing/2014/main" id="{A9D9616F-F353-9903-B3C9-3663023B9AA9}"/>
              </a:ext>
            </a:extLst>
          </p:cNvPr>
          <p:cNvSpPr/>
          <p:nvPr/>
        </p:nvSpPr>
        <p:spPr>
          <a:xfrm>
            <a:off x="7996420" y="1400292"/>
            <a:ext cx="3291840" cy="3814804"/>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en-US" sz="2400" b="1" dirty="0"/>
              <a:t>Growth and </a:t>
            </a:r>
            <a:br>
              <a:rPr lang="en-US" sz="2400" b="1" dirty="0"/>
            </a:br>
            <a:r>
              <a:rPr lang="en-US" sz="2400" b="1" dirty="0"/>
              <a:t>Housing</a:t>
            </a:r>
          </a:p>
          <a:p>
            <a:pPr marL="285750" indent="-285750">
              <a:spcAft>
                <a:spcPts val="1200"/>
              </a:spcAft>
              <a:buClr>
                <a:schemeClr val="bg1"/>
              </a:buClr>
              <a:buFont typeface="Arial" panose="020B0604020202020204" pitchFamily="34" charset="0"/>
              <a:buChar char="•"/>
            </a:pPr>
            <a:r>
              <a:rPr lang="en-US" dirty="0">
                <a:solidFill>
                  <a:schemeClr val="bg1"/>
                </a:solidFill>
                <a:latin typeface="+mj-lt"/>
              </a:rPr>
              <a:t>Support higher densities in </a:t>
            </a:r>
            <a:r>
              <a:rPr lang="en-US" spc="-90" dirty="0">
                <a:solidFill>
                  <a:schemeClr val="bg1"/>
                </a:solidFill>
                <a:latin typeface="+mj-lt"/>
              </a:rPr>
              <a:t>growth</a:t>
            </a:r>
            <a:r>
              <a:rPr lang="en-US" dirty="0">
                <a:solidFill>
                  <a:schemeClr val="bg1"/>
                </a:solidFill>
                <a:latin typeface="+mj-lt"/>
              </a:rPr>
              <a:t>/redevelopment areas</a:t>
            </a:r>
          </a:p>
          <a:p>
            <a:pPr marL="285750" indent="-285750">
              <a:spcAft>
                <a:spcPts val="1200"/>
              </a:spcAft>
              <a:buClr>
                <a:schemeClr val="bg1"/>
              </a:buClr>
              <a:buFont typeface="Arial" panose="020B0604020202020204" pitchFamily="34" charset="0"/>
              <a:buChar char="•"/>
            </a:pPr>
            <a:r>
              <a:rPr lang="en-US" dirty="0">
                <a:solidFill>
                  <a:schemeClr val="bg1"/>
                </a:solidFill>
                <a:latin typeface="+mj-lt"/>
              </a:rPr>
              <a:t>Preserve lower densities in rural and agricultural areas</a:t>
            </a:r>
          </a:p>
          <a:p>
            <a:pPr marL="285750" indent="-285750">
              <a:spcAft>
                <a:spcPts val="1200"/>
              </a:spcAft>
              <a:buClr>
                <a:schemeClr val="bg1"/>
              </a:buClr>
              <a:buFont typeface="Arial" panose="020B0604020202020204" pitchFamily="34" charset="0"/>
              <a:buChar char="•"/>
            </a:pPr>
            <a:r>
              <a:rPr lang="en-US" dirty="0">
                <a:solidFill>
                  <a:schemeClr val="bg1"/>
                </a:solidFill>
                <a:latin typeface="+mj-lt"/>
              </a:rPr>
              <a:t>Support a range of housing options in growth areas</a:t>
            </a:r>
          </a:p>
          <a:p>
            <a:pPr marL="285750" indent="-285750">
              <a:spcAft>
                <a:spcPts val="1200"/>
              </a:spcAft>
              <a:buClr>
                <a:schemeClr val="bg1"/>
              </a:buClr>
              <a:buFont typeface="Arial" panose="020B0604020202020204" pitchFamily="34" charset="0"/>
              <a:buChar char="•"/>
            </a:pPr>
            <a:r>
              <a:rPr lang="en-US" dirty="0">
                <a:solidFill>
                  <a:schemeClr val="bg1"/>
                </a:solidFill>
                <a:latin typeface="+mj-lt"/>
              </a:rPr>
              <a:t>Encourage mixed use at key growth nodes</a:t>
            </a:r>
            <a:endParaRPr lang="en-US" sz="2400" i="1" dirty="0"/>
          </a:p>
        </p:txBody>
      </p:sp>
      <p:pic>
        <p:nvPicPr>
          <p:cNvPr id="5" name="Picture 4" descr="An aerial view of a street intersection&#10;&#10;Description automatically generated with low confidence">
            <a:extLst>
              <a:ext uri="{FF2B5EF4-FFF2-40B4-BE49-F238E27FC236}">
                <a16:creationId xmlns:a16="http://schemas.microsoft.com/office/drawing/2014/main" id="{2EF92E24-5165-B500-A010-A56ED5A741B6}"/>
              </a:ext>
            </a:extLst>
          </p:cNvPr>
          <p:cNvPicPr>
            <a:picLocks noChangeAspect="1"/>
          </p:cNvPicPr>
          <p:nvPr/>
        </p:nvPicPr>
        <p:blipFill rotWithShape="1">
          <a:blip r:embed="rId3">
            <a:extLst>
              <a:ext uri="{28A0092B-C50C-407E-A947-70E740481C1C}">
                <a14:useLocalDpi xmlns:a14="http://schemas.microsoft.com/office/drawing/2010/main" val="0"/>
              </a:ext>
            </a:extLst>
          </a:blip>
          <a:srcRect t="11274"/>
          <a:stretch/>
        </p:blipFill>
        <p:spPr>
          <a:xfrm>
            <a:off x="7996420" y="5215096"/>
            <a:ext cx="3291840" cy="1642904"/>
          </a:xfrm>
          <a:prstGeom prst="rect">
            <a:avLst/>
          </a:prstGeom>
        </p:spPr>
      </p:pic>
      <p:pic>
        <p:nvPicPr>
          <p:cNvPr id="8" name="Picture 7" descr="Two children riding bikes on a path&#10;&#10;Description automatically generated with low confidence">
            <a:extLst>
              <a:ext uri="{FF2B5EF4-FFF2-40B4-BE49-F238E27FC236}">
                <a16:creationId xmlns:a16="http://schemas.microsoft.com/office/drawing/2014/main" id="{5AF83CA4-F9AC-F27B-72AA-60EC13809148}"/>
              </a:ext>
            </a:extLst>
          </p:cNvPr>
          <p:cNvPicPr>
            <a:picLocks noChangeAspect="1"/>
          </p:cNvPicPr>
          <p:nvPr/>
        </p:nvPicPr>
        <p:blipFill rotWithShape="1">
          <a:blip r:embed="rId4">
            <a:extLst>
              <a:ext uri="{28A0092B-C50C-407E-A947-70E740481C1C}">
                <a14:useLocalDpi xmlns:a14="http://schemas.microsoft.com/office/drawing/2010/main" val="0"/>
              </a:ext>
            </a:extLst>
          </a:blip>
          <a:srcRect t="25137"/>
          <a:stretch/>
        </p:blipFill>
        <p:spPr>
          <a:xfrm>
            <a:off x="906955" y="5215096"/>
            <a:ext cx="3291840" cy="1642904"/>
          </a:xfrm>
          <a:prstGeom prst="rect">
            <a:avLst/>
          </a:prstGeom>
        </p:spPr>
      </p:pic>
      <p:pic>
        <p:nvPicPr>
          <p:cNvPr id="10" name="Picture 9" descr="A picture containing outdoor, fountain, tree, sky&#10;&#10;Description automatically generated">
            <a:extLst>
              <a:ext uri="{FF2B5EF4-FFF2-40B4-BE49-F238E27FC236}">
                <a16:creationId xmlns:a16="http://schemas.microsoft.com/office/drawing/2014/main" id="{DA0243D2-8F88-4EC1-5239-3EEBAE5FE1F6}"/>
              </a:ext>
            </a:extLst>
          </p:cNvPr>
          <p:cNvPicPr>
            <a:picLocks noChangeAspect="1"/>
          </p:cNvPicPr>
          <p:nvPr/>
        </p:nvPicPr>
        <p:blipFill rotWithShape="1">
          <a:blip r:embed="rId5">
            <a:extLst>
              <a:ext uri="{28A0092B-C50C-407E-A947-70E740481C1C}">
                <a14:useLocalDpi xmlns:a14="http://schemas.microsoft.com/office/drawing/2010/main" val="0"/>
              </a:ext>
            </a:extLst>
          </a:blip>
          <a:srcRect t="33420" b="1"/>
          <a:stretch/>
        </p:blipFill>
        <p:spPr>
          <a:xfrm>
            <a:off x="4450080" y="5215095"/>
            <a:ext cx="3290069" cy="1642904"/>
          </a:xfrm>
          <a:prstGeom prst="rect">
            <a:avLst/>
          </a:prstGeom>
        </p:spPr>
      </p:pic>
    </p:spTree>
    <p:extLst>
      <p:ext uri="{BB962C8B-B14F-4D97-AF65-F5344CB8AC3E}">
        <p14:creationId xmlns:p14="http://schemas.microsoft.com/office/powerpoint/2010/main" val="79290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385EEA9-EE61-4770-B2E2-F0C9226C6A9A}"/>
              </a:ext>
            </a:extLst>
          </p:cNvPr>
          <p:cNvSpPr>
            <a:spLocks noGrp="1"/>
          </p:cNvSpPr>
          <p:nvPr>
            <p:ph type="title"/>
          </p:nvPr>
        </p:nvSpPr>
        <p:spPr>
          <a:xfrm>
            <a:off x="831850" y="1709738"/>
            <a:ext cx="6416675" cy="2852737"/>
          </a:xfrm>
        </p:spPr>
        <p:txBody>
          <a:bodyPr/>
          <a:lstStyle/>
          <a:p>
            <a:r>
              <a:rPr lang="en-US" b="0" dirty="0">
                <a:latin typeface="+mj-lt"/>
              </a:rPr>
              <a:t>Draft </a:t>
            </a:r>
            <a:r>
              <a:rPr lang="en-US" dirty="0"/>
              <a:t>Modal Recommendations</a:t>
            </a:r>
          </a:p>
        </p:txBody>
      </p:sp>
      <p:sp>
        <p:nvSpPr>
          <p:cNvPr id="4" name="Text Placeholder 3">
            <a:extLst>
              <a:ext uri="{FF2B5EF4-FFF2-40B4-BE49-F238E27FC236}">
                <a16:creationId xmlns:a16="http://schemas.microsoft.com/office/drawing/2014/main" id="{DD6559E8-0015-4B81-B4F3-9147B15DB026}"/>
              </a:ext>
            </a:extLst>
          </p:cNvPr>
          <p:cNvSpPr>
            <a:spLocks noGrp="1"/>
          </p:cNvSpPr>
          <p:nvPr>
            <p:ph type="body" idx="1"/>
          </p:nvPr>
        </p:nvSpPr>
        <p:spPr/>
        <p:txBody>
          <a:bodyPr/>
          <a:lstStyle/>
          <a:p>
            <a:endParaRPr lang="en-US" dirty="0"/>
          </a:p>
        </p:txBody>
      </p:sp>
      <p:sp>
        <p:nvSpPr>
          <p:cNvPr id="2" name="Content Placeholder 5">
            <a:extLst>
              <a:ext uri="{FF2B5EF4-FFF2-40B4-BE49-F238E27FC236}">
                <a16:creationId xmlns:a16="http://schemas.microsoft.com/office/drawing/2014/main" id="{5FB0A7E4-2FE8-0A0D-FA4D-47E88475CDA6}"/>
              </a:ext>
            </a:extLst>
          </p:cNvPr>
          <p:cNvSpPr txBox="1">
            <a:spLocks/>
          </p:cNvSpPr>
          <p:nvPr/>
        </p:nvSpPr>
        <p:spPr>
          <a:xfrm>
            <a:off x="7733922" y="4465117"/>
            <a:ext cx="4028967" cy="1748878"/>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Clr>
                <a:schemeClr val="accent4"/>
              </a:buClr>
              <a:buFont typeface="Arial" panose="020B0604020202020204" pitchFamily="34" charset="0"/>
              <a:buNone/>
              <a:defRPr sz="2400" kern="1200">
                <a:solidFill>
                  <a:schemeClr val="tx1">
                    <a:tint val="75000"/>
                  </a:schemeClr>
                </a:solidFill>
                <a:latin typeface="Arial Nova Light" panose="020B03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4"/>
              </a:buClr>
              <a:buFont typeface="Arial" panose="020B0604020202020204" pitchFamily="34" charset="0"/>
              <a:buNone/>
              <a:defRPr sz="2000" kern="1200">
                <a:solidFill>
                  <a:schemeClr val="tx1">
                    <a:tint val="75000"/>
                  </a:schemeClr>
                </a:solidFill>
                <a:latin typeface="Arial Nova Light" panose="020B03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4"/>
              </a:buClr>
              <a:buFont typeface="Arial" panose="020B0604020202020204" pitchFamily="34" charset="0"/>
              <a:buNone/>
              <a:defRPr sz="1800" kern="1200">
                <a:solidFill>
                  <a:schemeClr val="tx1">
                    <a:tint val="75000"/>
                  </a:schemeClr>
                </a:solidFill>
                <a:latin typeface="Arial Nova Light" panose="020B03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4"/>
              </a:buClr>
              <a:buFont typeface="Arial" panose="020B0604020202020204" pitchFamily="34" charset="0"/>
              <a:buNone/>
              <a:defRPr sz="1600" kern="1200">
                <a:solidFill>
                  <a:schemeClr val="tx1">
                    <a:tint val="75000"/>
                  </a:schemeClr>
                </a:solidFill>
                <a:latin typeface="Arial Nova Light" panose="020B03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4"/>
              </a:buClr>
              <a:buFont typeface="Arial" panose="020B0604020202020204" pitchFamily="34" charset="0"/>
              <a:buNone/>
              <a:defRPr sz="1600" kern="1200">
                <a:solidFill>
                  <a:schemeClr val="tx1">
                    <a:tint val="75000"/>
                  </a:schemeClr>
                </a:solidFill>
                <a:latin typeface="Arial Nova Light" panose="020B03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Clr>
                <a:srgbClr val="75B543"/>
              </a:buClr>
              <a:buFont typeface="Arial" panose="020B0604020202020204" pitchFamily="34" charset="0"/>
              <a:buChar char="•"/>
              <a:defRPr/>
            </a:pPr>
            <a:r>
              <a:rPr lang="en-US" sz="3200" dirty="0">
                <a:solidFill>
                  <a:srgbClr val="404041">
                    <a:lumMod val="75000"/>
                    <a:lumOff val="25000"/>
                  </a:srgbClr>
                </a:solidFill>
              </a:rPr>
              <a:t>Bicycle and Pedestrian</a:t>
            </a:r>
          </a:p>
          <a:p>
            <a:pPr marL="342900" indent="-342900">
              <a:buClr>
                <a:srgbClr val="75B543"/>
              </a:buClr>
              <a:buFont typeface="Arial" panose="020B0604020202020204" pitchFamily="34" charset="0"/>
              <a:buChar char="•"/>
              <a:defRPr/>
            </a:pPr>
            <a:r>
              <a:rPr lang="en-US" sz="3200" dirty="0">
                <a:solidFill>
                  <a:srgbClr val="404041">
                    <a:lumMod val="75000"/>
                    <a:lumOff val="25000"/>
                  </a:srgbClr>
                </a:solidFill>
              </a:rPr>
              <a:t>Transit</a:t>
            </a:r>
          </a:p>
          <a:p>
            <a:pPr marL="342900" indent="-342900">
              <a:buClr>
                <a:srgbClr val="75B543"/>
              </a:buClr>
              <a:buFont typeface="Arial" panose="020B0604020202020204" pitchFamily="34" charset="0"/>
              <a:buChar char="•"/>
              <a:defRPr/>
            </a:pPr>
            <a:r>
              <a:rPr lang="en-US" sz="3200" dirty="0">
                <a:solidFill>
                  <a:srgbClr val="404041">
                    <a:lumMod val="75000"/>
                    <a:lumOff val="25000"/>
                  </a:srgbClr>
                </a:solidFill>
              </a:rPr>
              <a:t>Roadway</a:t>
            </a:r>
          </a:p>
          <a:p>
            <a:pPr marL="342900" indent="-342900">
              <a:buClr>
                <a:srgbClr val="75B543"/>
              </a:buClr>
              <a:buFont typeface="Arial" panose="020B0604020202020204" pitchFamily="34" charset="0"/>
              <a:buChar char="•"/>
              <a:defRPr/>
            </a:pPr>
            <a:r>
              <a:rPr lang="en-US" sz="3200" dirty="0">
                <a:solidFill>
                  <a:srgbClr val="404041">
                    <a:lumMod val="75000"/>
                    <a:lumOff val="25000"/>
                  </a:srgbClr>
                </a:solidFill>
              </a:rPr>
              <a:t>Hot Spot</a:t>
            </a:r>
          </a:p>
        </p:txBody>
      </p:sp>
    </p:spTree>
    <p:extLst>
      <p:ext uri="{BB962C8B-B14F-4D97-AF65-F5344CB8AC3E}">
        <p14:creationId xmlns:p14="http://schemas.microsoft.com/office/powerpoint/2010/main" val="390384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1C634C-D295-1322-E8AB-CC5CE36F8135}"/>
              </a:ext>
            </a:extLst>
          </p:cNvPr>
          <p:cNvSpPr>
            <a:spLocks noGrp="1"/>
          </p:cNvSpPr>
          <p:nvPr>
            <p:ph type="title"/>
          </p:nvPr>
        </p:nvSpPr>
        <p:spPr/>
        <p:txBody>
          <a:bodyPr/>
          <a:lstStyle/>
          <a:p>
            <a:r>
              <a:rPr lang="en-US" dirty="0"/>
              <a:t>Recommendations </a:t>
            </a:r>
            <a:r>
              <a:rPr lang="en-US" b="0" dirty="0">
                <a:solidFill>
                  <a:schemeClr val="accent4"/>
                </a:solidFill>
              </a:rPr>
              <a:t>| Development Process</a:t>
            </a:r>
          </a:p>
        </p:txBody>
      </p:sp>
      <p:cxnSp>
        <p:nvCxnSpPr>
          <p:cNvPr id="10" name="Straight Connector 9">
            <a:extLst>
              <a:ext uri="{FF2B5EF4-FFF2-40B4-BE49-F238E27FC236}">
                <a16:creationId xmlns:a16="http://schemas.microsoft.com/office/drawing/2014/main" id="{4313DCF5-31A8-DF14-5C85-55C01504C46E}"/>
              </a:ext>
            </a:extLst>
          </p:cNvPr>
          <p:cNvCxnSpPr>
            <a:cxnSpLocks/>
          </p:cNvCxnSpPr>
          <p:nvPr/>
        </p:nvCxnSpPr>
        <p:spPr>
          <a:xfrm flipH="1">
            <a:off x="1554189" y="1331475"/>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8" name="Picture 7" descr="A picture containing text, font, circle, diagram&#10;&#10;Description automatically generated">
            <a:extLst>
              <a:ext uri="{FF2B5EF4-FFF2-40B4-BE49-F238E27FC236}">
                <a16:creationId xmlns:a16="http://schemas.microsoft.com/office/drawing/2014/main" id="{570FBAD8-2A6C-43B6-8FC5-4D980B45E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9396"/>
            <a:ext cx="12192000" cy="3325091"/>
          </a:xfrm>
          <a:prstGeom prst="rect">
            <a:avLst/>
          </a:prstGeom>
        </p:spPr>
      </p:pic>
    </p:spTree>
    <p:extLst>
      <p:ext uri="{BB962C8B-B14F-4D97-AF65-F5344CB8AC3E}">
        <p14:creationId xmlns:p14="http://schemas.microsoft.com/office/powerpoint/2010/main" val="2630643190"/>
      </p:ext>
    </p:extLst>
  </p:cSld>
  <p:clrMapOvr>
    <a:masterClrMapping/>
  </p:clrMapOvr>
  <mc:AlternateContent xmlns:mc="http://schemas.openxmlformats.org/markup-compatibility/2006" xmlns:p14="http://schemas.microsoft.com/office/powerpoint/2010/main">
    <mc:Choice Requires="p14">
      <p:transition spd="med" p14:dur="700" advTm="20525">
        <p:fade/>
      </p:transition>
    </mc:Choice>
    <mc:Fallback xmlns="">
      <p:transition spd="med" advTm="20525">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FAC80-225F-77B3-BAFA-5942A821D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4684" y="788"/>
            <a:ext cx="7654685" cy="6506483"/>
          </a:xfrm>
          <a:prstGeom prst="rect">
            <a:avLst/>
          </a:prstGeom>
        </p:spPr>
      </p:pic>
      <p:sp>
        <p:nvSpPr>
          <p:cNvPr id="19" name="Rectangle 18">
            <a:extLst>
              <a:ext uri="{FF2B5EF4-FFF2-40B4-BE49-F238E27FC236}">
                <a16:creationId xmlns:a16="http://schemas.microsoft.com/office/drawing/2014/main" id="{E6285459-0704-AEF9-F71C-2B3F26CDD72A}"/>
              </a:ext>
            </a:extLst>
          </p:cNvPr>
          <p:cNvSpPr/>
          <p:nvPr/>
        </p:nvSpPr>
        <p:spPr>
          <a:xfrm>
            <a:off x="9144000" y="5756988"/>
            <a:ext cx="3048000" cy="1101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26FE6E6B-82E6-FDEB-901A-CE45C1445FBF}"/>
              </a:ext>
            </a:extLst>
          </p:cNvPr>
          <p:cNvSpPr>
            <a:spLocks noGrp="1"/>
          </p:cNvSpPr>
          <p:nvPr>
            <p:ph idx="1"/>
          </p:nvPr>
        </p:nvSpPr>
        <p:spPr>
          <a:xfrm>
            <a:off x="2474366" y="3691475"/>
            <a:ext cx="2520800" cy="903427"/>
          </a:xfrm>
        </p:spPr>
        <p:txBody>
          <a:bodyPr>
            <a:normAutofit/>
          </a:bodyPr>
          <a:lstStyle/>
          <a:p>
            <a:pPr marL="0" indent="0" algn="ctr">
              <a:buNone/>
            </a:pPr>
            <a:r>
              <a:rPr lang="en-US" sz="1800" b="1" dirty="0"/>
              <a:t>Proposed Bicycle </a:t>
            </a:r>
            <a:br>
              <a:rPr lang="en-US" sz="1800" b="1" dirty="0"/>
            </a:br>
            <a:r>
              <a:rPr lang="en-US" sz="1800" b="1" dirty="0"/>
              <a:t>Facility (Bike Lane)</a:t>
            </a:r>
          </a:p>
        </p:txBody>
      </p:sp>
      <p:sp>
        <p:nvSpPr>
          <p:cNvPr id="3" name="Title 2">
            <a:extLst>
              <a:ext uri="{FF2B5EF4-FFF2-40B4-BE49-F238E27FC236}">
                <a16:creationId xmlns:a16="http://schemas.microsoft.com/office/drawing/2014/main" id="{15B184DE-F045-91E6-E944-D3C18D364321}"/>
              </a:ext>
            </a:extLst>
          </p:cNvPr>
          <p:cNvSpPr>
            <a:spLocks noGrp="1"/>
          </p:cNvSpPr>
          <p:nvPr>
            <p:ph type="title"/>
          </p:nvPr>
        </p:nvSpPr>
        <p:spPr>
          <a:xfrm>
            <a:off x="385536" y="365125"/>
            <a:ext cx="5448106" cy="1325563"/>
          </a:xfrm>
        </p:spPr>
        <p:txBody>
          <a:bodyPr/>
          <a:lstStyle/>
          <a:p>
            <a:r>
              <a:rPr lang="en-US" dirty="0"/>
              <a:t>Recommendations </a:t>
            </a:r>
            <a:r>
              <a:rPr lang="en-US" b="0" dirty="0">
                <a:solidFill>
                  <a:schemeClr val="accent4"/>
                </a:solidFill>
              </a:rPr>
              <a:t>| Bicycle and Pedestrian</a:t>
            </a:r>
            <a:endParaRPr lang="en-US" dirty="0"/>
          </a:p>
        </p:txBody>
      </p:sp>
      <p:cxnSp>
        <p:nvCxnSpPr>
          <p:cNvPr id="8" name="Straight Connector 7">
            <a:extLst>
              <a:ext uri="{FF2B5EF4-FFF2-40B4-BE49-F238E27FC236}">
                <a16:creationId xmlns:a16="http://schemas.microsoft.com/office/drawing/2014/main" id="{5F0861A1-3A9D-0826-E81F-2D7798391CA1}"/>
              </a:ext>
            </a:extLst>
          </p:cNvPr>
          <p:cNvCxnSpPr>
            <a:cxnSpLocks/>
          </p:cNvCxnSpPr>
          <p:nvPr/>
        </p:nvCxnSpPr>
        <p:spPr>
          <a:xfrm flipH="1">
            <a:off x="500890" y="1562971"/>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6" name="Picture 5">
            <a:extLst>
              <a:ext uri="{FF2B5EF4-FFF2-40B4-BE49-F238E27FC236}">
                <a16:creationId xmlns:a16="http://schemas.microsoft.com/office/drawing/2014/main" id="{C56A3E74-4DFD-94D5-5AB0-FF019FFC391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820366" y="1704296"/>
            <a:ext cx="1828800" cy="1828800"/>
          </a:xfrm>
          <a:prstGeom prst="ellipse">
            <a:avLst/>
          </a:prstGeom>
        </p:spPr>
      </p:pic>
      <p:pic>
        <p:nvPicPr>
          <p:cNvPr id="12" name="Picture 11">
            <a:extLst>
              <a:ext uri="{FF2B5EF4-FFF2-40B4-BE49-F238E27FC236}">
                <a16:creationId xmlns:a16="http://schemas.microsoft.com/office/drawing/2014/main" id="{2D074108-894C-4BEC-9EAF-D0BB874A82C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14329" y="1701403"/>
            <a:ext cx="1828800" cy="1828800"/>
          </a:xfrm>
          <a:prstGeom prst="flowChartConnector">
            <a:avLst/>
          </a:prstGeom>
        </p:spPr>
      </p:pic>
      <p:sp>
        <p:nvSpPr>
          <p:cNvPr id="15" name="Rectangle 14">
            <a:extLst>
              <a:ext uri="{FF2B5EF4-FFF2-40B4-BE49-F238E27FC236}">
                <a16:creationId xmlns:a16="http://schemas.microsoft.com/office/drawing/2014/main" id="{4961FD8A-F906-D2FB-2873-144687A53678}"/>
              </a:ext>
            </a:extLst>
          </p:cNvPr>
          <p:cNvSpPr/>
          <p:nvPr/>
        </p:nvSpPr>
        <p:spPr>
          <a:xfrm>
            <a:off x="0" y="5903089"/>
            <a:ext cx="2766349" cy="954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21E0B3D-18E6-9B2A-036F-52DD3E75C440}"/>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617348" y="4506917"/>
            <a:ext cx="1828800" cy="1828800"/>
          </a:xfrm>
          <a:prstGeom prst="flowChartConnector">
            <a:avLst/>
          </a:prstGeom>
        </p:spPr>
      </p:pic>
      <p:sp>
        <p:nvSpPr>
          <p:cNvPr id="16" name="Content Placeholder 6">
            <a:extLst>
              <a:ext uri="{FF2B5EF4-FFF2-40B4-BE49-F238E27FC236}">
                <a16:creationId xmlns:a16="http://schemas.microsoft.com/office/drawing/2014/main" id="{D65A99CA-D828-F7D1-6F35-302416A53B85}"/>
              </a:ext>
            </a:extLst>
          </p:cNvPr>
          <p:cNvSpPr txBox="1">
            <a:spLocks/>
          </p:cNvSpPr>
          <p:nvPr/>
        </p:nvSpPr>
        <p:spPr>
          <a:xfrm>
            <a:off x="169152" y="3691475"/>
            <a:ext cx="2280161" cy="687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chemeClr val="tx1">
                    <a:lumMod val="75000"/>
                    <a:lumOff val="25000"/>
                  </a:schemeClr>
                </a:solidFill>
                <a:latin typeface="Arial Nova Light" panose="020B03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lumMod val="75000"/>
                    <a:lumOff val="25000"/>
                  </a:schemeClr>
                </a:solidFill>
                <a:latin typeface="Arial Nova Light" panose="020B03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lumMod val="75000"/>
                    <a:lumOff val="25000"/>
                  </a:schemeClr>
                </a:solidFill>
                <a:latin typeface="Arial Nova Light" panose="020B03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Arial Nova Light" panose="020B03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Arial Nova Light" panose="020B03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t>Proposed Pedestrian Facility (Sidewalk)</a:t>
            </a:r>
          </a:p>
        </p:txBody>
      </p:sp>
      <p:sp>
        <p:nvSpPr>
          <p:cNvPr id="17" name="Content Placeholder 6">
            <a:extLst>
              <a:ext uri="{FF2B5EF4-FFF2-40B4-BE49-F238E27FC236}">
                <a16:creationId xmlns:a16="http://schemas.microsoft.com/office/drawing/2014/main" id="{A7474F3E-1A0C-FC0B-52D4-4E8D31E41A27}"/>
              </a:ext>
            </a:extLst>
          </p:cNvPr>
          <p:cNvSpPr txBox="1">
            <a:spLocks/>
          </p:cNvSpPr>
          <p:nvPr/>
        </p:nvSpPr>
        <p:spPr>
          <a:xfrm>
            <a:off x="585071" y="6463433"/>
            <a:ext cx="3778590" cy="5831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chemeClr val="tx1">
                    <a:lumMod val="75000"/>
                    <a:lumOff val="25000"/>
                  </a:schemeClr>
                </a:solidFill>
                <a:latin typeface="Arial Nova Light" panose="020B03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lumMod val="75000"/>
                    <a:lumOff val="25000"/>
                  </a:schemeClr>
                </a:solidFill>
                <a:latin typeface="Arial Nova Light" panose="020B03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lumMod val="75000"/>
                    <a:lumOff val="25000"/>
                  </a:schemeClr>
                </a:solidFill>
                <a:latin typeface="Arial Nova Light" panose="020B03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Arial Nova Light" panose="020B03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Arial Nova Light" panose="020B03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t>Proposed Multiuse Path (Greenway)</a:t>
            </a:r>
            <a:endParaRPr lang="en-US" b="1" dirty="0"/>
          </a:p>
        </p:txBody>
      </p:sp>
      <p:pic>
        <p:nvPicPr>
          <p:cNvPr id="11" name="Picture 10">
            <a:extLst>
              <a:ext uri="{FF2B5EF4-FFF2-40B4-BE49-F238E27FC236}">
                <a16:creationId xmlns:a16="http://schemas.microsoft.com/office/drawing/2014/main" id="{0776A15D-D36C-A8FE-1E05-317658EBA132}"/>
              </a:ext>
            </a:extLst>
          </p:cNvPr>
          <p:cNvPicPr>
            <a:picLocks noChangeAspect="1"/>
          </p:cNvPicPr>
          <p:nvPr/>
        </p:nvPicPr>
        <p:blipFill rotWithShape="1">
          <a:blip r:embed="rId7"/>
          <a:srcRect l="37763" t="82289" r="38251" b="9554"/>
          <a:stretch/>
        </p:blipFill>
        <p:spPr>
          <a:xfrm>
            <a:off x="9874052" y="4797468"/>
            <a:ext cx="2255317" cy="984572"/>
          </a:xfrm>
          <a:prstGeom prst="rect">
            <a:avLst/>
          </a:prstGeom>
        </p:spPr>
      </p:pic>
      <p:pic>
        <p:nvPicPr>
          <p:cNvPr id="9" name="Picture 8">
            <a:extLst>
              <a:ext uri="{FF2B5EF4-FFF2-40B4-BE49-F238E27FC236}">
                <a16:creationId xmlns:a16="http://schemas.microsoft.com/office/drawing/2014/main" id="{0189CE6E-C9C0-FA45-015B-C1E818F217E5}"/>
              </a:ext>
            </a:extLst>
          </p:cNvPr>
          <p:cNvPicPr>
            <a:picLocks noChangeAspect="1"/>
          </p:cNvPicPr>
          <p:nvPr/>
        </p:nvPicPr>
        <p:blipFill rotWithShape="1">
          <a:blip r:embed="rId7"/>
          <a:srcRect l="37763" t="90034" r="40483"/>
          <a:stretch/>
        </p:blipFill>
        <p:spPr>
          <a:xfrm>
            <a:off x="9922058" y="5673977"/>
            <a:ext cx="2033844" cy="1196156"/>
          </a:xfrm>
          <a:prstGeom prst="rect">
            <a:avLst/>
          </a:prstGeom>
        </p:spPr>
      </p:pic>
    </p:spTree>
    <p:extLst>
      <p:ext uri="{BB962C8B-B14F-4D97-AF65-F5344CB8AC3E}">
        <p14:creationId xmlns:p14="http://schemas.microsoft.com/office/powerpoint/2010/main" val="3737676474"/>
      </p:ext>
    </p:extLst>
  </p:cSld>
  <p:clrMapOvr>
    <a:masterClrMapping/>
  </p:clrMapOvr>
  <mc:AlternateContent xmlns:mc="http://schemas.openxmlformats.org/markup-compatibility/2006" xmlns:p14="http://schemas.microsoft.com/office/powerpoint/2010/main">
    <mc:Choice Requires="p14">
      <p:transition spd="med" p14:dur="700" advTm="13565">
        <p:fade/>
      </p:transition>
    </mc:Choice>
    <mc:Fallback xmlns="">
      <p:transition spd="med" advTm="13565">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city&#10;&#10;Description automatically generated with low confidence">
            <a:extLst>
              <a:ext uri="{FF2B5EF4-FFF2-40B4-BE49-F238E27FC236}">
                <a16:creationId xmlns:a16="http://schemas.microsoft.com/office/drawing/2014/main" id="{26490CC4-14B4-2D89-C8A7-FA38FD0A2E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152" y="0"/>
            <a:ext cx="8069848" cy="6858000"/>
          </a:xfrm>
          <a:prstGeom prst="rect">
            <a:avLst/>
          </a:prstGeom>
        </p:spPr>
      </p:pic>
      <p:sp>
        <p:nvSpPr>
          <p:cNvPr id="3" name="Title 2">
            <a:extLst>
              <a:ext uri="{FF2B5EF4-FFF2-40B4-BE49-F238E27FC236}">
                <a16:creationId xmlns:a16="http://schemas.microsoft.com/office/drawing/2014/main" id="{15B184DE-F045-91E6-E944-D3C18D364321}"/>
              </a:ext>
            </a:extLst>
          </p:cNvPr>
          <p:cNvSpPr>
            <a:spLocks noGrp="1"/>
          </p:cNvSpPr>
          <p:nvPr>
            <p:ph type="title"/>
          </p:nvPr>
        </p:nvSpPr>
        <p:spPr>
          <a:xfrm>
            <a:off x="385536" y="365125"/>
            <a:ext cx="5448106" cy="1325563"/>
          </a:xfrm>
        </p:spPr>
        <p:txBody>
          <a:bodyPr/>
          <a:lstStyle/>
          <a:p>
            <a:r>
              <a:rPr lang="en-US" dirty="0"/>
              <a:t>Recommendations </a:t>
            </a:r>
            <a:r>
              <a:rPr lang="en-US" b="0" dirty="0">
                <a:solidFill>
                  <a:schemeClr val="accent4"/>
                </a:solidFill>
              </a:rPr>
              <a:t>| Transit</a:t>
            </a:r>
            <a:endParaRPr lang="en-US" dirty="0"/>
          </a:p>
        </p:txBody>
      </p:sp>
      <p:cxnSp>
        <p:nvCxnSpPr>
          <p:cNvPr id="8" name="Straight Connector 7">
            <a:extLst>
              <a:ext uri="{FF2B5EF4-FFF2-40B4-BE49-F238E27FC236}">
                <a16:creationId xmlns:a16="http://schemas.microsoft.com/office/drawing/2014/main" id="{5F0861A1-3A9D-0826-E81F-2D7798391CA1}"/>
              </a:ext>
            </a:extLst>
          </p:cNvPr>
          <p:cNvCxnSpPr>
            <a:cxnSpLocks/>
          </p:cNvCxnSpPr>
          <p:nvPr/>
        </p:nvCxnSpPr>
        <p:spPr>
          <a:xfrm flipH="1">
            <a:off x="500890" y="1562971"/>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sp>
        <p:nvSpPr>
          <p:cNvPr id="14" name="Rectangle 13">
            <a:extLst>
              <a:ext uri="{FF2B5EF4-FFF2-40B4-BE49-F238E27FC236}">
                <a16:creationId xmlns:a16="http://schemas.microsoft.com/office/drawing/2014/main" id="{0BCC1560-584E-1773-69A4-C1E70F3A55DA}"/>
              </a:ext>
            </a:extLst>
          </p:cNvPr>
          <p:cNvSpPr/>
          <p:nvPr/>
        </p:nvSpPr>
        <p:spPr>
          <a:xfrm>
            <a:off x="0" y="5903089"/>
            <a:ext cx="2766349" cy="954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a:extLst>
              <a:ext uri="{FF2B5EF4-FFF2-40B4-BE49-F238E27FC236}">
                <a16:creationId xmlns:a16="http://schemas.microsoft.com/office/drawing/2014/main" id="{E0DFDA22-316A-AE83-6471-A13B565FA1FB}"/>
              </a:ext>
            </a:extLst>
          </p:cNvPr>
          <p:cNvSpPr>
            <a:spLocks noGrp="1"/>
          </p:cNvSpPr>
          <p:nvPr>
            <p:ph idx="1"/>
          </p:nvPr>
        </p:nvSpPr>
        <p:spPr>
          <a:xfrm>
            <a:off x="385537" y="1844011"/>
            <a:ext cx="4012844" cy="4904030"/>
          </a:xfrm>
        </p:spPr>
        <p:txBody>
          <a:bodyPr>
            <a:normAutofit/>
          </a:bodyPr>
          <a:lstStyle/>
          <a:p>
            <a:pPr marL="0" indent="0">
              <a:buNone/>
            </a:pPr>
            <a:r>
              <a:rPr lang="en-US" b="1" dirty="0">
                <a:solidFill>
                  <a:srgbClr val="E22438"/>
                </a:solidFill>
              </a:rPr>
              <a:t>Circulator</a:t>
            </a:r>
          </a:p>
          <a:p>
            <a:pPr marL="457200" lvl="1" indent="0">
              <a:buNone/>
            </a:pPr>
            <a:r>
              <a:rPr lang="en-US" sz="2400" dirty="0">
                <a:latin typeface="Arial Nova Light"/>
              </a:rPr>
              <a:t>Frequent connections between key destinations and transfer points </a:t>
            </a:r>
          </a:p>
          <a:p>
            <a:pPr marL="0" indent="0">
              <a:buNone/>
            </a:pPr>
            <a:r>
              <a:rPr lang="en-US" b="1" dirty="0">
                <a:solidFill>
                  <a:srgbClr val="2336E5"/>
                </a:solidFill>
              </a:rPr>
              <a:t>Regional Connector</a:t>
            </a:r>
          </a:p>
          <a:p>
            <a:pPr marL="457200" lvl="1" indent="0">
              <a:buNone/>
            </a:pPr>
            <a:r>
              <a:rPr lang="en-US" sz="2400" b="0" dirty="0">
                <a:latin typeface="Arial Nova Light"/>
              </a:rPr>
              <a:t>Extended connections between communities</a:t>
            </a:r>
          </a:p>
          <a:p>
            <a:pPr marL="0" indent="0">
              <a:buNone/>
            </a:pPr>
            <a:r>
              <a:rPr lang="en-US" b="1" dirty="0">
                <a:solidFill>
                  <a:srgbClr val="CB61A3"/>
                </a:solidFill>
              </a:rPr>
              <a:t>Microtransit</a:t>
            </a:r>
          </a:p>
          <a:p>
            <a:pPr marL="457200" lvl="1" indent="0">
              <a:buNone/>
            </a:pPr>
            <a:r>
              <a:rPr lang="en-US" b="0" kern="1200" dirty="0">
                <a:latin typeface="Arial Nova Light"/>
              </a:rPr>
              <a:t>On-demand, curb-to-curb service</a:t>
            </a:r>
          </a:p>
        </p:txBody>
      </p:sp>
    </p:spTree>
    <p:custDataLst>
      <p:tags r:id="rId1"/>
    </p:custDataLst>
    <p:extLst>
      <p:ext uri="{BB962C8B-B14F-4D97-AF65-F5344CB8AC3E}">
        <p14:creationId xmlns:p14="http://schemas.microsoft.com/office/powerpoint/2010/main" val="1355906046"/>
      </p:ext>
    </p:extLst>
  </p:cSld>
  <p:clrMapOvr>
    <a:masterClrMapping/>
  </p:clrMapOvr>
  <mc:AlternateContent xmlns:mc="http://schemas.openxmlformats.org/markup-compatibility/2006" xmlns:p14="http://schemas.microsoft.com/office/powerpoint/2010/main">
    <mc:Choice Requires="p14">
      <p:transition spd="med" p14:dur="700" advTm="12154">
        <p:fade/>
      </p:transition>
    </mc:Choice>
    <mc:Fallback xmlns="">
      <p:transition spd="med" advTm="12154">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20F323B-7ECD-E2A5-E95C-65C9A087B8E4}"/>
              </a:ext>
            </a:extLst>
          </p:cNvPr>
          <p:cNvSpPr/>
          <p:nvPr/>
        </p:nvSpPr>
        <p:spPr>
          <a:xfrm>
            <a:off x="903739" y="1410340"/>
            <a:ext cx="5029200" cy="4511989"/>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Successful transit services require </a:t>
            </a:r>
            <a:r>
              <a:rPr lang="en-US" sz="2400" b="1" dirty="0"/>
              <a:t>adequate bicycle and pedestrian access,</a:t>
            </a:r>
            <a:r>
              <a:rPr lang="en-US" sz="2400" dirty="0"/>
              <a:t> as well as </a:t>
            </a:r>
            <a:r>
              <a:rPr lang="en-US" sz="2400" b="1" dirty="0"/>
              <a:t>passenger amenities at stops</a:t>
            </a:r>
          </a:p>
          <a:p>
            <a:pPr marL="342900" indent="-342900">
              <a:buFont typeface="Arial" panose="020B0604020202020204" pitchFamily="34" charset="0"/>
              <a:buChar char="•"/>
            </a:pPr>
            <a:r>
              <a:rPr lang="en-US" sz="2400" i="1" dirty="0"/>
              <a:t>Proposed circulator and regional connectors stops should have sidewalks and crosswalks</a:t>
            </a:r>
          </a:p>
          <a:p>
            <a:pPr marL="342900" indent="-342900">
              <a:buFont typeface="Arial" panose="020B0604020202020204" pitchFamily="34" charset="0"/>
              <a:buChar char="•"/>
            </a:pPr>
            <a:endParaRPr lang="en-US" sz="2400" i="1" dirty="0"/>
          </a:p>
          <a:p>
            <a:pPr marL="342900" indent="-342900">
              <a:buFont typeface="Arial" panose="020B0604020202020204" pitchFamily="34" charset="0"/>
              <a:buChar char="•"/>
            </a:pPr>
            <a:endParaRPr lang="en-US" sz="2400" i="1" dirty="0"/>
          </a:p>
          <a:p>
            <a:pPr marL="342900" indent="-342900">
              <a:buFont typeface="Arial" panose="020B0604020202020204" pitchFamily="34" charset="0"/>
              <a:buChar char="•"/>
            </a:pPr>
            <a:endParaRPr lang="en-US" sz="2400" i="1" dirty="0"/>
          </a:p>
          <a:p>
            <a:pPr marL="342900" indent="-342900">
              <a:buFont typeface="Arial" panose="020B0604020202020204" pitchFamily="34" charset="0"/>
              <a:buChar char="•"/>
            </a:pPr>
            <a:endParaRPr lang="en-US" sz="2400" i="1" dirty="0"/>
          </a:p>
        </p:txBody>
      </p:sp>
      <p:sp>
        <p:nvSpPr>
          <p:cNvPr id="30" name="Rectangle 29">
            <a:extLst>
              <a:ext uri="{FF2B5EF4-FFF2-40B4-BE49-F238E27FC236}">
                <a16:creationId xmlns:a16="http://schemas.microsoft.com/office/drawing/2014/main" id="{644A5D58-AE24-29D9-B1D2-CBF7C821E164}"/>
              </a:ext>
            </a:extLst>
          </p:cNvPr>
          <p:cNvSpPr/>
          <p:nvPr/>
        </p:nvSpPr>
        <p:spPr>
          <a:xfrm>
            <a:off x="6096000" y="1410340"/>
            <a:ext cx="5029200" cy="451198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Stops should have </a:t>
            </a:r>
            <a:r>
              <a:rPr lang="en-US" sz="2400" b="1" dirty="0"/>
              <a:t>shelters, benches, lighting, trash, </a:t>
            </a:r>
            <a:r>
              <a:rPr lang="en-US" sz="2400" dirty="0"/>
              <a:t>and </a:t>
            </a:r>
            <a:r>
              <a:rPr lang="en-US" sz="2400" b="1" dirty="0"/>
              <a:t>passenger information, </a:t>
            </a:r>
            <a:r>
              <a:rPr lang="en-US" sz="2400" dirty="0"/>
              <a:t>and comply with </a:t>
            </a:r>
            <a:r>
              <a:rPr lang="en-US" sz="2400" b="1" dirty="0"/>
              <a:t>ADA</a:t>
            </a:r>
            <a:r>
              <a:rPr lang="en-US" sz="2400" dirty="0"/>
              <a:t> guidance</a:t>
            </a:r>
          </a:p>
          <a:p>
            <a:pPr marL="342900" indent="-342900">
              <a:buFont typeface="Arial" panose="020B0604020202020204" pitchFamily="34" charset="0"/>
              <a:buChar char="•"/>
            </a:pPr>
            <a:r>
              <a:rPr lang="en-US" sz="2400" i="1" dirty="0"/>
              <a:t>Bus stops readily accessible for users of all ages and abilities</a:t>
            </a:r>
          </a:p>
          <a:p>
            <a:pPr marL="342900" indent="-342900">
              <a:buFont typeface="Arial" panose="020B0604020202020204" pitchFamily="34" charset="0"/>
              <a:buChar char="•"/>
            </a:pPr>
            <a:r>
              <a:rPr lang="en-US" sz="2400" i="1" dirty="0"/>
              <a:t>All transit trips start and end on two feet or two wheels and the transportation environment should take the entire trip into account</a:t>
            </a:r>
          </a:p>
        </p:txBody>
      </p:sp>
      <p:sp>
        <p:nvSpPr>
          <p:cNvPr id="6" name="Title 1">
            <a:extLst>
              <a:ext uri="{FF2B5EF4-FFF2-40B4-BE49-F238E27FC236}">
                <a16:creationId xmlns:a16="http://schemas.microsoft.com/office/drawing/2014/main" id="{651AF01C-C874-2293-2E91-EAEFB6665E3A}"/>
              </a:ext>
            </a:extLst>
          </p:cNvPr>
          <p:cNvSpPr>
            <a:spLocks noGrp="1"/>
          </p:cNvSpPr>
          <p:nvPr>
            <p:ph type="title"/>
          </p:nvPr>
        </p:nvSpPr>
        <p:spPr>
          <a:xfrm>
            <a:off x="788384" y="261428"/>
            <a:ext cx="10867588" cy="1325563"/>
          </a:xfrm>
        </p:spPr>
        <p:txBody>
          <a:bodyPr/>
          <a:lstStyle/>
          <a:p>
            <a:r>
              <a:rPr lang="en-US" dirty="0"/>
              <a:t>Recommendations </a:t>
            </a:r>
            <a:r>
              <a:rPr lang="en-US" b="0" dirty="0">
                <a:solidFill>
                  <a:schemeClr val="accent4"/>
                </a:solidFill>
              </a:rPr>
              <a:t>| Transit Supporting Policies</a:t>
            </a:r>
            <a:endParaRPr lang="en-US" dirty="0"/>
          </a:p>
        </p:txBody>
      </p:sp>
      <p:cxnSp>
        <p:nvCxnSpPr>
          <p:cNvPr id="4" name="Straight Connector 3">
            <a:extLst>
              <a:ext uri="{FF2B5EF4-FFF2-40B4-BE49-F238E27FC236}">
                <a16:creationId xmlns:a16="http://schemas.microsoft.com/office/drawing/2014/main" id="{BD2158CD-61D9-855C-3D9E-7593662F7A0C}"/>
              </a:ext>
            </a:extLst>
          </p:cNvPr>
          <p:cNvCxnSpPr>
            <a:cxnSpLocks/>
          </p:cNvCxnSpPr>
          <p:nvPr/>
        </p:nvCxnSpPr>
        <p:spPr>
          <a:xfrm flipH="1">
            <a:off x="903739" y="1227778"/>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3" name="Graphic 2" descr="Bus with solid fill">
            <a:extLst>
              <a:ext uri="{FF2B5EF4-FFF2-40B4-BE49-F238E27FC236}">
                <a16:creationId xmlns:a16="http://schemas.microsoft.com/office/drawing/2014/main" id="{C4A79890-9188-619C-0324-0D9A1E7548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7026" y="4703128"/>
            <a:ext cx="1219200" cy="1219200"/>
          </a:xfrm>
          <a:prstGeom prst="rect">
            <a:avLst/>
          </a:prstGeom>
        </p:spPr>
      </p:pic>
      <p:pic>
        <p:nvPicPr>
          <p:cNvPr id="23" name="Graphic 22" descr="Streetlight with solid fill">
            <a:extLst>
              <a:ext uri="{FF2B5EF4-FFF2-40B4-BE49-F238E27FC236}">
                <a16:creationId xmlns:a16="http://schemas.microsoft.com/office/drawing/2014/main" id="{7DA2AC42-2272-7477-611D-163BE7A266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5383" y="4411023"/>
            <a:ext cx="1219199" cy="1219199"/>
          </a:xfrm>
          <a:prstGeom prst="rect">
            <a:avLst/>
          </a:prstGeom>
        </p:spPr>
      </p:pic>
      <p:pic>
        <p:nvPicPr>
          <p:cNvPr id="32" name="Graphic 31" descr="Walk with solid fill">
            <a:extLst>
              <a:ext uri="{FF2B5EF4-FFF2-40B4-BE49-F238E27FC236}">
                <a16:creationId xmlns:a16="http://schemas.microsoft.com/office/drawing/2014/main" id="{78BDB381-1AA8-B370-F379-9AB5B48C48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26225" y="5017651"/>
            <a:ext cx="590153" cy="590153"/>
          </a:xfrm>
          <a:prstGeom prst="rect">
            <a:avLst/>
          </a:prstGeom>
        </p:spPr>
      </p:pic>
    </p:spTree>
    <p:extLst>
      <p:ext uri="{BB962C8B-B14F-4D97-AF65-F5344CB8AC3E}">
        <p14:creationId xmlns:p14="http://schemas.microsoft.com/office/powerpoint/2010/main" val="259639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0">
            <a:extLst>
              <a:ext uri="{FF2B5EF4-FFF2-40B4-BE49-F238E27FC236}">
                <a16:creationId xmlns:a16="http://schemas.microsoft.com/office/drawing/2014/main" id="{16DB0C8F-A00E-4B2E-A58F-235BD3D2DDA2}"/>
              </a:ext>
            </a:extLst>
          </p:cNvPr>
          <p:cNvSpPr>
            <a:spLocks noGrp="1"/>
          </p:cNvSpPr>
          <p:nvPr>
            <p:ph idx="1"/>
          </p:nvPr>
        </p:nvSpPr>
        <p:spPr>
          <a:xfrm>
            <a:off x="4332562" y="0"/>
            <a:ext cx="7696039" cy="6858000"/>
          </a:xfrm>
        </p:spPr>
        <p:txBody>
          <a:bodyPr anchor="ctr">
            <a:normAutofit/>
          </a:bodyPr>
          <a:lstStyle/>
          <a:p>
            <a:pPr marL="514350" indent="-514350">
              <a:spcBef>
                <a:spcPts val="0"/>
              </a:spcBef>
              <a:spcAft>
                <a:spcPts val="3000"/>
              </a:spcAft>
              <a:buClr>
                <a:schemeClr val="accent4"/>
              </a:buClr>
              <a:buFont typeface="+mj-lt"/>
              <a:buAutoNum type="arabicPeriod"/>
            </a:pPr>
            <a:r>
              <a:rPr lang="en-US" sz="2400" dirty="0">
                <a:solidFill>
                  <a:schemeClr val="tx1"/>
                </a:solidFill>
              </a:rPr>
              <a:t>Project Background</a:t>
            </a:r>
          </a:p>
          <a:p>
            <a:pPr marL="514350" indent="-514350">
              <a:spcBef>
                <a:spcPts val="0"/>
              </a:spcBef>
              <a:spcAft>
                <a:spcPts val="3000"/>
              </a:spcAft>
              <a:buClr>
                <a:schemeClr val="accent4"/>
              </a:buClr>
              <a:buFont typeface="+mj-lt"/>
              <a:buAutoNum type="arabicPeriod"/>
            </a:pPr>
            <a:r>
              <a:rPr lang="en-US" sz="2400" dirty="0">
                <a:solidFill>
                  <a:schemeClr val="tx1"/>
                </a:solidFill>
              </a:rPr>
              <a:t>Land Use Scenario Planning</a:t>
            </a:r>
          </a:p>
          <a:p>
            <a:pPr marL="514350" indent="-514350">
              <a:spcBef>
                <a:spcPts val="0"/>
              </a:spcBef>
              <a:spcAft>
                <a:spcPts val="3000"/>
              </a:spcAft>
              <a:buClr>
                <a:schemeClr val="accent4"/>
              </a:buClr>
              <a:buFont typeface="+mj-lt"/>
              <a:buAutoNum type="arabicPeriod"/>
            </a:pPr>
            <a:r>
              <a:rPr lang="en-US" sz="2400" dirty="0">
                <a:solidFill>
                  <a:schemeClr val="tx1"/>
                </a:solidFill>
              </a:rPr>
              <a:t>Draft Modal Recommendations</a:t>
            </a:r>
          </a:p>
          <a:p>
            <a:pPr marL="514350" indent="-514350">
              <a:spcBef>
                <a:spcPts val="0"/>
              </a:spcBef>
              <a:spcAft>
                <a:spcPts val="3000"/>
              </a:spcAft>
              <a:buClr>
                <a:schemeClr val="accent4"/>
              </a:buClr>
              <a:buFont typeface="+mj-lt"/>
              <a:buAutoNum type="arabicPeriod"/>
            </a:pPr>
            <a:r>
              <a:rPr lang="en-US" sz="2400" dirty="0">
                <a:solidFill>
                  <a:schemeClr val="tx1"/>
                </a:solidFill>
              </a:rPr>
              <a:t>Project Prioritization</a:t>
            </a:r>
          </a:p>
          <a:p>
            <a:pPr marL="514350" indent="-514350">
              <a:spcBef>
                <a:spcPts val="0"/>
              </a:spcBef>
              <a:spcAft>
                <a:spcPts val="3000"/>
              </a:spcAft>
              <a:buClr>
                <a:schemeClr val="accent4"/>
              </a:buClr>
              <a:buFont typeface="+mj-lt"/>
              <a:buAutoNum type="arabicPeriod"/>
            </a:pPr>
            <a:r>
              <a:rPr lang="en-US" sz="2400" dirty="0">
                <a:solidFill>
                  <a:schemeClr val="tx1"/>
                </a:solidFill>
              </a:rPr>
              <a:t>Public Engagement </a:t>
            </a:r>
          </a:p>
        </p:txBody>
      </p:sp>
      <p:sp>
        <p:nvSpPr>
          <p:cNvPr id="16" name="Title 1">
            <a:extLst>
              <a:ext uri="{FF2B5EF4-FFF2-40B4-BE49-F238E27FC236}">
                <a16:creationId xmlns:a16="http://schemas.microsoft.com/office/drawing/2014/main" id="{8C0BDE12-A821-4EDD-9BCB-62242BE90D4E}"/>
              </a:ext>
            </a:extLst>
          </p:cNvPr>
          <p:cNvSpPr txBox="1">
            <a:spLocks/>
          </p:cNvSpPr>
          <p:nvPr/>
        </p:nvSpPr>
        <p:spPr>
          <a:xfrm>
            <a:off x="1531235" y="0"/>
            <a:ext cx="2367694" cy="6858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4000" b="0" dirty="0">
                <a:solidFill>
                  <a:srgbClr val="343741"/>
                </a:solidFill>
                <a:latin typeface="Arial Nova Light" panose="020B0304020202020204" pitchFamily="34" charset="0"/>
              </a:rPr>
              <a:t>Agenda</a:t>
            </a:r>
          </a:p>
        </p:txBody>
      </p:sp>
      <p:cxnSp>
        <p:nvCxnSpPr>
          <p:cNvPr id="17" name="Straight Connector 16">
            <a:extLst>
              <a:ext uri="{FF2B5EF4-FFF2-40B4-BE49-F238E27FC236}">
                <a16:creationId xmlns:a16="http://schemas.microsoft.com/office/drawing/2014/main" id="{75436FDE-F0B5-4A4C-A079-ADE7AD72EE92}"/>
              </a:ext>
            </a:extLst>
          </p:cNvPr>
          <p:cNvCxnSpPr>
            <a:cxnSpLocks/>
          </p:cNvCxnSpPr>
          <p:nvPr/>
        </p:nvCxnSpPr>
        <p:spPr>
          <a:xfrm flipH="1">
            <a:off x="1667310" y="3801298"/>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0161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20F323B-7ECD-E2A5-E95C-65C9A087B8E4}"/>
              </a:ext>
            </a:extLst>
          </p:cNvPr>
          <p:cNvSpPr/>
          <p:nvPr/>
        </p:nvSpPr>
        <p:spPr>
          <a:xfrm>
            <a:off x="903739" y="1410340"/>
            <a:ext cx="5029200" cy="4511989"/>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Transit is most successful in areas with </a:t>
            </a:r>
            <a:r>
              <a:rPr lang="en-US" sz="2400" b="1" dirty="0"/>
              <a:t>supportive density-</a:t>
            </a:r>
            <a:r>
              <a:rPr lang="en-US" sz="2400" dirty="0"/>
              <a:t> aka a high enough density of </a:t>
            </a:r>
            <a:r>
              <a:rPr lang="en-US" sz="2400" b="1" dirty="0"/>
              <a:t>homes and jobs </a:t>
            </a:r>
            <a:r>
              <a:rPr lang="en-US" sz="2400" dirty="0"/>
              <a:t>to support ridership</a:t>
            </a:r>
          </a:p>
          <a:p>
            <a:endParaRPr lang="en-US" sz="2400" b="1" dirty="0"/>
          </a:p>
          <a:p>
            <a:endParaRPr lang="en-US" sz="2400" b="1" dirty="0"/>
          </a:p>
          <a:p>
            <a:endParaRPr lang="en-US" sz="2400" b="1" dirty="0"/>
          </a:p>
          <a:p>
            <a:pPr marL="342900" indent="-342900">
              <a:buFont typeface="Arial" panose="020B0604020202020204" pitchFamily="34" charset="0"/>
              <a:buChar char="•"/>
            </a:pPr>
            <a:endParaRPr lang="en-US" sz="2400" i="1" dirty="0"/>
          </a:p>
          <a:p>
            <a:pPr marL="342900" indent="-342900">
              <a:buFont typeface="Arial" panose="020B0604020202020204" pitchFamily="34" charset="0"/>
              <a:buChar char="•"/>
            </a:pPr>
            <a:endParaRPr lang="en-US" sz="2400" i="1" dirty="0"/>
          </a:p>
          <a:p>
            <a:pPr marL="342900" indent="-342900">
              <a:buFont typeface="Arial" panose="020B0604020202020204" pitchFamily="34" charset="0"/>
              <a:buChar char="•"/>
            </a:pPr>
            <a:endParaRPr lang="en-US" sz="2400" i="1" dirty="0"/>
          </a:p>
          <a:p>
            <a:pPr marL="342900" indent="-342900">
              <a:buFont typeface="Arial" panose="020B0604020202020204" pitchFamily="34" charset="0"/>
              <a:buChar char="•"/>
            </a:pPr>
            <a:endParaRPr lang="en-US" sz="2400" i="1" dirty="0"/>
          </a:p>
        </p:txBody>
      </p:sp>
      <p:sp>
        <p:nvSpPr>
          <p:cNvPr id="30" name="Rectangle 29">
            <a:extLst>
              <a:ext uri="{FF2B5EF4-FFF2-40B4-BE49-F238E27FC236}">
                <a16:creationId xmlns:a16="http://schemas.microsoft.com/office/drawing/2014/main" id="{644A5D58-AE24-29D9-B1D2-CBF7C821E164}"/>
              </a:ext>
            </a:extLst>
          </p:cNvPr>
          <p:cNvSpPr/>
          <p:nvPr/>
        </p:nvSpPr>
        <p:spPr>
          <a:xfrm>
            <a:off x="6096000" y="1410340"/>
            <a:ext cx="5029200" cy="451198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Areas planned for mixed use centers or other dense development are likely to be able to support transit in the future and are </a:t>
            </a:r>
            <a:r>
              <a:rPr lang="en-US" sz="2400" b="1" dirty="0"/>
              <a:t>long-term transit opportunities</a:t>
            </a:r>
            <a:r>
              <a:rPr lang="en-US" sz="2400" dirty="0"/>
              <a:t> </a:t>
            </a:r>
          </a:p>
          <a:p>
            <a:pPr marL="342900" indent="-342900">
              <a:buFont typeface="Arial" panose="020B0604020202020204" pitchFamily="34" charset="0"/>
              <a:buChar char="•"/>
            </a:pPr>
            <a:r>
              <a:rPr lang="en-US" sz="2400" i="1" dirty="0"/>
              <a:t>As planned developments are built out, consider reexamining routings to serve these areas</a:t>
            </a:r>
          </a:p>
          <a:p>
            <a:pPr marL="342900" indent="-342900">
              <a:buFont typeface="Arial" panose="020B0604020202020204" pitchFamily="34" charset="0"/>
              <a:buChar char="•"/>
            </a:pPr>
            <a:endParaRPr lang="en-US" sz="2400" i="1" dirty="0"/>
          </a:p>
          <a:p>
            <a:pPr marL="342900" indent="-342900">
              <a:buFont typeface="Arial" panose="020B0604020202020204" pitchFamily="34" charset="0"/>
              <a:buChar char="•"/>
            </a:pPr>
            <a:endParaRPr lang="en-US" sz="2400" i="1" dirty="0"/>
          </a:p>
          <a:p>
            <a:pPr marL="342900" indent="-342900">
              <a:buFont typeface="Arial" panose="020B0604020202020204" pitchFamily="34" charset="0"/>
              <a:buChar char="•"/>
            </a:pPr>
            <a:endParaRPr lang="en-US" sz="2400" i="1" dirty="0"/>
          </a:p>
        </p:txBody>
      </p:sp>
      <p:sp>
        <p:nvSpPr>
          <p:cNvPr id="6" name="Title 1">
            <a:extLst>
              <a:ext uri="{FF2B5EF4-FFF2-40B4-BE49-F238E27FC236}">
                <a16:creationId xmlns:a16="http://schemas.microsoft.com/office/drawing/2014/main" id="{651AF01C-C874-2293-2E91-EAEFB6665E3A}"/>
              </a:ext>
            </a:extLst>
          </p:cNvPr>
          <p:cNvSpPr>
            <a:spLocks noGrp="1"/>
          </p:cNvSpPr>
          <p:nvPr>
            <p:ph type="title"/>
          </p:nvPr>
        </p:nvSpPr>
        <p:spPr>
          <a:xfrm>
            <a:off x="788384" y="261428"/>
            <a:ext cx="10867588" cy="1325563"/>
          </a:xfrm>
        </p:spPr>
        <p:txBody>
          <a:bodyPr/>
          <a:lstStyle/>
          <a:p>
            <a:r>
              <a:rPr lang="en-US" dirty="0"/>
              <a:t>Recommendations </a:t>
            </a:r>
            <a:r>
              <a:rPr lang="en-US" b="0" dirty="0">
                <a:solidFill>
                  <a:schemeClr val="accent4"/>
                </a:solidFill>
              </a:rPr>
              <a:t>| Transit Supporting Policies</a:t>
            </a:r>
            <a:r>
              <a:rPr lang="en-US" dirty="0"/>
              <a:t>	</a:t>
            </a:r>
          </a:p>
        </p:txBody>
      </p:sp>
      <p:cxnSp>
        <p:nvCxnSpPr>
          <p:cNvPr id="4" name="Straight Connector 3">
            <a:extLst>
              <a:ext uri="{FF2B5EF4-FFF2-40B4-BE49-F238E27FC236}">
                <a16:creationId xmlns:a16="http://schemas.microsoft.com/office/drawing/2014/main" id="{BD2158CD-61D9-855C-3D9E-7593662F7A0C}"/>
              </a:ext>
            </a:extLst>
          </p:cNvPr>
          <p:cNvCxnSpPr>
            <a:cxnSpLocks/>
          </p:cNvCxnSpPr>
          <p:nvPr/>
        </p:nvCxnSpPr>
        <p:spPr>
          <a:xfrm flipH="1">
            <a:off x="903739" y="1227778"/>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2" name="Graphic 1" descr="Building with solid fill">
            <a:extLst>
              <a:ext uri="{FF2B5EF4-FFF2-40B4-BE49-F238E27FC236}">
                <a16:creationId xmlns:a16="http://schemas.microsoft.com/office/drawing/2014/main" id="{86757693-8CE7-EF58-CD45-D325A19036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6677" y="3870552"/>
            <a:ext cx="1024178" cy="1024177"/>
          </a:xfrm>
          <a:prstGeom prst="rect">
            <a:avLst/>
          </a:prstGeom>
        </p:spPr>
      </p:pic>
      <p:pic>
        <p:nvPicPr>
          <p:cNvPr id="5" name="Graphic 4" descr="Bus with solid fill">
            <a:extLst>
              <a:ext uri="{FF2B5EF4-FFF2-40B4-BE49-F238E27FC236}">
                <a16:creationId xmlns:a16="http://schemas.microsoft.com/office/drawing/2014/main" id="{5F8642D7-29A2-3E32-2F7E-D70C97E969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978690" y="4712031"/>
            <a:ext cx="918191" cy="918191"/>
          </a:xfrm>
          <a:prstGeom prst="rect">
            <a:avLst/>
          </a:prstGeom>
        </p:spPr>
      </p:pic>
      <p:grpSp>
        <p:nvGrpSpPr>
          <p:cNvPr id="24" name="Group 23">
            <a:extLst>
              <a:ext uri="{FF2B5EF4-FFF2-40B4-BE49-F238E27FC236}">
                <a16:creationId xmlns:a16="http://schemas.microsoft.com/office/drawing/2014/main" id="{48F017F3-1D46-86A8-60DF-2B924BF181C7}"/>
              </a:ext>
            </a:extLst>
          </p:cNvPr>
          <p:cNvGrpSpPr/>
          <p:nvPr/>
        </p:nvGrpSpPr>
        <p:grpSpPr>
          <a:xfrm>
            <a:off x="1939006" y="4107654"/>
            <a:ext cx="1137453" cy="715697"/>
            <a:chOff x="1895140" y="3709604"/>
            <a:chExt cx="792230" cy="498479"/>
          </a:xfrm>
        </p:grpSpPr>
        <p:sp>
          <p:nvSpPr>
            <p:cNvPr id="7" name="Rectangle 6">
              <a:extLst>
                <a:ext uri="{FF2B5EF4-FFF2-40B4-BE49-F238E27FC236}">
                  <a16:creationId xmlns:a16="http://schemas.microsoft.com/office/drawing/2014/main" id="{84086E64-3B3A-0E54-AF5C-49A46348BDD9}"/>
                </a:ext>
              </a:extLst>
            </p:cNvPr>
            <p:cNvSpPr/>
            <p:nvPr/>
          </p:nvSpPr>
          <p:spPr>
            <a:xfrm>
              <a:off x="1895140" y="3790408"/>
              <a:ext cx="383880" cy="41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1B608EE-A9D0-2EF2-FEF4-A29BD9A508B9}"/>
                </a:ext>
              </a:extLst>
            </p:cNvPr>
            <p:cNvSpPr/>
            <p:nvPr/>
          </p:nvSpPr>
          <p:spPr>
            <a:xfrm>
              <a:off x="2047812" y="4043864"/>
              <a:ext cx="78537" cy="164219"/>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B71880F-AF7A-1AA3-5785-D0F092AA91F1}"/>
                </a:ext>
              </a:extLst>
            </p:cNvPr>
            <p:cNvSpPr/>
            <p:nvPr/>
          </p:nvSpPr>
          <p:spPr>
            <a:xfrm>
              <a:off x="2303490" y="3790408"/>
              <a:ext cx="383880" cy="41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0174F87-1AEB-18FF-39AA-B1C4CF03AF69}"/>
                </a:ext>
              </a:extLst>
            </p:cNvPr>
            <p:cNvSpPr/>
            <p:nvPr/>
          </p:nvSpPr>
          <p:spPr>
            <a:xfrm>
              <a:off x="2456162" y="4043864"/>
              <a:ext cx="78537" cy="164219"/>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9C791D9-DA82-E071-46FA-A08D74517DEE}"/>
                </a:ext>
              </a:extLst>
            </p:cNvPr>
            <p:cNvSpPr/>
            <p:nvPr/>
          </p:nvSpPr>
          <p:spPr>
            <a:xfrm>
              <a:off x="1895140" y="3709604"/>
              <a:ext cx="383880" cy="4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8917116-5B22-5443-4E59-4AB4282A79A1}"/>
                </a:ext>
              </a:extLst>
            </p:cNvPr>
            <p:cNvSpPr/>
            <p:nvPr/>
          </p:nvSpPr>
          <p:spPr>
            <a:xfrm>
              <a:off x="1930863" y="3850006"/>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8440E6C-EAA7-9D93-D110-793710497069}"/>
                </a:ext>
              </a:extLst>
            </p:cNvPr>
            <p:cNvSpPr/>
            <p:nvPr/>
          </p:nvSpPr>
          <p:spPr>
            <a:xfrm>
              <a:off x="2169625" y="3850006"/>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CD1B025-C89B-F582-FFA1-6256A0E9A9E0}"/>
                </a:ext>
              </a:extLst>
            </p:cNvPr>
            <p:cNvSpPr/>
            <p:nvPr/>
          </p:nvSpPr>
          <p:spPr>
            <a:xfrm>
              <a:off x="1930863" y="4036716"/>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502E6CF-77DE-35CD-578C-78B2482E6493}"/>
                </a:ext>
              </a:extLst>
            </p:cNvPr>
            <p:cNvSpPr/>
            <p:nvPr/>
          </p:nvSpPr>
          <p:spPr>
            <a:xfrm>
              <a:off x="2169625" y="4036716"/>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CD9AE24-E7DA-3A1C-2901-CF93CF6D8D48}"/>
                </a:ext>
              </a:extLst>
            </p:cNvPr>
            <p:cNvSpPr/>
            <p:nvPr/>
          </p:nvSpPr>
          <p:spPr>
            <a:xfrm>
              <a:off x="2050719" y="3850006"/>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32BC8FD-8199-95A1-0887-CD3767C5D5CF}"/>
                </a:ext>
              </a:extLst>
            </p:cNvPr>
            <p:cNvSpPr/>
            <p:nvPr/>
          </p:nvSpPr>
          <p:spPr>
            <a:xfrm>
              <a:off x="2303490" y="3709604"/>
              <a:ext cx="383880" cy="4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F89859D-4548-8BC8-0AD6-F46A820A01A4}"/>
                </a:ext>
              </a:extLst>
            </p:cNvPr>
            <p:cNvSpPr/>
            <p:nvPr/>
          </p:nvSpPr>
          <p:spPr>
            <a:xfrm>
              <a:off x="2339213" y="3850006"/>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EB800C4-B89B-55AD-6587-F51D92A562DC}"/>
                </a:ext>
              </a:extLst>
            </p:cNvPr>
            <p:cNvSpPr/>
            <p:nvPr/>
          </p:nvSpPr>
          <p:spPr>
            <a:xfrm>
              <a:off x="2577975" y="3850006"/>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074A019-3BAC-691C-2FF7-71C470CB8071}"/>
                </a:ext>
              </a:extLst>
            </p:cNvPr>
            <p:cNvSpPr/>
            <p:nvPr/>
          </p:nvSpPr>
          <p:spPr>
            <a:xfrm>
              <a:off x="2339213" y="4036716"/>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42DBBC3-1AF9-B754-2C8E-6CFFB62911EA}"/>
                </a:ext>
              </a:extLst>
            </p:cNvPr>
            <p:cNvSpPr/>
            <p:nvPr/>
          </p:nvSpPr>
          <p:spPr>
            <a:xfrm>
              <a:off x="2577975" y="4036716"/>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CAD8256-B734-2989-12E0-829EFBAB33AC}"/>
                </a:ext>
              </a:extLst>
            </p:cNvPr>
            <p:cNvSpPr/>
            <p:nvPr/>
          </p:nvSpPr>
          <p:spPr>
            <a:xfrm>
              <a:off x="2459069" y="3850006"/>
              <a:ext cx="72722" cy="123658"/>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descr="Building with solid fill">
            <a:extLst>
              <a:ext uri="{FF2B5EF4-FFF2-40B4-BE49-F238E27FC236}">
                <a16:creationId xmlns:a16="http://schemas.microsoft.com/office/drawing/2014/main" id="{57179E53-4014-191E-83D7-42BD725632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0374" y="3870552"/>
            <a:ext cx="1024178" cy="1024177"/>
          </a:xfrm>
          <a:prstGeom prst="rect">
            <a:avLst/>
          </a:prstGeom>
        </p:spPr>
      </p:pic>
      <p:sp>
        <p:nvSpPr>
          <p:cNvPr id="27" name="Rectangle 26">
            <a:extLst>
              <a:ext uri="{FF2B5EF4-FFF2-40B4-BE49-F238E27FC236}">
                <a16:creationId xmlns:a16="http://schemas.microsoft.com/office/drawing/2014/main" id="{2659B558-353F-5BFE-57CD-D7E96032A298}"/>
              </a:ext>
            </a:extLst>
          </p:cNvPr>
          <p:cNvSpPr/>
          <p:nvPr/>
        </p:nvSpPr>
        <p:spPr>
          <a:xfrm>
            <a:off x="1290918" y="5131831"/>
            <a:ext cx="657849" cy="116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980B5A5-A433-CE86-FAF8-55D8BAE68116}"/>
              </a:ext>
            </a:extLst>
          </p:cNvPr>
          <p:cNvSpPr/>
          <p:nvPr/>
        </p:nvSpPr>
        <p:spPr>
          <a:xfrm>
            <a:off x="2926677" y="5131831"/>
            <a:ext cx="784711" cy="116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536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AFE1EEE2-EE9A-4B95-9386-309967A8B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343" y="4400957"/>
            <a:ext cx="195902" cy="83958"/>
          </a:xfrm>
          <a:prstGeom prst="rect">
            <a:avLst/>
          </a:prstGeom>
        </p:spPr>
      </p:pic>
      <p:pic>
        <p:nvPicPr>
          <p:cNvPr id="12" name="Picture 11">
            <a:extLst>
              <a:ext uri="{FF2B5EF4-FFF2-40B4-BE49-F238E27FC236}">
                <a16:creationId xmlns:a16="http://schemas.microsoft.com/office/drawing/2014/main" id="{C8393B12-7628-97BC-7C07-C34B56C82EF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30909" y="0"/>
            <a:ext cx="7115511" cy="6860772"/>
          </a:xfrm>
          <a:prstGeom prst="rect">
            <a:avLst/>
          </a:prstGeom>
        </p:spPr>
      </p:pic>
      <p:sp>
        <p:nvSpPr>
          <p:cNvPr id="4" name="Title 2">
            <a:extLst>
              <a:ext uri="{FF2B5EF4-FFF2-40B4-BE49-F238E27FC236}">
                <a16:creationId xmlns:a16="http://schemas.microsoft.com/office/drawing/2014/main" id="{5F45543E-5BA0-E547-3E79-B15B70277524}"/>
              </a:ext>
            </a:extLst>
          </p:cNvPr>
          <p:cNvSpPr>
            <a:spLocks noGrp="1"/>
          </p:cNvSpPr>
          <p:nvPr>
            <p:ph type="title"/>
          </p:nvPr>
        </p:nvSpPr>
        <p:spPr>
          <a:xfrm>
            <a:off x="385536" y="365125"/>
            <a:ext cx="5448106" cy="1325563"/>
          </a:xfrm>
        </p:spPr>
        <p:txBody>
          <a:bodyPr/>
          <a:lstStyle/>
          <a:p>
            <a:r>
              <a:rPr lang="en-US" dirty="0"/>
              <a:t>Recommendations </a:t>
            </a:r>
            <a:r>
              <a:rPr lang="en-US" b="0" dirty="0">
                <a:solidFill>
                  <a:schemeClr val="accent4"/>
                </a:solidFill>
              </a:rPr>
              <a:t>| Roadway</a:t>
            </a:r>
            <a:endParaRPr lang="en-US" dirty="0"/>
          </a:p>
        </p:txBody>
      </p:sp>
      <p:cxnSp>
        <p:nvCxnSpPr>
          <p:cNvPr id="7" name="Straight Connector 6">
            <a:extLst>
              <a:ext uri="{FF2B5EF4-FFF2-40B4-BE49-F238E27FC236}">
                <a16:creationId xmlns:a16="http://schemas.microsoft.com/office/drawing/2014/main" id="{0C0F7BAA-7169-06F0-DB52-261D861E49F5}"/>
              </a:ext>
            </a:extLst>
          </p:cNvPr>
          <p:cNvCxnSpPr>
            <a:cxnSpLocks/>
          </p:cNvCxnSpPr>
          <p:nvPr/>
        </p:nvCxnSpPr>
        <p:spPr>
          <a:xfrm flipH="1">
            <a:off x="500890" y="1562971"/>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58681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FB072A-0252-DAF0-EE33-9036100DFB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20587" y="-2700"/>
            <a:ext cx="8071413" cy="6860700"/>
          </a:xfrm>
          <a:prstGeom prst="rect">
            <a:avLst/>
          </a:prstGeom>
        </p:spPr>
      </p:pic>
      <p:pic>
        <p:nvPicPr>
          <p:cNvPr id="24" name="Graphic 23">
            <a:extLst>
              <a:ext uri="{FF2B5EF4-FFF2-40B4-BE49-F238E27FC236}">
                <a16:creationId xmlns:a16="http://schemas.microsoft.com/office/drawing/2014/main" id="{AFE1EEE2-EE9A-4B95-9386-309967A8B7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343" y="4400957"/>
            <a:ext cx="195902" cy="83958"/>
          </a:xfrm>
          <a:prstGeom prst="rect">
            <a:avLst/>
          </a:prstGeom>
        </p:spPr>
      </p:pic>
      <p:pic>
        <p:nvPicPr>
          <p:cNvPr id="4" name="Picture 3">
            <a:extLst>
              <a:ext uri="{FF2B5EF4-FFF2-40B4-BE49-F238E27FC236}">
                <a16:creationId xmlns:a16="http://schemas.microsoft.com/office/drawing/2014/main" id="{E4C59DAE-AA57-A2F8-86CA-D09DA80F3AC4}"/>
              </a:ext>
            </a:extLst>
          </p:cNvPr>
          <p:cNvPicPr>
            <a:picLocks noChangeAspect="1"/>
          </p:cNvPicPr>
          <p:nvPr/>
        </p:nvPicPr>
        <p:blipFill rotWithShape="1">
          <a:blip r:embed="rId6">
            <a:extLst>
              <a:ext uri="{28A0092B-C50C-407E-A947-70E740481C1C}">
                <a14:useLocalDpi xmlns:a14="http://schemas.microsoft.com/office/drawing/2010/main" val="0"/>
              </a:ext>
            </a:extLst>
          </a:blip>
          <a:srcRect l="81379" t="72667" r="1341" b="1421"/>
          <a:stretch/>
        </p:blipFill>
        <p:spPr>
          <a:xfrm>
            <a:off x="1396702" y="1892335"/>
            <a:ext cx="2560585" cy="3263798"/>
          </a:xfrm>
          <a:prstGeom prst="rect">
            <a:avLst/>
          </a:prstGeom>
        </p:spPr>
      </p:pic>
      <p:sp>
        <p:nvSpPr>
          <p:cNvPr id="11" name="Title 2">
            <a:extLst>
              <a:ext uri="{FF2B5EF4-FFF2-40B4-BE49-F238E27FC236}">
                <a16:creationId xmlns:a16="http://schemas.microsoft.com/office/drawing/2014/main" id="{56EDFB94-260F-C55F-2F5B-45787DDB4730}"/>
              </a:ext>
            </a:extLst>
          </p:cNvPr>
          <p:cNvSpPr>
            <a:spLocks noGrp="1"/>
          </p:cNvSpPr>
          <p:nvPr>
            <p:ph type="title"/>
          </p:nvPr>
        </p:nvSpPr>
        <p:spPr>
          <a:xfrm>
            <a:off x="385536" y="365125"/>
            <a:ext cx="5448106" cy="1325563"/>
          </a:xfrm>
        </p:spPr>
        <p:txBody>
          <a:bodyPr/>
          <a:lstStyle/>
          <a:p>
            <a:r>
              <a:rPr lang="en-US" dirty="0"/>
              <a:t>Recommendations </a:t>
            </a:r>
            <a:r>
              <a:rPr lang="en-US" b="0" dirty="0">
                <a:solidFill>
                  <a:schemeClr val="accent4"/>
                </a:solidFill>
              </a:rPr>
              <a:t>| Roadway</a:t>
            </a:r>
            <a:endParaRPr lang="en-US" dirty="0"/>
          </a:p>
        </p:txBody>
      </p:sp>
      <p:cxnSp>
        <p:nvCxnSpPr>
          <p:cNvPr id="12" name="Straight Connector 11">
            <a:extLst>
              <a:ext uri="{FF2B5EF4-FFF2-40B4-BE49-F238E27FC236}">
                <a16:creationId xmlns:a16="http://schemas.microsoft.com/office/drawing/2014/main" id="{106429B6-45BB-6833-C05F-45D76DD959BF}"/>
              </a:ext>
            </a:extLst>
          </p:cNvPr>
          <p:cNvCxnSpPr>
            <a:cxnSpLocks/>
          </p:cNvCxnSpPr>
          <p:nvPr/>
        </p:nvCxnSpPr>
        <p:spPr>
          <a:xfrm flipH="1">
            <a:off x="500890" y="1562971"/>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06812266"/>
      </p:ext>
    </p:extLst>
  </p:cSld>
  <p:clrMapOvr>
    <a:masterClrMapping/>
  </p:clrMapOvr>
  <mc:AlternateContent xmlns:mc="http://schemas.openxmlformats.org/markup-compatibility/2006" xmlns:p14="http://schemas.microsoft.com/office/powerpoint/2010/main">
    <mc:Choice Requires="p14">
      <p:transition spd="med" p14:dur="700" advTm="13607">
        <p:fade/>
      </p:transition>
    </mc:Choice>
    <mc:Fallback xmlns="">
      <p:transition spd="med" advTm="13607">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AFE1EEE2-EE9A-4B95-9386-309967A8B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343" y="4400957"/>
            <a:ext cx="195902" cy="83958"/>
          </a:xfrm>
          <a:prstGeom prst="rect">
            <a:avLst/>
          </a:prstGeom>
        </p:spPr>
      </p:pic>
      <p:pic>
        <p:nvPicPr>
          <p:cNvPr id="9" name="Picture 8">
            <a:extLst>
              <a:ext uri="{FF2B5EF4-FFF2-40B4-BE49-F238E27FC236}">
                <a16:creationId xmlns:a16="http://schemas.microsoft.com/office/drawing/2014/main" id="{803D695D-2F51-FE76-894C-CD416E233A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61883" y="0"/>
            <a:ext cx="8068234" cy="6857998"/>
          </a:xfrm>
          <a:prstGeom prst="rect">
            <a:avLst/>
          </a:prstGeom>
        </p:spPr>
      </p:pic>
      <p:pic>
        <p:nvPicPr>
          <p:cNvPr id="2" name="Picture 1">
            <a:extLst>
              <a:ext uri="{FF2B5EF4-FFF2-40B4-BE49-F238E27FC236}">
                <a16:creationId xmlns:a16="http://schemas.microsoft.com/office/drawing/2014/main" id="{57487E5E-2000-158E-8798-DE8755C544A0}"/>
              </a:ext>
            </a:extLst>
          </p:cNvPr>
          <p:cNvPicPr>
            <a:picLocks noChangeAspect="1"/>
          </p:cNvPicPr>
          <p:nvPr/>
        </p:nvPicPr>
        <p:blipFill rotWithShape="1">
          <a:blip r:embed="rId6">
            <a:extLst>
              <a:ext uri="{28A0092B-C50C-407E-A947-70E740481C1C}">
                <a14:useLocalDpi xmlns:a14="http://schemas.microsoft.com/office/drawing/2010/main" val="0"/>
              </a:ext>
            </a:extLst>
          </a:blip>
          <a:srcRect l="30092" t="65397" r="67616" b="31685"/>
          <a:stretch/>
        </p:blipFill>
        <p:spPr>
          <a:xfrm>
            <a:off x="9000162" y="3162360"/>
            <a:ext cx="184936" cy="200102"/>
          </a:xfrm>
          <a:prstGeom prst="rect">
            <a:avLst/>
          </a:prstGeom>
        </p:spPr>
      </p:pic>
      <p:pic>
        <p:nvPicPr>
          <p:cNvPr id="7" name="Picture 6">
            <a:extLst>
              <a:ext uri="{FF2B5EF4-FFF2-40B4-BE49-F238E27FC236}">
                <a16:creationId xmlns:a16="http://schemas.microsoft.com/office/drawing/2014/main" id="{FE7CA332-60BA-B8D2-F16E-B965108B29A0}"/>
              </a:ext>
            </a:extLst>
          </p:cNvPr>
          <p:cNvPicPr>
            <a:picLocks noChangeAspect="1"/>
          </p:cNvPicPr>
          <p:nvPr/>
        </p:nvPicPr>
        <p:blipFill rotWithShape="1">
          <a:blip r:embed="rId7"/>
          <a:srcRect l="1264" t="87711" r="79775" b="1392"/>
          <a:stretch/>
        </p:blipFill>
        <p:spPr>
          <a:xfrm>
            <a:off x="143837" y="6024186"/>
            <a:ext cx="2311687" cy="749855"/>
          </a:xfrm>
          <a:prstGeom prst="rect">
            <a:avLst/>
          </a:prstGeom>
        </p:spPr>
      </p:pic>
      <p:sp>
        <p:nvSpPr>
          <p:cNvPr id="3" name="Title 1">
            <a:extLst>
              <a:ext uri="{FF2B5EF4-FFF2-40B4-BE49-F238E27FC236}">
                <a16:creationId xmlns:a16="http://schemas.microsoft.com/office/drawing/2014/main" id="{5C790B36-C5BE-E867-B4D4-E33DEF5A4DB7}"/>
              </a:ext>
            </a:extLst>
          </p:cNvPr>
          <p:cNvSpPr>
            <a:spLocks noGrp="1"/>
          </p:cNvSpPr>
          <p:nvPr>
            <p:ph type="title"/>
          </p:nvPr>
        </p:nvSpPr>
        <p:spPr>
          <a:xfrm>
            <a:off x="788384" y="-77619"/>
            <a:ext cx="10313895" cy="1325563"/>
          </a:xfrm>
        </p:spPr>
        <p:txBody>
          <a:bodyPr/>
          <a:lstStyle/>
          <a:p>
            <a:r>
              <a:rPr lang="en-US" dirty="0"/>
              <a:t>Roadway </a:t>
            </a:r>
            <a:r>
              <a:rPr lang="en-US" b="0" dirty="0">
                <a:solidFill>
                  <a:schemeClr val="accent4"/>
                </a:solidFill>
              </a:rPr>
              <a:t>| Wake County</a:t>
            </a:r>
            <a:endParaRPr lang="en-US" dirty="0"/>
          </a:p>
        </p:txBody>
      </p:sp>
      <p:cxnSp>
        <p:nvCxnSpPr>
          <p:cNvPr id="4" name="Straight Connector 3">
            <a:extLst>
              <a:ext uri="{FF2B5EF4-FFF2-40B4-BE49-F238E27FC236}">
                <a16:creationId xmlns:a16="http://schemas.microsoft.com/office/drawing/2014/main" id="{2A83C9CD-3784-04DC-2057-8A73E0FB8D27}"/>
              </a:ext>
            </a:extLst>
          </p:cNvPr>
          <p:cNvCxnSpPr>
            <a:cxnSpLocks/>
          </p:cNvCxnSpPr>
          <p:nvPr/>
        </p:nvCxnSpPr>
        <p:spPr>
          <a:xfrm flipH="1">
            <a:off x="903739" y="888731"/>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6" name="Picture 5">
            <a:extLst>
              <a:ext uri="{FF2B5EF4-FFF2-40B4-BE49-F238E27FC236}">
                <a16:creationId xmlns:a16="http://schemas.microsoft.com/office/drawing/2014/main" id="{84C94CB6-1D95-0014-9652-CCCA2BE5BC26}"/>
              </a:ext>
            </a:extLst>
          </p:cNvPr>
          <p:cNvPicPr>
            <a:picLocks noChangeAspect="1"/>
          </p:cNvPicPr>
          <p:nvPr/>
        </p:nvPicPr>
        <p:blipFill rotWithShape="1">
          <a:blip r:embed="rId8">
            <a:extLst>
              <a:ext uri="{28A0092B-C50C-407E-A947-70E740481C1C}">
                <a14:useLocalDpi xmlns:a14="http://schemas.microsoft.com/office/drawing/2010/main" val="0"/>
              </a:ext>
            </a:extLst>
          </a:blip>
          <a:srcRect l="81379" t="72667" r="1341" b="1421"/>
          <a:stretch/>
        </p:blipFill>
        <p:spPr>
          <a:xfrm>
            <a:off x="10015538" y="3999858"/>
            <a:ext cx="2176462" cy="2774183"/>
          </a:xfrm>
          <a:prstGeom prst="rect">
            <a:avLst/>
          </a:prstGeom>
        </p:spPr>
      </p:pic>
    </p:spTree>
    <p:extLst>
      <p:ext uri="{BB962C8B-B14F-4D97-AF65-F5344CB8AC3E}">
        <p14:creationId xmlns:p14="http://schemas.microsoft.com/office/powerpoint/2010/main" val="178413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AFE1EEE2-EE9A-4B95-9386-309967A8B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343" y="4400957"/>
            <a:ext cx="195902" cy="83958"/>
          </a:xfrm>
          <a:prstGeom prst="rect">
            <a:avLst/>
          </a:prstGeom>
        </p:spPr>
      </p:pic>
      <p:pic>
        <p:nvPicPr>
          <p:cNvPr id="9" name="Picture 8">
            <a:extLst>
              <a:ext uri="{FF2B5EF4-FFF2-40B4-BE49-F238E27FC236}">
                <a16:creationId xmlns:a16="http://schemas.microsoft.com/office/drawing/2014/main" id="{803D695D-2F51-FE76-894C-CD416E233A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79244" y="0"/>
            <a:ext cx="8068234" cy="6857998"/>
          </a:xfrm>
          <a:prstGeom prst="rect">
            <a:avLst/>
          </a:prstGeom>
        </p:spPr>
      </p:pic>
      <p:pic>
        <p:nvPicPr>
          <p:cNvPr id="2" name="Picture 1">
            <a:extLst>
              <a:ext uri="{FF2B5EF4-FFF2-40B4-BE49-F238E27FC236}">
                <a16:creationId xmlns:a16="http://schemas.microsoft.com/office/drawing/2014/main" id="{5BFC48F3-349A-6474-CC21-CC9189BABC03}"/>
              </a:ext>
            </a:extLst>
          </p:cNvPr>
          <p:cNvPicPr>
            <a:picLocks noChangeAspect="1"/>
          </p:cNvPicPr>
          <p:nvPr/>
        </p:nvPicPr>
        <p:blipFill rotWithShape="1">
          <a:blip r:embed="rId6"/>
          <a:srcRect l="1264" t="87711" r="79775" b="1392"/>
          <a:stretch/>
        </p:blipFill>
        <p:spPr>
          <a:xfrm>
            <a:off x="143837" y="6024186"/>
            <a:ext cx="2311687" cy="749855"/>
          </a:xfrm>
          <a:prstGeom prst="rect">
            <a:avLst/>
          </a:prstGeom>
        </p:spPr>
      </p:pic>
      <p:sp>
        <p:nvSpPr>
          <p:cNvPr id="3" name="Title 1">
            <a:extLst>
              <a:ext uri="{FF2B5EF4-FFF2-40B4-BE49-F238E27FC236}">
                <a16:creationId xmlns:a16="http://schemas.microsoft.com/office/drawing/2014/main" id="{DCF100CF-6818-45E3-9C34-E4DD9589D686}"/>
              </a:ext>
            </a:extLst>
          </p:cNvPr>
          <p:cNvSpPr>
            <a:spLocks noGrp="1"/>
          </p:cNvSpPr>
          <p:nvPr>
            <p:ph type="title"/>
          </p:nvPr>
        </p:nvSpPr>
        <p:spPr>
          <a:xfrm>
            <a:off x="143837" y="-77619"/>
            <a:ext cx="3230723" cy="2246661"/>
          </a:xfrm>
        </p:spPr>
        <p:txBody>
          <a:bodyPr/>
          <a:lstStyle/>
          <a:p>
            <a:r>
              <a:rPr lang="en-US" dirty="0"/>
              <a:t>Roadway </a:t>
            </a:r>
            <a:r>
              <a:rPr lang="en-US" b="0" dirty="0">
                <a:solidFill>
                  <a:schemeClr val="accent4"/>
                </a:solidFill>
              </a:rPr>
              <a:t>| Johnston County</a:t>
            </a:r>
            <a:endParaRPr lang="en-US" dirty="0"/>
          </a:p>
        </p:txBody>
      </p:sp>
      <p:cxnSp>
        <p:nvCxnSpPr>
          <p:cNvPr id="4" name="Straight Connector 3">
            <a:extLst>
              <a:ext uri="{FF2B5EF4-FFF2-40B4-BE49-F238E27FC236}">
                <a16:creationId xmlns:a16="http://schemas.microsoft.com/office/drawing/2014/main" id="{55508AB4-B0D6-4EA8-71A3-83DB4888287B}"/>
              </a:ext>
            </a:extLst>
          </p:cNvPr>
          <p:cNvCxnSpPr>
            <a:cxnSpLocks/>
          </p:cNvCxnSpPr>
          <p:nvPr/>
        </p:nvCxnSpPr>
        <p:spPr>
          <a:xfrm flipH="1">
            <a:off x="181829" y="1895168"/>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5" name="Picture 4">
            <a:extLst>
              <a:ext uri="{FF2B5EF4-FFF2-40B4-BE49-F238E27FC236}">
                <a16:creationId xmlns:a16="http://schemas.microsoft.com/office/drawing/2014/main" id="{133A652B-0C95-9326-16FC-7B1E43C492F1}"/>
              </a:ext>
            </a:extLst>
          </p:cNvPr>
          <p:cNvPicPr>
            <a:picLocks noChangeAspect="1"/>
          </p:cNvPicPr>
          <p:nvPr/>
        </p:nvPicPr>
        <p:blipFill rotWithShape="1">
          <a:blip r:embed="rId7">
            <a:extLst>
              <a:ext uri="{28A0092B-C50C-407E-A947-70E740481C1C}">
                <a14:useLocalDpi xmlns:a14="http://schemas.microsoft.com/office/drawing/2010/main" val="0"/>
              </a:ext>
            </a:extLst>
          </a:blip>
          <a:srcRect l="81379" t="72667" r="1341" b="1421"/>
          <a:stretch/>
        </p:blipFill>
        <p:spPr>
          <a:xfrm>
            <a:off x="10015538" y="3999858"/>
            <a:ext cx="2176462" cy="2774183"/>
          </a:xfrm>
          <a:prstGeom prst="rect">
            <a:avLst/>
          </a:prstGeom>
        </p:spPr>
      </p:pic>
    </p:spTree>
    <p:extLst>
      <p:ext uri="{BB962C8B-B14F-4D97-AF65-F5344CB8AC3E}">
        <p14:creationId xmlns:p14="http://schemas.microsoft.com/office/powerpoint/2010/main" val="355195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3C3110-2FC1-F3C1-C1E1-97E0992E4D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23765" y="0"/>
            <a:ext cx="8068235" cy="6858000"/>
          </a:xfrm>
          <a:prstGeom prst="rect">
            <a:avLst/>
          </a:prstGeom>
        </p:spPr>
      </p:pic>
      <p:pic>
        <p:nvPicPr>
          <p:cNvPr id="24" name="Graphic 23">
            <a:extLst>
              <a:ext uri="{FF2B5EF4-FFF2-40B4-BE49-F238E27FC236}">
                <a16:creationId xmlns:a16="http://schemas.microsoft.com/office/drawing/2014/main" id="{AFE1EEE2-EE9A-4B95-9386-309967A8B7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343" y="4400957"/>
            <a:ext cx="195902" cy="83958"/>
          </a:xfrm>
          <a:prstGeom prst="rect">
            <a:avLst/>
          </a:prstGeom>
        </p:spPr>
      </p:pic>
      <p:pic>
        <p:nvPicPr>
          <p:cNvPr id="7" name="Picture 6">
            <a:extLst>
              <a:ext uri="{FF2B5EF4-FFF2-40B4-BE49-F238E27FC236}">
                <a16:creationId xmlns:a16="http://schemas.microsoft.com/office/drawing/2014/main" id="{A6F04595-129B-192E-7BD7-C91EC4D9C42F}"/>
              </a:ext>
            </a:extLst>
          </p:cNvPr>
          <p:cNvPicPr>
            <a:picLocks noChangeAspect="1"/>
          </p:cNvPicPr>
          <p:nvPr/>
        </p:nvPicPr>
        <p:blipFill rotWithShape="1">
          <a:blip r:embed="rId6">
            <a:extLst>
              <a:ext uri="{28A0092B-C50C-407E-A947-70E740481C1C}">
                <a14:useLocalDpi xmlns:a14="http://schemas.microsoft.com/office/drawing/2010/main" val="0"/>
              </a:ext>
            </a:extLst>
          </a:blip>
          <a:srcRect l="81872" t="72485" b="13091"/>
          <a:stretch/>
        </p:blipFill>
        <p:spPr>
          <a:xfrm>
            <a:off x="1186485" y="2517128"/>
            <a:ext cx="2937280" cy="1986575"/>
          </a:xfrm>
          <a:prstGeom prst="rect">
            <a:avLst/>
          </a:prstGeom>
        </p:spPr>
      </p:pic>
      <p:sp>
        <p:nvSpPr>
          <p:cNvPr id="11" name="Title 2">
            <a:extLst>
              <a:ext uri="{FF2B5EF4-FFF2-40B4-BE49-F238E27FC236}">
                <a16:creationId xmlns:a16="http://schemas.microsoft.com/office/drawing/2014/main" id="{E923C469-55B9-C3EA-3CDE-27975464B5A9}"/>
              </a:ext>
            </a:extLst>
          </p:cNvPr>
          <p:cNvSpPr>
            <a:spLocks noGrp="1"/>
          </p:cNvSpPr>
          <p:nvPr>
            <p:ph type="title"/>
          </p:nvPr>
        </p:nvSpPr>
        <p:spPr>
          <a:xfrm>
            <a:off x="385536" y="365125"/>
            <a:ext cx="5448106" cy="1325563"/>
          </a:xfrm>
        </p:spPr>
        <p:txBody>
          <a:bodyPr/>
          <a:lstStyle/>
          <a:p>
            <a:r>
              <a:rPr lang="en-US" dirty="0"/>
              <a:t>Recommendations </a:t>
            </a:r>
            <a:r>
              <a:rPr lang="en-US" b="0" dirty="0">
                <a:solidFill>
                  <a:schemeClr val="accent4"/>
                </a:solidFill>
              </a:rPr>
              <a:t>| Intersection</a:t>
            </a:r>
            <a:endParaRPr lang="en-US" dirty="0"/>
          </a:p>
        </p:txBody>
      </p:sp>
      <p:cxnSp>
        <p:nvCxnSpPr>
          <p:cNvPr id="12" name="Straight Connector 11">
            <a:extLst>
              <a:ext uri="{FF2B5EF4-FFF2-40B4-BE49-F238E27FC236}">
                <a16:creationId xmlns:a16="http://schemas.microsoft.com/office/drawing/2014/main" id="{0746C216-5220-6B5B-4055-BCDEE2D763F3}"/>
              </a:ext>
            </a:extLst>
          </p:cNvPr>
          <p:cNvCxnSpPr>
            <a:cxnSpLocks/>
          </p:cNvCxnSpPr>
          <p:nvPr/>
        </p:nvCxnSpPr>
        <p:spPr>
          <a:xfrm flipH="1">
            <a:off x="500890" y="1562971"/>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92780454"/>
      </p:ext>
    </p:extLst>
  </p:cSld>
  <p:clrMapOvr>
    <a:masterClrMapping/>
  </p:clrMapOvr>
  <mc:AlternateContent xmlns:mc="http://schemas.openxmlformats.org/markup-compatibility/2006" xmlns:p14="http://schemas.microsoft.com/office/powerpoint/2010/main">
    <mc:Choice Requires="p14">
      <p:transition spd="med" p14:dur="700" advTm="8998">
        <p:fade/>
      </p:transition>
    </mc:Choice>
    <mc:Fallback xmlns="">
      <p:transition spd="med" advTm="8998">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AFE1EEE2-EE9A-4B95-9386-309967A8B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343" y="4400957"/>
            <a:ext cx="195902" cy="83958"/>
          </a:xfrm>
          <a:prstGeom prst="rect">
            <a:avLst/>
          </a:prstGeom>
        </p:spPr>
      </p:pic>
      <p:pic>
        <p:nvPicPr>
          <p:cNvPr id="9" name="Picture 8">
            <a:extLst>
              <a:ext uri="{FF2B5EF4-FFF2-40B4-BE49-F238E27FC236}">
                <a16:creationId xmlns:a16="http://schemas.microsoft.com/office/drawing/2014/main" id="{803D695D-2F51-FE76-894C-CD416E233A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61883" y="0"/>
            <a:ext cx="8068233" cy="6857998"/>
          </a:xfrm>
          <a:prstGeom prst="rect">
            <a:avLst/>
          </a:prstGeom>
        </p:spPr>
      </p:pic>
      <p:pic>
        <p:nvPicPr>
          <p:cNvPr id="2" name="Picture 1">
            <a:extLst>
              <a:ext uri="{FF2B5EF4-FFF2-40B4-BE49-F238E27FC236}">
                <a16:creationId xmlns:a16="http://schemas.microsoft.com/office/drawing/2014/main" id="{6E053866-C4F3-1405-0A10-BE5ED0D197CA}"/>
              </a:ext>
            </a:extLst>
          </p:cNvPr>
          <p:cNvPicPr>
            <a:picLocks noChangeAspect="1"/>
          </p:cNvPicPr>
          <p:nvPr/>
        </p:nvPicPr>
        <p:blipFill rotWithShape="1">
          <a:blip r:embed="rId6">
            <a:extLst>
              <a:ext uri="{28A0092B-C50C-407E-A947-70E740481C1C}">
                <a14:useLocalDpi xmlns:a14="http://schemas.microsoft.com/office/drawing/2010/main" val="0"/>
              </a:ext>
            </a:extLst>
          </a:blip>
          <a:srcRect l="30092" t="65397" r="67616" b="31685"/>
          <a:stretch/>
        </p:blipFill>
        <p:spPr>
          <a:xfrm>
            <a:off x="9000162" y="3162360"/>
            <a:ext cx="184936" cy="200102"/>
          </a:xfrm>
          <a:prstGeom prst="rect">
            <a:avLst/>
          </a:prstGeom>
        </p:spPr>
      </p:pic>
      <p:pic>
        <p:nvPicPr>
          <p:cNvPr id="3" name="Picture 2">
            <a:extLst>
              <a:ext uri="{FF2B5EF4-FFF2-40B4-BE49-F238E27FC236}">
                <a16:creationId xmlns:a16="http://schemas.microsoft.com/office/drawing/2014/main" id="{461E78B4-12DA-9313-506E-A9E983274933}"/>
              </a:ext>
            </a:extLst>
          </p:cNvPr>
          <p:cNvPicPr>
            <a:picLocks noChangeAspect="1"/>
          </p:cNvPicPr>
          <p:nvPr/>
        </p:nvPicPr>
        <p:blipFill rotWithShape="1">
          <a:blip r:embed="rId7"/>
          <a:srcRect l="1264" t="87711" r="79775" b="1392"/>
          <a:stretch/>
        </p:blipFill>
        <p:spPr>
          <a:xfrm>
            <a:off x="143837" y="6024186"/>
            <a:ext cx="2311687" cy="749855"/>
          </a:xfrm>
          <a:prstGeom prst="rect">
            <a:avLst/>
          </a:prstGeom>
        </p:spPr>
      </p:pic>
      <p:sp>
        <p:nvSpPr>
          <p:cNvPr id="4" name="Title 1">
            <a:extLst>
              <a:ext uri="{FF2B5EF4-FFF2-40B4-BE49-F238E27FC236}">
                <a16:creationId xmlns:a16="http://schemas.microsoft.com/office/drawing/2014/main" id="{93BB997A-F741-A3B3-C69C-6EA0809B5735}"/>
              </a:ext>
            </a:extLst>
          </p:cNvPr>
          <p:cNvSpPr>
            <a:spLocks noGrp="1"/>
          </p:cNvSpPr>
          <p:nvPr>
            <p:ph type="title"/>
          </p:nvPr>
        </p:nvSpPr>
        <p:spPr>
          <a:xfrm>
            <a:off x="788384" y="-77619"/>
            <a:ext cx="10313895" cy="1325563"/>
          </a:xfrm>
        </p:spPr>
        <p:txBody>
          <a:bodyPr/>
          <a:lstStyle/>
          <a:p>
            <a:r>
              <a:rPr lang="en-US" dirty="0"/>
              <a:t>Intersection </a:t>
            </a:r>
            <a:r>
              <a:rPr lang="en-US" b="0" dirty="0">
                <a:solidFill>
                  <a:schemeClr val="accent4"/>
                </a:solidFill>
              </a:rPr>
              <a:t>| Wake County</a:t>
            </a:r>
            <a:endParaRPr lang="en-US" dirty="0"/>
          </a:p>
        </p:txBody>
      </p:sp>
      <p:cxnSp>
        <p:nvCxnSpPr>
          <p:cNvPr id="5" name="Straight Connector 4">
            <a:extLst>
              <a:ext uri="{FF2B5EF4-FFF2-40B4-BE49-F238E27FC236}">
                <a16:creationId xmlns:a16="http://schemas.microsoft.com/office/drawing/2014/main" id="{8993DFA4-32F0-FFD1-684C-703212A7D5FD}"/>
              </a:ext>
            </a:extLst>
          </p:cNvPr>
          <p:cNvCxnSpPr>
            <a:cxnSpLocks/>
          </p:cNvCxnSpPr>
          <p:nvPr/>
        </p:nvCxnSpPr>
        <p:spPr>
          <a:xfrm flipH="1">
            <a:off x="903739" y="888731"/>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6" name="Picture 5">
            <a:extLst>
              <a:ext uri="{FF2B5EF4-FFF2-40B4-BE49-F238E27FC236}">
                <a16:creationId xmlns:a16="http://schemas.microsoft.com/office/drawing/2014/main" id="{B36073ED-CA94-E909-B9D1-FEE2FCE5BCEC}"/>
              </a:ext>
            </a:extLst>
          </p:cNvPr>
          <p:cNvPicPr>
            <a:picLocks noChangeAspect="1"/>
          </p:cNvPicPr>
          <p:nvPr/>
        </p:nvPicPr>
        <p:blipFill rotWithShape="1">
          <a:blip r:embed="rId6">
            <a:extLst>
              <a:ext uri="{28A0092B-C50C-407E-A947-70E740481C1C}">
                <a14:useLocalDpi xmlns:a14="http://schemas.microsoft.com/office/drawing/2010/main" val="0"/>
              </a:ext>
            </a:extLst>
          </a:blip>
          <a:srcRect l="81872" t="72485" b="13091"/>
          <a:stretch/>
        </p:blipFill>
        <p:spPr>
          <a:xfrm>
            <a:off x="10027931" y="5056731"/>
            <a:ext cx="2148695" cy="1453230"/>
          </a:xfrm>
          <a:prstGeom prst="rect">
            <a:avLst/>
          </a:prstGeom>
        </p:spPr>
      </p:pic>
    </p:spTree>
    <p:extLst>
      <p:ext uri="{BB962C8B-B14F-4D97-AF65-F5344CB8AC3E}">
        <p14:creationId xmlns:p14="http://schemas.microsoft.com/office/powerpoint/2010/main" val="156479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AFE1EEE2-EE9A-4B95-9386-309967A8B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343" y="4400957"/>
            <a:ext cx="195902" cy="83958"/>
          </a:xfrm>
          <a:prstGeom prst="rect">
            <a:avLst/>
          </a:prstGeom>
        </p:spPr>
      </p:pic>
      <p:pic>
        <p:nvPicPr>
          <p:cNvPr id="9" name="Picture 8">
            <a:extLst>
              <a:ext uri="{FF2B5EF4-FFF2-40B4-BE49-F238E27FC236}">
                <a16:creationId xmlns:a16="http://schemas.microsoft.com/office/drawing/2014/main" id="{803D695D-2F51-FE76-894C-CD416E233A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79503" y="2"/>
            <a:ext cx="8068233" cy="6857997"/>
          </a:xfrm>
          <a:prstGeom prst="rect">
            <a:avLst/>
          </a:prstGeom>
        </p:spPr>
      </p:pic>
      <p:pic>
        <p:nvPicPr>
          <p:cNvPr id="2" name="Picture 1">
            <a:extLst>
              <a:ext uri="{FF2B5EF4-FFF2-40B4-BE49-F238E27FC236}">
                <a16:creationId xmlns:a16="http://schemas.microsoft.com/office/drawing/2014/main" id="{E666AC1D-9DE7-517C-9459-59321F409F49}"/>
              </a:ext>
            </a:extLst>
          </p:cNvPr>
          <p:cNvPicPr>
            <a:picLocks noChangeAspect="1"/>
          </p:cNvPicPr>
          <p:nvPr/>
        </p:nvPicPr>
        <p:blipFill rotWithShape="1">
          <a:blip r:embed="rId6"/>
          <a:srcRect l="1264" t="87711" r="79775" b="1392"/>
          <a:stretch/>
        </p:blipFill>
        <p:spPr>
          <a:xfrm>
            <a:off x="143837" y="6024186"/>
            <a:ext cx="2311687" cy="749855"/>
          </a:xfrm>
          <a:prstGeom prst="rect">
            <a:avLst/>
          </a:prstGeom>
        </p:spPr>
      </p:pic>
      <p:sp>
        <p:nvSpPr>
          <p:cNvPr id="3" name="Title 1">
            <a:extLst>
              <a:ext uri="{FF2B5EF4-FFF2-40B4-BE49-F238E27FC236}">
                <a16:creationId xmlns:a16="http://schemas.microsoft.com/office/drawing/2014/main" id="{08958A6A-B2D4-C277-5C98-CA44A99487FD}"/>
              </a:ext>
            </a:extLst>
          </p:cNvPr>
          <p:cNvSpPr>
            <a:spLocks noGrp="1"/>
          </p:cNvSpPr>
          <p:nvPr>
            <p:ph type="title"/>
          </p:nvPr>
        </p:nvSpPr>
        <p:spPr>
          <a:xfrm>
            <a:off x="57850" y="-100484"/>
            <a:ext cx="3230723" cy="2246661"/>
          </a:xfrm>
        </p:spPr>
        <p:txBody>
          <a:bodyPr/>
          <a:lstStyle/>
          <a:p>
            <a:r>
              <a:rPr lang="en-US" dirty="0"/>
              <a:t>Intersection </a:t>
            </a:r>
            <a:r>
              <a:rPr lang="en-US" b="0" dirty="0">
                <a:solidFill>
                  <a:schemeClr val="accent4"/>
                </a:solidFill>
              </a:rPr>
              <a:t>| Johnston County</a:t>
            </a:r>
            <a:endParaRPr lang="en-US" dirty="0"/>
          </a:p>
        </p:txBody>
      </p:sp>
      <p:cxnSp>
        <p:nvCxnSpPr>
          <p:cNvPr id="4" name="Straight Connector 3">
            <a:extLst>
              <a:ext uri="{FF2B5EF4-FFF2-40B4-BE49-F238E27FC236}">
                <a16:creationId xmlns:a16="http://schemas.microsoft.com/office/drawing/2014/main" id="{E769DA44-9E0F-3E23-D84D-C34DA5F24F09}"/>
              </a:ext>
            </a:extLst>
          </p:cNvPr>
          <p:cNvCxnSpPr>
            <a:cxnSpLocks/>
          </p:cNvCxnSpPr>
          <p:nvPr/>
        </p:nvCxnSpPr>
        <p:spPr>
          <a:xfrm flipH="1">
            <a:off x="181829" y="1895169"/>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5" name="Picture 4">
            <a:extLst>
              <a:ext uri="{FF2B5EF4-FFF2-40B4-BE49-F238E27FC236}">
                <a16:creationId xmlns:a16="http://schemas.microsoft.com/office/drawing/2014/main" id="{60086733-3F18-490A-C6FA-D746C6E0EAD1}"/>
              </a:ext>
            </a:extLst>
          </p:cNvPr>
          <p:cNvPicPr>
            <a:picLocks noChangeAspect="1"/>
          </p:cNvPicPr>
          <p:nvPr/>
        </p:nvPicPr>
        <p:blipFill rotWithShape="1">
          <a:blip r:embed="rId7">
            <a:extLst>
              <a:ext uri="{28A0092B-C50C-407E-A947-70E740481C1C}">
                <a14:useLocalDpi xmlns:a14="http://schemas.microsoft.com/office/drawing/2010/main" val="0"/>
              </a:ext>
            </a:extLst>
          </a:blip>
          <a:srcRect l="81872" t="72485" b="13091"/>
          <a:stretch/>
        </p:blipFill>
        <p:spPr>
          <a:xfrm>
            <a:off x="10027931" y="5056731"/>
            <a:ext cx="2148695" cy="1453230"/>
          </a:xfrm>
          <a:prstGeom prst="rect">
            <a:avLst/>
          </a:prstGeom>
        </p:spPr>
      </p:pic>
    </p:spTree>
    <p:extLst>
      <p:ext uri="{BB962C8B-B14F-4D97-AF65-F5344CB8AC3E}">
        <p14:creationId xmlns:p14="http://schemas.microsoft.com/office/powerpoint/2010/main" val="376488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385EEA9-EE61-4770-B2E2-F0C9226C6A9A}"/>
              </a:ext>
            </a:extLst>
          </p:cNvPr>
          <p:cNvSpPr>
            <a:spLocks noGrp="1"/>
          </p:cNvSpPr>
          <p:nvPr>
            <p:ph type="title"/>
          </p:nvPr>
        </p:nvSpPr>
        <p:spPr/>
        <p:txBody>
          <a:bodyPr/>
          <a:lstStyle/>
          <a:p>
            <a:r>
              <a:rPr lang="en-US" dirty="0"/>
              <a:t>Project Prioritization </a:t>
            </a:r>
          </a:p>
        </p:txBody>
      </p:sp>
      <p:sp>
        <p:nvSpPr>
          <p:cNvPr id="4" name="Text Placeholder 3">
            <a:extLst>
              <a:ext uri="{FF2B5EF4-FFF2-40B4-BE49-F238E27FC236}">
                <a16:creationId xmlns:a16="http://schemas.microsoft.com/office/drawing/2014/main" id="{DD6559E8-0015-4B81-B4F3-9147B15DB02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419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2C5F053-57E0-DF0D-74DC-99E3AA462179}"/>
              </a:ext>
            </a:extLst>
          </p:cNvPr>
          <p:cNvSpPr/>
          <p:nvPr/>
        </p:nvSpPr>
        <p:spPr>
          <a:xfrm>
            <a:off x="0" y="5912285"/>
            <a:ext cx="2693096" cy="945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31C634C-D295-1322-E8AB-CC5CE36F8135}"/>
              </a:ext>
            </a:extLst>
          </p:cNvPr>
          <p:cNvSpPr>
            <a:spLocks noGrp="1"/>
          </p:cNvSpPr>
          <p:nvPr>
            <p:ph type="title"/>
          </p:nvPr>
        </p:nvSpPr>
        <p:spPr/>
        <p:txBody>
          <a:bodyPr/>
          <a:lstStyle/>
          <a:p>
            <a:r>
              <a:rPr lang="en-US" dirty="0"/>
              <a:t>Prioritization </a:t>
            </a:r>
            <a:r>
              <a:rPr lang="en-US" b="0" dirty="0">
                <a:solidFill>
                  <a:schemeClr val="accent4"/>
                </a:solidFill>
              </a:rPr>
              <a:t>| Criteria</a:t>
            </a:r>
          </a:p>
        </p:txBody>
      </p:sp>
      <p:cxnSp>
        <p:nvCxnSpPr>
          <p:cNvPr id="10" name="Straight Connector 9">
            <a:extLst>
              <a:ext uri="{FF2B5EF4-FFF2-40B4-BE49-F238E27FC236}">
                <a16:creationId xmlns:a16="http://schemas.microsoft.com/office/drawing/2014/main" id="{4313DCF5-31A8-DF14-5C85-55C01504C46E}"/>
              </a:ext>
            </a:extLst>
          </p:cNvPr>
          <p:cNvCxnSpPr>
            <a:cxnSpLocks/>
          </p:cNvCxnSpPr>
          <p:nvPr/>
        </p:nvCxnSpPr>
        <p:spPr>
          <a:xfrm flipH="1">
            <a:off x="1554189" y="1331475"/>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graphicFrame>
        <p:nvGraphicFramePr>
          <p:cNvPr id="5" name="Content Placeholder 3">
            <a:extLst>
              <a:ext uri="{FF2B5EF4-FFF2-40B4-BE49-F238E27FC236}">
                <a16:creationId xmlns:a16="http://schemas.microsoft.com/office/drawing/2014/main" id="{17157E5A-F6F6-BEDD-EEA2-87CC84FFE4C3}"/>
              </a:ext>
            </a:extLst>
          </p:cNvPr>
          <p:cNvGraphicFramePr>
            <a:graphicFrameLocks/>
          </p:cNvGraphicFramePr>
          <p:nvPr>
            <p:extLst>
              <p:ext uri="{D42A27DB-BD31-4B8C-83A1-F6EECF244321}">
                <p14:modId xmlns:p14="http://schemas.microsoft.com/office/powerpoint/2010/main" val="1963530541"/>
              </p:ext>
            </p:extLst>
          </p:nvPr>
        </p:nvGraphicFramePr>
        <p:xfrm>
          <a:off x="1117498" y="1540702"/>
          <a:ext cx="10418973" cy="5030184"/>
        </p:xfrm>
        <a:graphic>
          <a:graphicData uri="http://schemas.openxmlformats.org/drawingml/2006/table">
            <a:tbl>
              <a:tblPr>
                <a:tableStyleId>{1FECB4D8-DB02-4DC6-A0A2-4F2EBAE1DC90}</a:tableStyleId>
              </a:tblPr>
              <a:tblGrid>
                <a:gridCol w="2626930">
                  <a:extLst>
                    <a:ext uri="{9D8B030D-6E8A-4147-A177-3AD203B41FA5}">
                      <a16:colId xmlns:a16="http://schemas.microsoft.com/office/drawing/2014/main" val="2073816056"/>
                    </a:ext>
                  </a:extLst>
                </a:gridCol>
                <a:gridCol w="7792043">
                  <a:extLst>
                    <a:ext uri="{9D8B030D-6E8A-4147-A177-3AD203B41FA5}">
                      <a16:colId xmlns:a16="http://schemas.microsoft.com/office/drawing/2014/main" val="756805467"/>
                    </a:ext>
                  </a:extLst>
                </a:gridCol>
              </a:tblGrid>
              <a:tr h="698575">
                <a:tc>
                  <a:txBody>
                    <a:bodyPr/>
                    <a:lstStyle/>
                    <a:p>
                      <a:pPr algn="l" fontAlgn="b"/>
                      <a:r>
                        <a:rPr lang="en-US" sz="1400" b="1" u="none" strike="noStrike">
                          <a:effectLst/>
                          <a:latin typeface="Open Sans" panose="020B0606030504020204" pitchFamily="34" charset="0"/>
                          <a:ea typeface="Open Sans" panose="020B0606030504020204" pitchFamily="34" charset="0"/>
                          <a:cs typeface="Open Sans" panose="020B0606030504020204" pitchFamily="34" charset="0"/>
                        </a:rPr>
                        <a:t>Connect people and places</a:t>
                      </a: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fontAlgn="b">
                        <a:buFont typeface="Wingdings" panose="05000000000000000000" pitchFamily="2" charset="2"/>
                        <a:buChar char="§"/>
                      </a:pPr>
                      <a:r>
                        <a:rPr lang="en-US" sz="1400" b="1" i="0" u="none" strike="noStrike">
                          <a:solidFill>
                            <a:srgbClr val="18ADB5"/>
                          </a:solidFill>
                          <a:effectLst/>
                          <a:latin typeface="Open Sans" panose="020B0606030504020204" pitchFamily="34" charset="0"/>
                          <a:ea typeface="Open Sans" panose="020B0606030504020204" pitchFamily="34" charset="0"/>
                          <a:cs typeface="Open Sans" panose="020B0606030504020204" pitchFamily="34" charset="0"/>
                        </a:rPr>
                        <a:t>Access to Opportunity</a:t>
                      </a:r>
                      <a:r>
                        <a:rPr lang="en-US" sz="1400" b="0" i="0" u="none" strike="noStrike">
                          <a:solidFill>
                            <a:srgbClr val="18ADB5"/>
                          </a:solidFill>
                          <a:effectLst/>
                          <a:latin typeface="Open Sans" panose="020B0606030504020204" pitchFamily="34" charset="0"/>
                          <a:ea typeface="Open Sans" panose="020B0606030504020204" pitchFamily="34" charset="0"/>
                          <a:cs typeface="Open Sans" panose="020B0606030504020204" pitchFamily="34" charset="0"/>
                        </a:rPr>
                        <a:t> – </a:t>
                      </a:r>
                      <a:r>
                        <a:rPr lang="en-US" sz="1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Travel time savings for people traveling to work or education destinations with commute longer than 30 minutes</a:t>
                      </a: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0427536"/>
                  </a:ext>
                </a:extLst>
              </a:tr>
              <a:tr h="1354047">
                <a:tc>
                  <a:txBody>
                    <a:bodyPr/>
                    <a:lstStyle/>
                    <a:p>
                      <a:pPr algn="l" fontAlgn="b"/>
                      <a:r>
                        <a:rPr lang="en-US" sz="1400" b="1" u="none" strike="noStrike">
                          <a:effectLst/>
                          <a:latin typeface="Open Sans" panose="020B0606030504020204" pitchFamily="34" charset="0"/>
                          <a:ea typeface="Open Sans" panose="020B0606030504020204" pitchFamily="34" charset="0"/>
                          <a:cs typeface="Open Sans" panose="020B0606030504020204" pitchFamily="34" charset="0"/>
                        </a:rPr>
                        <a:t>Promote and expand multimodal and affordable transit choices</a:t>
                      </a: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fontAlgn="b">
                        <a:buFont typeface="Wingdings" panose="05000000000000000000" pitchFamily="2" charset="2"/>
                        <a:buChar char="§"/>
                      </a:pPr>
                      <a:r>
                        <a:rPr lang="en-US" sz="1400" b="1" i="0" u="none" strike="noStrike" kern="1200" dirty="0">
                          <a:solidFill>
                            <a:srgbClr val="18ADB5"/>
                          </a:solidFill>
                          <a:effectLst/>
                          <a:latin typeface="Open Sans" panose="020B0606030504020204" pitchFamily="34" charset="0"/>
                          <a:ea typeface="Open Sans" panose="020B0606030504020204" pitchFamily="34" charset="0"/>
                          <a:cs typeface="Open Sans" panose="020B0606030504020204" pitchFamily="34" charset="0"/>
                        </a:rPr>
                        <a:t>Access to Transit – </a:t>
                      </a:r>
                      <a:r>
                        <a:rPr lang="en-US" sz="1400" b="0" i="0" u="none" strike="noStrike"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Prioritize project that provide travel time savings along transit routes</a:t>
                      </a:r>
                    </a:p>
                    <a:p>
                      <a:pPr marL="285750" indent="-285750" algn="l" fontAlgn="b">
                        <a:buFont typeface="Wingdings" panose="05000000000000000000" pitchFamily="2" charset="2"/>
                        <a:buChar char="§"/>
                      </a:pPr>
                      <a:r>
                        <a:rPr lang="en-US" sz="1400" b="1" i="0" u="none" strike="noStrike" kern="1200" dirty="0">
                          <a:solidFill>
                            <a:srgbClr val="18ADB5"/>
                          </a:solidFill>
                          <a:effectLst/>
                          <a:latin typeface="Open Sans" panose="020B0606030504020204" pitchFamily="34" charset="0"/>
                          <a:ea typeface="Open Sans" panose="020B0606030504020204" pitchFamily="34" charset="0"/>
                          <a:cs typeface="Open Sans" panose="020B0606030504020204" pitchFamily="34" charset="0"/>
                        </a:rPr>
                        <a:t>Bike infrastructure  – </a:t>
                      </a:r>
                      <a:r>
                        <a:rPr lang="en-US" sz="1400" b="0" i="0" u="none" strike="noStrike"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Prioritize projects that include bike lanes based on need identified by current Bike Score</a:t>
                      </a:r>
                    </a:p>
                    <a:p>
                      <a:pPr marL="285750" indent="-285750" algn="l" fontAlgn="b">
                        <a:buFont typeface="Wingdings" panose="05000000000000000000" pitchFamily="2" charset="2"/>
                        <a:buChar char="§"/>
                      </a:pPr>
                      <a:r>
                        <a:rPr lang="en-US" sz="1400" b="1" i="0" u="none" strike="noStrike" kern="1200" dirty="0">
                          <a:solidFill>
                            <a:srgbClr val="18ADB5"/>
                          </a:solidFill>
                          <a:effectLst/>
                          <a:latin typeface="Open Sans" panose="020B0606030504020204" pitchFamily="34" charset="0"/>
                          <a:ea typeface="Open Sans" panose="020B0606030504020204" pitchFamily="34" charset="0"/>
                          <a:cs typeface="Open Sans" panose="020B0606030504020204" pitchFamily="34" charset="0"/>
                        </a:rPr>
                        <a:t>Pedestrian infrastructure  – </a:t>
                      </a:r>
                      <a:r>
                        <a:rPr lang="en-US" sz="1400" b="0" i="0" u="none" strike="noStrike"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Prioritize projects that include sidewalks, crosswalks, etc. lanes based on need identified by current Walk Score</a:t>
                      </a: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7969099"/>
                  </a:ext>
                </a:extLst>
              </a:tr>
              <a:tr h="1102131">
                <a:tc>
                  <a:txBody>
                    <a:bodyPr/>
                    <a:lstStyle/>
                    <a:p>
                      <a:pPr algn="l" fontAlgn="b"/>
                      <a:r>
                        <a:rPr lang="en-US" sz="1400" b="1" u="none" strike="noStrike">
                          <a:effectLst/>
                          <a:latin typeface="Open Sans" panose="020B0606030504020204" pitchFamily="34" charset="0"/>
                          <a:ea typeface="Open Sans" panose="020B0606030504020204" pitchFamily="34" charset="0"/>
                          <a:cs typeface="Open Sans" panose="020B0606030504020204" pitchFamily="34" charset="0"/>
                        </a:rPr>
                        <a:t>Manage congestion and system reliability</a:t>
                      </a: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400" rtl="0" eaLnBrk="1" fontAlgn="b" latinLnBrk="0" hangingPunct="1">
                        <a:lnSpc>
                          <a:spcPct val="100000"/>
                        </a:lnSpc>
                        <a:spcBef>
                          <a:spcPts val="0"/>
                        </a:spcBef>
                        <a:spcAft>
                          <a:spcPts val="0"/>
                        </a:spcAft>
                        <a:buClrTx/>
                        <a:buSzTx/>
                        <a:buFont typeface="Wingdings" panose="05000000000000000000" pitchFamily="2" charset="2"/>
                        <a:buChar char="§"/>
                        <a:tabLst/>
                        <a:defRPr/>
                      </a:pPr>
                      <a:r>
                        <a:rPr lang="en-US" sz="1400" b="1" i="0" u="none" strike="noStrike" kern="1200" dirty="0">
                          <a:solidFill>
                            <a:srgbClr val="18ADB5"/>
                          </a:solidFill>
                          <a:effectLst/>
                          <a:latin typeface="Open Sans" panose="020B0606030504020204" pitchFamily="34" charset="0"/>
                          <a:ea typeface="Open Sans" panose="020B0606030504020204" pitchFamily="34" charset="0"/>
                          <a:cs typeface="Open Sans" panose="020B0606030504020204" pitchFamily="34" charset="0"/>
                        </a:rPr>
                        <a:t>Congestion – </a:t>
                      </a:r>
                      <a:r>
                        <a:rPr lang="en-US" sz="1400" b="0" i="0" u="none" strike="noStrike"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Prioritize projects which will have the most impact on improving peak period travel times </a:t>
                      </a:r>
                    </a:p>
                    <a:p>
                      <a:pPr marL="285750" marR="0" lvl="0" indent="-285750" algn="l" defTabSz="914400" rtl="0" eaLnBrk="1" fontAlgn="b" latinLnBrk="0" hangingPunct="1">
                        <a:lnSpc>
                          <a:spcPct val="100000"/>
                        </a:lnSpc>
                        <a:spcBef>
                          <a:spcPts val="0"/>
                        </a:spcBef>
                        <a:spcAft>
                          <a:spcPts val="0"/>
                        </a:spcAft>
                        <a:buClrTx/>
                        <a:buSzTx/>
                        <a:buFont typeface="Wingdings" panose="05000000000000000000" pitchFamily="2" charset="2"/>
                        <a:buChar char="§"/>
                        <a:tabLst/>
                        <a:defRPr/>
                      </a:pPr>
                      <a:r>
                        <a:rPr lang="en-US" sz="1400" b="1" i="0" u="none" strike="noStrike" kern="1200" dirty="0">
                          <a:solidFill>
                            <a:srgbClr val="18ADB5"/>
                          </a:solidFill>
                          <a:effectLst/>
                          <a:latin typeface="Open Sans" panose="020B0606030504020204" pitchFamily="34" charset="0"/>
                          <a:ea typeface="Open Sans" panose="020B0606030504020204" pitchFamily="34" charset="0"/>
                          <a:cs typeface="Open Sans" panose="020B0606030504020204" pitchFamily="34" charset="0"/>
                        </a:rPr>
                        <a:t>Reliability – </a:t>
                      </a:r>
                      <a:r>
                        <a:rPr lang="en-US" sz="1400" b="0" i="0" u="none" strike="noStrike"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Prioritize projects which will have the most impact on improving travel time reliability multiplied by VMT</a:t>
                      </a: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8039464"/>
                  </a:ext>
                </a:extLst>
              </a:tr>
              <a:tr h="1857878">
                <a:tc>
                  <a:txBody>
                    <a:bodyPr/>
                    <a:lstStyle/>
                    <a:p>
                      <a:pPr marL="117475" indent="0" algn="l" fontAlgn="b"/>
                      <a:r>
                        <a:rPr lang="en-US" sz="1400" b="1" u="none" strike="noStrike">
                          <a:effectLst/>
                          <a:latin typeface="Open Sans" panose="020B0606030504020204" pitchFamily="34" charset="0"/>
                          <a:ea typeface="Open Sans" panose="020B0606030504020204" pitchFamily="34" charset="0"/>
                          <a:cs typeface="Open Sans" panose="020B0606030504020204" pitchFamily="34" charset="0"/>
                        </a:rPr>
                        <a:t>Stimulate inclusive economic vitality and opportunity</a:t>
                      </a:r>
                    </a:p>
                  </a:txBody>
                  <a:tcPr marL="4643" marR="4643" marT="4643" marB="0"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400" rtl="0" eaLnBrk="1" fontAlgn="b" latinLnBrk="0" hangingPunct="1">
                        <a:lnSpc>
                          <a:spcPct val="100000"/>
                        </a:lnSpc>
                        <a:spcBef>
                          <a:spcPts val="0"/>
                        </a:spcBef>
                        <a:spcAft>
                          <a:spcPts val="0"/>
                        </a:spcAft>
                        <a:buClrTx/>
                        <a:buSzTx/>
                        <a:buFont typeface="Wingdings" panose="05000000000000000000" pitchFamily="2" charset="2"/>
                        <a:buChar char="§"/>
                        <a:tabLst/>
                        <a:defRPr/>
                      </a:pPr>
                      <a:r>
                        <a:rPr lang="en-US" sz="1400" b="1" i="0" u="none" strike="noStrike" kern="1200" dirty="0">
                          <a:solidFill>
                            <a:srgbClr val="18ADB5"/>
                          </a:solidFill>
                          <a:effectLst/>
                          <a:latin typeface="Open Sans" panose="020B0606030504020204" pitchFamily="34" charset="0"/>
                          <a:ea typeface="Open Sans" panose="020B0606030504020204" pitchFamily="34" charset="0"/>
                          <a:cs typeface="Open Sans" panose="020B0606030504020204" pitchFamily="34" charset="0"/>
                        </a:rPr>
                        <a:t>Truck Congestion – </a:t>
                      </a:r>
                      <a:r>
                        <a:rPr lang="en-US" sz="1400" b="0" i="0" u="none" strike="noStrike"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Prioritize projects which will have the most impact on improving truck travel times </a:t>
                      </a:r>
                    </a:p>
                    <a:p>
                      <a:pPr marL="285750" marR="0" lvl="0" indent="-285750" algn="l" defTabSz="914400" rtl="0" eaLnBrk="1" fontAlgn="b" latinLnBrk="0" hangingPunct="1">
                        <a:lnSpc>
                          <a:spcPct val="100000"/>
                        </a:lnSpc>
                        <a:spcBef>
                          <a:spcPts val="0"/>
                        </a:spcBef>
                        <a:spcAft>
                          <a:spcPts val="0"/>
                        </a:spcAft>
                        <a:buClrTx/>
                        <a:buSzTx/>
                        <a:buFont typeface="Wingdings" panose="05000000000000000000" pitchFamily="2" charset="2"/>
                        <a:buChar char="§"/>
                        <a:tabLst/>
                        <a:defRPr/>
                      </a:pPr>
                      <a:r>
                        <a:rPr lang="en-US" sz="1400" b="1" i="0" u="none" strike="noStrike" kern="1200" dirty="0">
                          <a:solidFill>
                            <a:srgbClr val="18ADB5"/>
                          </a:solidFill>
                          <a:effectLst/>
                          <a:latin typeface="Open Sans" panose="020B0606030504020204" pitchFamily="34" charset="0"/>
                          <a:ea typeface="Open Sans" panose="020B0606030504020204" pitchFamily="34" charset="0"/>
                          <a:cs typeface="Open Sans" panose="020B0606030504020204" pitchFamily="34" charset="0"/>
                        </a:rPr>
                        <a:t>Truck Reliability – </a:t>
                      </a:r>
                      <a:r>
                        <a:rPr lang="en-US" sz="1400" b="0" i="0" u="none" strike="noStrike"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Prioritize projects which will have the most impact on improving truck travel time reliability multiplied by truck VMT</a:t>
                      </a:r>
                    </a:p>
                    <a:p>
                      <a:pPr marL="285750" marR="0" lvl="0" indent="-285750" algn="l" defTabSz="914400" rtl="0" eaLnBrk="1" fontAlgn="b" latinLnBrk="0" hangingPunct="1">
                        <a:lnSpc>
                          <a:spcPct val="100000"/>
                        </a:lnSpc>
                        <a:spcBef>
                          <a:spcPts val="0"/>
                        </a:spcBef>
                        <a:spcAft>
                          <a:spcPts val="0"/>
                        </a:spcAft>
                        <a:buClrTx/>
                        <a:buSzTx/>
                        <a:buFont typeface="Wingdings" panose="05000000000000000000" pitchFamily="2" charset="2"/>
                        <a:buChar char="§"/>
                        <a:tabLst/>
                        <a:defRPr/>
                      </a:pPr>
                      <a:r>
                        <a:rPr lang="en-US" sz="1400" b="1" i="0" u="none" strike="noStrike" kern="1200" dirty="0">
                          <a:solidFill>
                            <a:srgbClr val="18ADB5"/>
                          </a:solidFill>
                          <a:effectLst/>
                          <a:latin typeface="Open Sans" panose="020B0606030504020204" pitchFamily="34" charset="0"/>
                          <a:ea typeface="Open Sans" panose="020B0606030504020204" pitchFamily="34" charset="0"/>
                          <a:cs typeface="Open Sans" panose="020B0606030504020204" pitchFamily="34" charset="0"/>
                        </a:rPr>
                        <a:t>Density – </a:t>
                      </a:r>
                      <a:r>
                        <a:rPr lang="en-US" sz="1400" b="0" i="0" u="none" strike="noStrike"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Prioritize projects that will improve walking, biking, transit in locations with a close ratio of jobs to residents within project’s census tract</a:t>
                      </a:r>
                    </a:p>
                    <a:p>
                      <a:pPr marL="285750" marR="0" lvl="0" indent="-285750" algn="l" defTabSz="914400" rtl="0" eaLnBrk="1" fontAlgn="b" latinLnBrk="0" hangingPunct="1">
                        <a:lnSpc>
                          <a:spcPct val="100000"/>
                        </a:lnSpc>
                        <a:spcBef>
                          <a:spcPts val="0"/>
                        </a:spcBef>
                        <a:spcAft>
                          <a:spcPts val="0"/>
                        </a:spcAft>
                        <a:buClrTx/>
                        <a:buSzTx/>
                        <a:buFont typeface="Wingdings" panose="05000000000000000000" pitchFamily="2" charset="2"/>
                        <a:buChar char="§"/>
                        <a:tabLst/>
                        <a:defRPr/>
                      </a:pPr>
                      <a:r>
                        <a:rPr lang="en-US" sz="1400" b="1" i="0" u="none" strike="noStrike" kern="1200" dirty="0">
                          <a:solidFill>
                            <a:srgbClr val="18ADB5"/>
                          </a:solidFill>
                          <a:effectLst/>
                          <a:latin typeface="Open Sans" panose="020B0606030504020204" pitchFamily="34" charset="0"/>
                          <a:ea typeface="Open Sans" panose="020B0606030504020204" pitchFamily="34" charset="0"/>
                          <a:cs typeface="Open Sans" panose="020B0606030504020204" pitchFamily="34" charset="0"/>
                        </a:rPr>
                        <a:t>Relative benefit cost ratio </a:t>
                      </a:r>
                      <a:r>
                        <a:rPr lang="en-US" sz="1400" b="0" i="0" u="none" strike="noStrike" kern="1200" dirty="0">
                          <a:solidFill>
                            <a:srgbClr val="18ADB5"/>
                          </a:solidFill>
                          <a:effectLst/>
                          <a:latin typeface="Open Sans" panose="020B0606030504020204" pitchFamily="34" charset="0"/>
                          <a:ea typeface="Open Sans" panose="020B0606030504020204" pitchFamily="34" charset="0"/>
                          <a:cs typeface="Open Sans" panose="020B0606030504020204" pitchFamily="34" charset="0"/>
                        </a:rPr>
                        <a:t>– </a:t>
                      </a:r>
                      <a:r>
                        <a:rPr lang="en-US" sz="1400" b="0" i="0" u="none" strike="noStrike"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Prioritize similar project by total benefits compared to cost</a:t>
                      </a: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2203196"/>
                  </a:ext>
                </a:extLst>
              </a:tr>
            </a:tbl>
          </a:graphicData>
        </a:graphic>
      </p:graphicFrame>
      <p:grpSp>
        <p:nvGrpSpPr>
          <p:cNvPr id="6" name="Group 5">
            <a:extLst>
              <a:ext uri="{FF2B5EF4-FFF2-40B4-BE49-F238E27FC236}">
                <a16:creationId xmlns:a16="http://schemas.microsoft.com/office/drawing/2014/main" id="{18E41C2A-90FA-65D9-8BF8-B9FFCCC82C7D}"/>
              </a:ext>
            </a:extLst>
          </p:cNvPr>
          <p:cNvGrpSpPr/>
          <p:nvPr/>
        </p:nvGrpSpPr>
        <p:grpSpPr>
          <a:xfrm>
            <a:off x="415420" y="1614948"/>
            <a:ext cx="557972" cy="557972"/>
            <a:chOff x="415420" y="2078945"/>
            <a:chExt cx="557972" cy="557972"/>
          </a:xfrm>
        </p:grpSpPr>
        <p:sp>
          <p:nvSpPr>
            <p:cNvPr id="7" name="Oval 6">
              <a:extLst>
                <a:ext uri="{FF2B5EF4-FFF2-40B4-BE49-F238E27FC236}">
                  <a16:creationId xmlns:a16="http://schemas.microsoft.com/office/drawing/2014/main" id="{AE6F123D-4FAD-D65F-7D69-26476C7DC00B}"/>
                </a:ext>
              </a:extLst>
            </p:cNvPr>
            <p:cNvSpPr/>
            <p:nvPr/>
          </p:nvSpPr>
          <p:spPr>
            <a:xfrm>
              <a:off x="415420" y="2078945"/>
              <a:ext cx="557972" cy="557972"/>
            </a:xfrm>
            <a:prstGeom prst="ellipse">
              <a:avLst/>
            </a:prstGeom>
            <a:solidFill>
              <a:srgbClr val="18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descr="Network with solid fill">
              <a:extLst>
                <a:ext uri="{FF2B5EF4-FFF2-40B4-BE49-F238E27FC236}">
                  <a16:creationId xmlns:a16="http://schemas.microsoft.com/office/drawing/2014/main" id="{101BE4A3-AA8C-D98C-8370-BFEDCD7B60E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5806" y="2123789"/>
              <a:ext cx="457200" cy="457200"/>
            </a:xfrm>
            <a:prstGeom prst="rect">
              <a:avLst/>
            </a:prstGeom>
          </p:spPr>
        </p:pic>
      </p:grpSp>
      <p:grpSp>
        <p:nvGrpSpPr>
          <p:cNvPr id="11" name="Group 10">
            <a:extLst>
              <a:ext uri="{FF2B5EF4-FFF2-40B4-BE49-F238E27FC236}">
                <a16:creationId xmlns:a16="http://schemas.microsoft.com/office/drawing/2014/main" id="{9464064A-E56E-1EF5-7EE5-2B653A5A6DA4}"/>
              </a:ext>
            </a:extLst>
          </p:cNvPr>
          <p:cNvGrpSpPr/>
          <p:nvPr/>
        </p:nvGrpSpPr>
        <p:grpSpPr>
          <a:xfrm>
            <a:off x="415420" y="2667368"/>
            <a:ext cx="557972" cy="557972"/>
            <a:chOff x="415420" y="2755050"/>
            <a:chExt cx="557972" cy="557972"/>
          </a:xfrm>
        </p:grpSpPr>
        <p:sp>
          <p:nvSpPr>
            <p:cNvPr id="12" name="Oval 11">
              <a:extLst>
                <a:ext uri="{FF2B5EF4-FFF2-40B4-BE49-F238E27FC236}">
                  <a16:creationId xmlns:a16="http://schemas.microsoft.com/office/drawing/2014/main" id="{236F0009-E80F-58EB-3A20-934B3D0F47C5}"/>
                </a:ext>
              </a:extLst>
            </p:cNvPr>
            <p:cNvSpPr/>
            <p:nvPr/>
          </p:nvSpPr>
          <p:spPr>
            <a:xfrm>
              <a:off x="415420" y="2755050"/>
              <a:ext cx="557972" cy="557972"/>
            </a:xfrm>
            <a:prstGeom prst="ellipse">
              <a:avLst/>
            </a:prstGeom>
            <a:solidFill>
              <a:srgbClr val="18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3" name="Graphic 12" descr="Bus with solid fill">
              <a:extLst>
                <a:ext uri="{FF2B5EF4-FFF2-40B4-BE49-F238E27FC236}">
                  <a16:creationId xmlns:a16="http://schemas.microsoft.com/office/drawing/2014/main" id="{8626DCEA-67B5-2605-873B-BCD568F79B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034" y="2816275"/>
              <a:ext cx="457200" cy="457200"/>
            </a:xfrm>
            <a:prstGeom prst="rect">
              <a:avLst/>
            </a:prstGeom>
          </p:spPr>
        </p:pic>
      </p:grpSp>
      <p:grpSp>
        <p:nvGrpSpPr>
          <p:cNvPr id="14" name="Group 13">
            <a:extLst>
              <a:ext uri="{FF2B5EF4-FFF2-40B4-BE49-F238E27FC236}">
                <a16:creationId xmlns:a16="http://schemas.microsoft.com/office/drawing/2014/main" id="{FF7540FB-581A-A53C-F1F1-D4103B9BE6E3}"/>
              </a:ext>
            </a:extLst>
          </p:cNvPr>
          <p:cNvGrpSpPr/>
          <p:nvPr/>
        </p:nvGrpSpPr>
        <p:grpSpPr>
          <a:xfrm>
            <a:off x="415420" y="3903867"/>
            <a:ext cx="557972" cy="557972"/>
            <a:chOff x="415420" y="3841237"/>
            <a:chExt cx="557972" cy="557972"/>
          </a:xfrm>
        </p:grpSpPr>
        <p:sp>
          <p:nvSpPr>
            <p:cNvPr id="15" name="Oval 14">
              <a:extLst>
                <a:ext uri="{FF2B5EF4-FFF2-40B4-BE49-F238E27FC236}">
                  <a16:creationId xmlns:a16="http://schemas.microsoft.com/office/drawing/2014/main" id="{6057E1ED-C639-A94B-6E0A-0C523ACCCD41}"/>
                </a:ext>
              </a:extLst>
            </p:cNvPr>
            <p:cNvSpPr/>
            <p:nvPr/>
          </p:nvSpPr>
          <p:spPr>
            <a:xfrm>
              <a:off x="415420" y="3841237"/>
              <a:ext cx="557972" cy="557972"/>
            </a:xfrm>
            <a:prstGeom prst="ellipse">
              <a:avLst/>
            </a:prstGeom>
            <a:solidFill>
              <a:srgbClr val="18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6" name="Graphic 15" descr="Stopwatch 25% with solid fill">
              <a:extLst>
                <a:ext uri="{FF2B5EF4-FFF2-40B4-BE49-F238E27FC236}">
                  <a16:creationId xmlns:a16="http://schemas.microsoft.com/office/drawing/2014/main" id="{356B1437-EAC6-F4AE-FB62-007A975B96D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9492" y="3893605"/>
              <a:ext cx="457200" cy="457200"/>
            </a:xfrm>
            <a:prstGeom prst="rect">
              <a:avLst/>
            </a:prstGeom>
          </p:spPr>
        </p:pic>
      </p:grpSp>
      <p:grpSp>
        <p:nvGrpSpPr>
          <p:cNvPr id="17" name="Group 16">
            <a:extLst>
              <a:ext uri="{FF2B5EF4-FFF2-40B4-BE49-F238E27FC236}">
                <a16:creationId xmlns:a16="http://schemas.microsoft.com/office/drawing/2014/main" id="{FDFD65E6-F322-B849-E065-1FA57CD2769A}"/>
              </a:ext>
            </a:extLst>
          </p:cNvPr>
          <p:cNvGrpSpPr/>
          <p:nvPr/>
        </p:nvGrpSpPr>
        <p:grpSpPr>
          <a:xfrm>
            <a:off x="415420" y="5361063"/>
            <a:ext cx="557972" cy="557972"/>
            <a:chOff x="415420" y="5060439"/>
            <a:chExt cx="557972" cy="557972"/>
          </a:xfrm>
        </p:grpSpPr>
        <p:sp>
          <p:nvSpPr>
            <p:cNvPr id="18" name="Oval 17">
              <a:extLst>
                <a:ext uri="{FF2B5EF4-FFF2-40B4-BE49-F238E27FC236}">
                  <a16:creationId xmlns:a16="http://schemas.microsoft.com/office/drawing/2014/main" id="{E8D30BDF-86D5-5C46-D599-12D179BA7451}"/>
                </a:ext>
              </a:extLst>
            </p:cNvPr>
            <p:cNvSpPr/>
            <p:nvPr/>
          </p:nvSpPr>
          <p:spPr>
            <a:xfrm>
              <a:off x="415420" y="5060439"/>
              <a:ext cx="557972" cy="557972"/>
            </a:xfrm>
            <a:prstGeom prst="ellipse">
              <a:avLst/>
            </a:prstGeom>
            <a:solidFill>
              <a:srgbClr val="18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9" name="Graphic 18" descr="Business Growth with solid fill">
              <a:extLst>
                <a:ext uri="{FF2B5EF4-FFF2-40B4-BE49-F238E27FC236}">
                  <a16:creationId xmlns:a16="http://schemas.microsoft.com/office/drawing/2014/main" id="{A00903E4-A56E-79A8-5DE9-EEE1D9B29A0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91660" y="5119487"/>
              <a:ext cx="457200" cy="457200"/>
            </a:xfrm>
            <a:prstGeom prst="rect">
              <a:avLst/>
            </a:prstGeom>
          </p:spPr>
        </p:pic>
      </p:grpSp>
    </p:spTree>
    <p:extLst>
      <p:ext uri="{BB962C8B-B14F-4D97-AF65-F5344CB8AC3E}">
        <p14:creationId xmlns:p14="http://schemas.microsoft.com/office/powerpoint/2010/main" val="2389329095"/>
      </p:ext>
    </p:extLst>
  </p:cSld>
  <p:clrMapOvr>
    <a:masterClrMapping/>
  </p:clrMapOvr>
  <mc:AlternateContent xmlns:mc="http://schemas.openxmlformats.org/markup-compatibility/2006" xmlns:p14="http://schemas.microsoft.com/office/powerpoint/2010/main">
    <mc:Choice Requires="p14">
      <p:transition spd="med" p14:dur="700" advTm="20525">
        <p:fade/>
      </p:transition>
    </mc:Choice>
    <mc:Fallback xmlns="">
      <p:transition spd="med" advTm="20525">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385EEA9-EE61-4770-B2E2-F0C9226C6A9A}"/>
              </a:ext>
            </a:extLst>
          </p:cNvPr>
          <p:cNvSpPr>
            <a:spLocks noGrp="1"/>
          </p:cNvSpPr>
          <p:nvPr>
            <p:ph type="title"/>
          </p:nvPr>
        </p:nvSpPr>
        <p:spPr/>
        <p:txBody>
          <a:bodyPr/>
          <a:lstStyle/>
          <a:p>
            <a:r>
              <a:rPr lang="en-US" dirty="0"/>
              <a:t>Project Background </a:t>
            </a:r>
          </a:p>
        </p:txBody>
      </p:sp>
      <p:sp>
        <p:nvSpPr>
          <p:cNvPr id="4" name="Text Placeholder 3">
            <a:extLst>
              <a:ext uri="{FF2B5EF4-FFF2-40B4-BE49-F238E27FC236}">
                <a16:creationId xmlns:a16="http://schemas.microsoft.com/office/drawing/2014/main" id="{DD6559E8-0015-4B81-B4F3-9147B15DB02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231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CF4A305-52B9-9F3C-AC04-179BA429D5C9}"/>
              </a:ext>
            </a:extLst>
          </p:cNvPr>
          <p:cNvSpPr/>
          <p:nvPr/>
        </p:nvSpPr>
        <p:spPr>
          <a:xfrm>
            <a:off x="0" y="5912285"/>
            <a:ext cx="2693096" cy="945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31C634C-D295-1322-E8AB-CC5CE36F8135}"/>
              </a:ext>
            </a:extLst>
          </p:cNvPr>
          <p:cNvSpPr>
            <a:spLocks noGrp="1"/>
          </p:cNvSpPr>
          <p:nvPr>
            <p:ph type="title"/>
          </p:nvPr>
        </p:nvSpPr>
        <p:spPr/>
        <p:txBody>
          <a:bodyPr/>
          <a:lstStyle/>
          <a:p>
            <a:r>
              <a:rPr lang="en-US" dirty="0"/>
              <a:t>Prioritization </a:t>
            </a:r>
            <a:r>
              <a:rPr lang="en-US" b="0" dirty="0">
                <a:solidFill>
                  <a:schemeClr val="accent4"/>
                </a:solidFill>
              </a:rPr>
              <a:t>| Criteria</a:t>
            </a:r>
          </a:p>
        </p:txBody>
      </p:sp>
      <p:cxnSp>
        <p:nvCxnSpPr>
          <p:cNvPr id="10" name="Straight Connector 9">
            <a:extLst>
              <a:ext uri="{FF2B5EF4-FFF2-40B4-BE49-F238E27FC236}">
                <a16:creationId xmlns:a16="http://schemas.microsoft.com/office/drawing/2014/main" id="{4313DCF5-31A8-DF14-5C85-55C01504C46E}"/>
              </a:ext>
            </a:extLst>
          </p:cNvPr>
          <p:cNvCxnSpPr>
            <a:cxnSpLocks/>
          </p:cNvCxnSpPr>
          <p:nvPr/>
        </p:nvCxnSpPr>
        <p:spPr>
          <a:xfrm flipH="1">
            <a:off x="1554189" y="1331475"/>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graphicFrame>
        <p:nvGraphicFramePr>
          <p:cNvPr id="2" name="Content Placeholder 3">
            <a:extLst>
              <a:ext uri="{FF2B5EF4-FFF2-40B4-BE49-F238E27FC236}">
                <a16:creationId xmlns:a16="http://schemas.microsoft.com/office/drawing/2014/main" id="{48E9CC5E-7380-79B6-1343-8B54D51E8EF7}"/>
              </a:ext>
            </a:extLst>
          </p:cNvPr>
          <p:cNvGraphicFramePr>
            <a:graphicFrameLocks/>
          </p:cNvGraphicFramePr>
          <p:nvPr>
            <p:extLst>
              <p:ext uri="{D42A27DB-BD31-4B8C-83A1-F6EECF244321}">
                <p14:modId xmlns:p14="http://schemas.microsoft.com/office/powerpoint/2010/main" val="4025358840"/>
              </p:ext>
            </p:extLst>
          </p:nvPr>
        </p:nvGraphicFramePr>
        <p:xfrm>
          <a:off x="1165708" y="1925039"/>
          <a:ext cx="10684422" cy="3820854"/>
        </p:xfrm>
        <a:graphic>
          <a:graphicData uri="http://schemas.openxmlformats.org/drawingml/2006/table">
            <a:tbl>
              <a:tblPr>
                <a:tableStyleId>{1FECB4D8-DB02-4DC6-A0A2-4F2EBAE1DC90}</a:tableStyleId>
              </a:tblPr>
              <a:tblGrid>
                <a:gridCol w="4088734">
                  <a:extLst>
                    <a:ext uri="{9D8B030D-6E8A-4147-A177-3AD203B41FA5}">
                      <a16:colId xmlns:a16="http://schemas.microsoft.com/office/drawing/2014/main" val="2073816056"/>
                    </a:ext>
                  </a:extLst>
                </a:gridCol>
                <a:gridCol w="6595688">
                  <a:extLst>
                    <a:ext uri="{9D8B030D-6E8A-4147-A177-3AD203B41FA5}">
                      <a16:colId xmlns:a16="http://schemas.microsoft.com/office/drawing/2014/main" val="756805467"/>
                    </a:ext>
                  </a:extLst>
                </a:gridCol>
              </a:tblGrid>
              <a:tr h="1068352">
                <a:tc>
                  <a:txBody>
                    <a:bodyPr/>
                    <a:lstStyle/>
                    <a:p>
                      <a:pPr algn="l" fontAlgn="b"/>
                      <a:r>
                        <a:rPr lang="en-US" sz="1400" b="1" u="none" strike="noStrike"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Ensure equity and participation</a:t>
                      </a: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400" rtl="0" eaLnBrk="1" fontAlgn="b" latinLnBrk="0" hangingPunct="1">
                        <a:lnSpc>
                          <a:spcPct val="100000"/>
                        </a:lnSpc>
                        <a:spcBef>
                          <a:spcPts val="0"/>
                        </a:spcBef>
                        <a:spcAft>
                          <a:spcPts val="0"/>
                        </a:spcAft>
                        <a:buClrTx/>
                        <a:buSzTx/>
                        <a:buFont typeface="Wingdings" panose="05000000000000000000" pitchFamily="2" charset="2"/>
                        <a:buChar char="§"/>
                        <a:tabLst/>
                        <a:defRPr/>
                      </a:pPr>
                      <a:r>
                        <a:rPr lang="en-US" sz="1400" b="1" i="0" u="none" strike="noStrike" kern="1200">
                          <a:solidFill>
                            <a:srgbClr val="18ADB5"/>
                          </a:solidFill>
                          <a:effectLst/>
                          <a:latin typeface="Open Sans" panose="020B0606030504020204" pitchFamily="34" charset="0"/>
                          <a:ea typeface="Open Sans" panose="020B0606030504020204" pitchFamily="34" charset="0"/>
                          <a:cs typeface="Open Sans" panose="020B0606030504020204" pitchFamily="34" charset="0"/>
                        </a:rPr>
                        <a:t>Benefits for CoC neighbors and users – </a:t>
                      </a:r>
                      <a:r>
                        <a:rPr lang="en-US" sz="1400" b="0" i="0" u="none" strike="noStrike"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Prioritize projects with b</a:t>
                      </a:r>
                      <a:r>
                        <a:rPr lang="en-US" sz="1400" b="0" i="0" kern="1200">
                          <a:solidFill>
                            <a:schemeClr val="dk1"/>
                          </a:solidFill>
                          <a:latin typeface="Open Sans" panose="020B0606030504020204" pitchFamily="34" charset="0"/>
                          <a:ea typeface="Open Sans" panose="020B0606030504020204" pitchFamily="34" charset="0"/>
                          <a:cs typeface="Open Sans" panose="020B0606030504020204" pitchFamily="34" charset="0"/>
                        </a:rPr>
                        <a:t>enefits </a:t>
                      </a:r>
                      <a:r>
                        <a:rPr lang="en-US" sz="1400" i="0" kern="1200">
                          <a:solidFill>
                            <a:schemeClr val="dk1"/>
                          </a:solidFill>
                          <a:latin typeface="Open Sans" panose="020B0606030504020204" pitchFamily="34" charset="0"/>
                          <a:ea typeface="Open Sans" panose="020B0606030504020204" pitchFamily="34" charset="0"/>
                          <a:cs typeface="Open Sans" panose="020B0606030504020204" pitchFamily="34" charset="0"/>
                        </a:rPr>
                        <a:t>for nearby Communities of Concern and people from CoC areas who may use the facility.</a:t>
                      </a: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3184915"/>
                  </a:ext>
                </a:extLst>
              </a:tr>
              <a:tr h="829513">
                <a:tc>
                  <a:txBody>
                    <a:bodyPr/>
                    <a:lstStyle/>
                    <a:p>
                      <a:pPr algn="l" fontAlgn="b"/>
                      <a:r>
                        <a:rPr lang="en-US" sz="1400" b="1" u="none" strike="noStrike">
                          <a:effectLst/>
                          <a:latin typeface="Open Sans" panose="020B0606030504020204" pitchFamily="34" charset="0"/>
                          <a:ea typeface="Open Sans" panose="020B0606030504020204" pitchFamily="34" charset="0"/>
                          <a:cs typeface="Open Sans" panose="020B0606030504020204" pitchFamily="34" charset="0"/>
                        </a:rPr>
                        <a:t>Improve infrastructure condition </a:t>
                      </a:r>
                      <a:br>
                        <a:rPr lang="en-US" sz="1400" b="1" u="none" strike="noStrike">
                          <a:effectLst/>
                          <a:latin typeface="Open Sans" panose="020B0606030504020204" pitchFamily="34" charset="0"/>
                          <a:ea typeface="Open Sans" panose="020B0606030504020204" pitchFamily="34" charset="0"/>
                          <a:cs typeface="Open Sans" panose="020B0606030504020204" pitchFamily="34" charset="0"/>
                        </a:rPr>
                      </a:br>
                      <a:r>
                        <a:rPr lang="en-US" sz="1400" b="1" u="none" strike="noStrike">
                          <a:effectLst/>
                          <a:latin typeface="Open Sans" panose="020B0606030504020204" pitchFamily="34" charset="0"/>
                          <a:ea typeface="Open Sans" panose="020B0606030504020204" pitchFamily="34" charset="0"/>
                          <a:cs typeface="Open Sans" panose="020B0606030504020204" pitchFamily="34" charset="0"/>
                        </a:rPr>
                        <a:t>and resilience</a:t>
                      </a:r>
                      <a:endParaRPr lang="en-US" sz="14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400" rtl="0" eaLnBrk="1" fontAlgn="b" latinLnBrk="0" hangingPunct="1">
                        <a:lnSpc>
                          <a:spcPct val="100000"/>
                        </a:lnSpc>
                        <a:spcBef>
                          <a:spcPts val="0"/>
                        </a:spcBef>
                        <a:spcAft>
                          <a:spcPts val="0"/>
                        </a:spcAft>
                        <a:buClrTx/>
                        <a:buSzTx/>
                        <a:buFont typeface="Wingdings" panose="05000000000000000000" pitchFamily="2" charset="2"/>
                        <a:buChar char="§"/>
                        <a:tabLst/>
                        <a:defRPr/>
                      </a:pPr>
                      <a:r>
                        <a:rPr lang="en-US" sz="1400" b="1" i="0" u="none" strike="noStrike" kern="1200">
                          <a:solidFill>
                            <a:srgbClr val="18ADB5"/>
                          </a:solidFill>
                          <a:effectLst/>
                          <a:latin typeface="Open Sans" panose="020B0606030504020204" pitchFamily="34" charset="0"/>
                          <a:ea typeface="Open Sans" panose="020B0606030504020204" pitchFamily="34" charset="0"/>
                          <a:cs typeface="Open Sans" panose="020B0606030504020204" pitchFamily="34" charset="0"/>
                        </a:rPr>
                        <a:t>Functionally obsolete bridges – </a:t>
                      </a:r>
                      <a:r>
                        <a:rPr lang="en-US" sz="1400" kern="1200">
                          <a:solidFill>
                            <a:schemeClr val="dk1"/>
                          </a:solidFill>
                          <a:latin typeface="Open Sans" panose="020B0606030504020204" pitchFamily="34" charset="0"/>
                          <a:ea typeface="Open Sans" panose="020B0606030504020204" pitchFamily="34" charset="0"/>
                          <a:cs typeface="Open Sans" panose="020B0606030504020204" pitchFamily="34" charset="0"/>
                        </a:rPr>
                        <a:t>Prioritize bridge projects that improve more functionally obsolete bridge deck area</a:t>
                      </a: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0521197"/>
                  </a:ext>
                </a:extLst>
              </a:tr>
              <a:tr h="829513">
                <a:tc>
                  <a:txBody>
                    <a:bodyPr/>
                    <a:lstStyle/>
                    <a:p>
                      <a:pPr marL="117475" indent="0" algn="l" fontAlgn="b"/>
                      <a:r>
                        <a:rPr lang="en-US" sz="1400" b="1" u="none" strike="noStrike"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Protect the human and natural environment and minimize climate change</a:t>
                      </a:r>
                    </a:p>
                  </a:txBody>
                  <a:tcPr marL="4643" marR="4643" marT="4643" marB="0"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400" rtl="0" eaLnBrk="1" fontAlgn="b" latinLnBrk="0" hangingPunct="1">
                        <a:lnSpc>
                          <a:spcPct val="100000"/>
                        </a:lnSpc>
                        <a:spcBef>
                          <a:spcPts val="0"/>
                        </a:spcBef>
                        <a:spcAft>
                          <a:spcPts val="0"/>
                        </a:spcAft>
                        <a:buClrTx/>
                        <a:buSzTx/>
                        <a:buFont typeface="Wingdings" panose="05000000000000000000" pitchFamily="2" charset="2"/>
                        <a:buChar char="§"/>
                        <a:tabLst/>
                        <a:defRPr/>
                      </a:pPr>
                      <a:r>
                        <a:rPr lang="en-US" sz="1400" b="1" i="0" u="none" strike="noStrike" kern="1200">
                          <a:solidFill>
                            <a:srgbClr val="18ADB5"/>
                          </a:solidFill>
                          <a:effectLst/>
                          <a:latin typeface="Open Sans" panose="020B0606030504020204" pitchFamily="34" charset="0"/>
                          <a:ea typeface="Open Sans" panose="020B0606030504020204" pitchFamily="34" charset="0"/>
                          <a:cs typeface="Open Sans" panose="020B0606030504020204" pitchFamily="34" charset="0"/>
                        </a:rPr>
                        <a:t>Change in greenhouse gas (GHG) emissions – </a:t>
                      </a:r>
                      <a:r>
                        <a:rPr lang="en-US" sz="1400" kern="1200">
                          <a:solidFill>
                            <a:schemeClr val="dk1"/>
                          </a:solidFill>
                          <a:latin typeface="Open Sans" panose="020B0606030504020204" pitchFamily="34" charset="0"/>
                          <a:ea typeface="Open Sans" panose="020B0606030504020204" pitchFamily="34" charset="0"/>
                          <a:cs typeface="Open Sans" panose="020B0606030504020204" pitchFamily="34" charset="0"/>
                        </a:rPr>
                        <a:t>Prioritize projects with greater reductions in GHG emissions</a:t>
                      </a: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5374209"/>
                  </a:ext>
                </a:extLst>
              </a:tr>
              <a:tr h="1093476">
                <a:tc>
                  <a:txBody>
                    <a:bodyPr/>
                    <a:lstStyle/>
                    <a:p>
                      <a:pPr marL="58738" indent="0" algn="l" fontAlgn="b"/>
                      <a:r>
                        <a:rPr lang="en-US" sz="1400" b="1" u="none" strike="noStrike"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Promote safety, health and well-being</a:t>
                      </a: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400" rtl="0" eaLnBrk="1" fontAlgn="b" latinLnBrk="0" hangingPunct="1">
                        <a:lnSpc>
                          <a:spcPct val="100000"/>
                        </a:lnSpc>
                        <a:spcBef>
                          <a:spcPts val="0"/>
                        </a:spcBef>
                        <a:spcAft>
                          <a:spcPts val="0"/>
                        </a:spcAft>
                        <a:buClrTx/>
                        <a:buSzTx/>
                        <a:buFont typeface="Wingdings" panose="05000000000000000000" pitchFamily="2" charset="2"/>
                        <a:buChar char="§"/>
                        <a:tabLst/>
                        <a:defRPr/>
                      </a:pPr>
                      <a:r>
                        <a:rPr lang="en-US" sz="1400" b="1" i="0" u="none" strike="noStrike" kern="1200" dirty="0">
                          <a:solidFill>
                            <a:srgbClr val="18ADB5"/>
                          </a:solidFill>
                          <a:effectLst/>
                          <a:latin typeface="Open Sans" panose="020B0606030504020204" pitchFamily="34" charset="0"/>
                          <a:ea typeface="Open Sans" panose="020B0606030504020204" pitchFamily="34" charset="0"/>
                          <a:cs typeface="Open Sans" panose="020B0606030504020204" pitchFamily="34" charset="0"/>
                        </a:rPr>
                        <a:t>Change in excess expected fatal and serious injury crashes </a:t>
                      </a:r>
                      <a:r>
                        <a:rPr lang="en-US" sz="1400" b="1" kern="1200" dirty="0">
                          <a:solidFill>
                            <a:srgbClr val="18ADB5"/>
                          </a:solidFill>
                          <a:latin typeface="Open Sans" panose="020B0606030504020204" pitchFamily="34" charset="0"/>
                          <a:ea typeface="Open Sans" panose="020B0606030504020204" pitchFamily="34" charset="0"/>
                          <a:cs typeface="Open Sans" panose="020B0606030504020204" pitchFamily="34" charset="0"/>
                        </a:rPr>
                        <a:t>– </a:t>
                      </a:r>
                      <a:r>
                        <a:rPr lang="en-US" sz="14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Prioritize projects projected to have the greatest impact on reducing fatal and serious injury crashes</a:t>
                      </a: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0785732"/>
                  </a:ext>
                </a:extLst>
              </a:tr>
            </a:tbl>
          </a:graphicData>
        </a:graphic>
      </p:graphicFrame>
      <p:grpSp>
        <p:nvGrpSpPr>
          <p:cNvPr id="4" name="Group 3">
            <a:extLst>
              <a:ext uri="{FF2B5EF4-FFF2-40B4-BE49-F238E27FC236}">
                <a16:creationId xmlns:a16="http://schemas.microsoft.com/office/drawing/2014/main" id="{1AF90DFD-D517-2AAB-5425-0A82A8C3C577}"/>
              </a:ext>
            </a:extLst>
          </p:cNvPr>
          <p:cNvGrpSpPr/>
          <p:nvPr/>
        </p:nvGrpSpPr>
        <p:grpSpPr>
          <a:xfrm>
            <a:off x="464848" y="3153471"/>
            <a:ext cx="557972" cy="557972"/>
            <a:chOff x="415420" y="2955765"/>
            <a:chExt cx="557972" cy="557972"/>
          </a:xfrm>
        </p:grpSpPr>
        <p:sp>
          <p:nvSpPr>
            <p:cNvPr id="6" name="Oval 5">
              <a:extLst>
                <a:ext uri="{FF2B5EF4-FFF2-40B4-BE49-F238E27FC236}">
                  <a16:creationId xmlns:a16="http://schemas.microsoft.com/office/drawing/2014/main" id="{8DF1D658-CC7E-B6D3-31A0-078BBB0DC468}"/>
                </a:ext>
              </a:extLst>
            </p:cNvPr>
            <p:cNvSpPr/>
            <p:nvPr/>
          </p:nvSpPr>
          <p:spPr>
            <a:xfrm>
              <a:off x="415420" y="2955765"/>
              <a:ext cx="557972" cy="557972"/>
            </a:xfrm>
            <a:prstGeom prst="ellipse">
              <a:avLst/>
            </a:prstGeom>
            <a:solidFill>
              <a:srgbClr val="18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7" name="Graphic 6" descr="Bridge scene with solid fill">
              <a:extLst>
                <a:ext uri="{FF2B5EF4-FFF2-40B4-BE49-F238E27FC236}">
                  <a16:creationId xmlns:a16="http://schemas.microsoft.com/office/drawing/2014/main" id="{7432906B-4EB0-AEB6-7A2D-3878FD8BFF1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2341" y="2972737"/>
              <a:ext cx="457200" cy="457200"/>
            </a:xfrm>
            <a:prstGeom prst="rect">
              <a:avLst/>
            </a:prstGeom>
          </p:spPr>
        </p:pic>
      </p:grpSp>
      <p:grpSp>
        <p:nvGrpSpPr>
          <p:cNvPr id="8" name="Group 7">
            <a:extLst>
              <a:ext uri="{FF2B5EF4-FFF2-40B4-BE49-F238E27FC236}">
                <a16:creationId xmlns:a16="http://schemas.microsoft.com/office/drawing/2014/main" id="{4B899922-DB6A-9A1B-8A5E-D09DA95BB0CC}"/>
              </a:ext>
            </a:extLst>
          </p:cNvPr>
          <p:cNvGrpSpPr/>
          <p:nvPr/>
        </p:nvGrpSpPr>
        <p:grpSpPr>
          <a:xfrm>
            <a:off x="464848" y="2191676"/>
            <a:ext cx="557972" cy="557972"/>
            <a:chOff x="415420" y="2191679"/>
            <a:chExt cx="557972" cy="557972"/>
          </a:xfrm>
        </p:grpSpPr>
        <p:sp>
          <p:nvSpPr>
            <p:cNvPr id="9" name="Oval 8">
              <a:extLst>
                <a:ext uri="{FF2B5EF4-FFF2-40B4-BE49-F238E27FC236}">
                  <a16:creationId xmlns:a16="http://schemas.microsoft.com/office/drawing/2014/main" id="{03F89714-BD09-C1D1-2E49-2C9AB6CD5882}"/>
                </a:ext>
              </a:extLst>
            </p:cNvPr>
            <p:cNvSpPr/>
            <p:nvPr/>
          </p:nvSpPr>
          <p:spPr>
            <a:xfrm>
              <a:off x="415420" y="2191679"/>
              <a:ext cx="557972" cy="557972"/>
            </a:xfrm>
            <a:prstGeom prst="ellipse">
              <a:avLst/>
            </a:prstGeom>
            <a:solidFill>
              <a:srgbClr val="18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1" name="Graphic 10" descr="Scales of justice with solid fill">
              <a:extLst>
                <a:ext uri="{FF2B5EF4-FFF2-40B4-BE49-F238E27FC236}">
                  <a16:creationId xmlns:a16="http://schemas.microsoft.com/office/drawing/2014/main" id="{4210C888-0A15-67B6-BDED-C859B00F2F2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9815" y="2262150"/>
              <a:ext cx="457200" cy="457200"/>
            </a:xfrm>
            <a:prstGeom prst="rect">
              <a:avLst/>
            </a:prstGeom>
          </p:spPr>
        </p:pic>
      </p:grpSp>
      <p:grpSp>
        <p:nvGrpSpPr>
          <p:cNvPr id="12" name="Group 11">
            <a:extLst>
              <a:ext uri="{FF2B5EF4-FFF2-40B4-BE49-F238E27FC236}">
                <a16:creationId xmlns:a16="http://schemas.microsoft.com/office/drawing/2014/main" id="{4A1522E4-C070-4160-C35C-25BAF4C869CA}"/>
              </a:ext>
            </a:extLst>
          </p:cNvPr>
          <p:cNvGrpSpPr/>
          <p:nvPr/>
        </p:nvGrpSpPr>
        <p:grpSpPr>
          <a:xfrm>
            <a:off x="464848" y="4937406"/>
            <a:ext cx="557972" cy="557972"/>
            <a:chOff x="415420" y="5122763"/>
            <a:chExt cx="557972" cy="557972"/>
          </a:xfrm>
        </p:grpSpPr>
        <p:sp>
          <p:nvSpPr>
            <p:cNvPr id="13" name="Oval 12">
              <a:extLst>
                <a:ext uri="{FF2B5EF4-FFF2-40B4-BE49-F238E27FC236}">
                  <a16:creationId xmlns:a16="http://schemas.microsoft.com/office/drawing/2014/main" id="{403F4404-CFB4-E7C6-1BEA-F768F187EF54}"/>
                </a:ext>
              </a:extLst>
            </p:cNvPr>
            <p:cNvSpPr/>
            <p:nvPr/>
          </p:nvSpPr>
          <p:spPr>
            <a:xfrm>
              <a:off x="415420" y="5122763"/>
              <a:ext cx="557972" cy="557972"/>
            </a:xfrm>
            <a:prstGeom prst="ellipse">
              <a:avLst/>
            </a:prstGeom>
            <a:solidFill>
              <a:srgbClr val="18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4" name="Graphic 13" descr="Traffic cone with solid fill">
              <a:extLst>
                <a:ext uri="{FF2B5EF4-FFF2-40B4-BE49-F238E27FC236}">
                  <a16:creationId xmlns:a16="http://schemas.microsoft.com/office/drawing/2014/main" id="{53B9E016-E013-1883-3D33-63D785F98A4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6195" y="5151410"/>
              <a:ext cx="511815" cy="511815"/>
            </a:xfrm>
            <a:prstGeom prst="rect">
              <a:avLst/>
            </a:prstGeom>
          </p:spPr>
        </p:pic>
      </p:grpSp>
      <p:grpSp>
        <p:nvGrpSpPr>
          <p:cNvPr id="15" name="Group 14">
            <a:extLst>
              <a:ext uri="{FF2B5EF4-FFF2-40B4-BE49-F238E27FC236}">
                <a16:creationId xmlns:a16="http://schemas.microsoft.com/office/drawing/2014/main" id="{2BCDA970-286D-7074-B82F-DAF3D7724413}"/>
              </a:ext>
            </a:extLst>
          </p:cNvPr>
          <p:cNvGrpSpPr/>
          <p:nvPr/>
        </p:nvGrpSpPr>
        <p:grpSpPr>
          <a:xfrm>
            <a:off x="464848" y="3990174"/>
            <a:ext cx="557972" cy="557972"/>
            <a:chOff x="415420" y="3607117"/>
            <a:chExt cx="557972" cy="557972"/>
          </a:xfrm>
        </p:grpSpPr>
        <p:sp>
          <p:nvSpPr>
            <p:cNvPr id="16" name="Oval 15">
              <a:extLst>
                <a:ext uri="{FF2B5EF4-FFF2-40B4-BE49-F238E27FC236}">
                  <a16:creationId xmlns:a16="http://schemas.microsoft.com/office/drawing/2014/main" id="{A5DB537D-356F-80A2-EFD7-FCCA242A7484}"/>
                </a:ext>
              </a:extLst>
            </p:cNvPr>
            <p:cNvSpPr/>
            <p:nvPr/>
          </p:nvSpPr>
          <p:spPr>
            <a:xfrm>
              <a:off x="415420" y="3607117"/>
              <a:ext cx="557972" cy="557972"/>
            </a:xfrm>
            <a:prstGeom prst="ellipse">
              <a:avLst/>
            </a:prstGeom>
            <a:solidFill>
              <a:srgbClr val="18A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7" name="Graphic 16" descr="Open hand with plant with solid fill">
              <a:extLst>
                <a:ext uri="{FF2B5EF4-FFF2-40B4-BE49-F238E27FC236}">
                  <a16:creationId xmlns:a16="http://schemas.microsoft.com/office/drawing/2014/main" id="{ED6650F8-672F-A726-03E0-5D5EBEC0CDE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68818" y="3663371"/>
              <a:ext cx="457200" cy="457200"/>
            </a:xfrm>
            <a:prstGeom prst="rect">
              <a:avLst/>
            </a:prstGeom>
          </p:spPr>
        </p:pic>
      </p:grpSp>
    </p:spTree>
    <p:extLst>
      <p:ext uri="{BB962C8B-B14F-4D97-AF65-F5344CB8AC3E}">
        <p14:creationId xmlns:p14="http://schemas.microsoft.com/office/powerpoint/2010/main" val="2419653005"/>
      </p:ext>
    </p:extLst>
  </p:cSld>
  <p:clrMapOvr>
    <a:masterClrMapping/>
  </p:clrMapOvr>
  <mc:AlternateContent xmlns:mc="http://schemas.openxmlformats.org/markup-compatibility/2006" xmlns:p14="http://schemas.microsoft.com/office/powerpoint/2010/main">
    <mc:Choice Requires="p14">
      <p:transition spd="med" p14:dur="700" advTm="20525">
        <p:fade/>
      </p:transition>
    </mc:Choice>
    <mc:Fallback xmlns="">
      <p:transition spd="med" advTm="20525">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1C634C-D295-1322-E8AB-CC5CE36F8135}"/>
              </a:ext>
            </a:extLst>
          </p:cNvPr>
          <p:cNvSpPr>
            <a:spLocks noGrp="1"/>
          </p:cNvSpPr>
          <p:nvPr>
            <p:ph type="title"/>
          </p:nvPr>
        </p:nvSpPr>
        <p:spPr/>
        <p:txBody>
          <a:bodyPr/>
          <a:lstStyle/>
          <a:p>
            <a:r>
              <a:rPr lang="en-US" dirty="0"/>
              <a:t>Prioritization </a:t>
            </a:r>
            <a:r>
              <a:rPr lang="en-US" b="0" dirty="0">
                <a:solidFill>
                  <a:schemeClr val="accent4"/>
                </a:solidFill>
              </a:rPr>
              <a:t>| Process</a:t>
            </a:r>
          </a:p>
        </p:txBody>
      </p:sp>
      <p:cxnSp>
        <p:nvCxnSpPr>
          <p:cNvPr id="10" name="Straight Connector 9">
            <a:extLst>
              <a:ext uri="{FF2B5EF4-FFF2-40B4-BE49-F238E27FC236}">
                <a16:creationId xmlns:a16="http://schemas.microsoft.com/office/drawing/2014/main" id="{4313DCF5-31A8-DF14-5C85-55C01504C46E}"/>
              </a:ext>
            </a:extLst>
          </p:cNvPr>
          <p:cNvCxnSpPr>
            <a:cxnSpLocks/>
          </p:cNvCxnSpPr>
          <p:nvPr/>
        </p:nvCxnSpPr>
        <p:spPr>
          <a:xfrm flipH="1">
            <a:off x="1554189" y="1331475"/>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4" name="Picture 3" descr="A diagram of a project&#10;&#10;Description automatically generated with low confidence">
            <a:extLst>
              <a:ext uri="{FF2B5EF4-FFF2-40B4-BE49-F238E27FC236}">
                <a16:creationId xmlns:a16="http://schemas.microsoft.com/office/drawing/2014/main" id="{F7ADF156-8BDD-F53E-E7AA-DC1735D16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351" y="1690688"/>
            <a:ext cx="8241298" cy="5044583"/>
          </a:xfrm>
          <a:prstGeom prst="rect">
            <a:avLst/>
          </a:prstGeom>
        </p:spPr>
      </p:pic>
    </p:spTree>
    <p:extLst>
      <p:ext uri="{BB962C8B-B14F-4D97-AF65-F5344CB8AC3E}">
        <p14:creationId xmlns:p14="http://schemas.microsoft.com/office/powerpoint/2010/main" val="3858788148"/>
      </p:ext>
    </p:extLst>
  </p:cSld>
  <p:clrMapOvr>
    <a:masterClrMapping/>
  </p:clrMapOvr>
  <mc:AlternateContent xmlns:mc="http://schemas.openxmlformats.org/markup-compatibility/2006" xmlns:p14="http://schemas.microsoft.com/office/powerpoint/2010/main">
    <mc:Choice Requires="p14">
      <p:transition spd="med" p14:dur="700" advTm="20525">
        <p:fade/>
      </p:transition>
    </mc:Choice>
    <mc:Fallback xmlns="">
      <p:transition spd="med" advTm="20525">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385EEA9-EE61-4770-B2E2-F0C9226C6A9A}"/>
              </a:ext>
            </a:extLst>
          </p:cNvPr>
          <p:cNvSpPr>
            <a:spLocks noGrp="1"/>
          </p:cNvSpPr>
          <p:nvPr>
            <p:ph type="title"/>
          </p:nvPr>
        </p:nvSpPr>
        <p:spPr/>
        <p:txBody>
          <a:bodyPr/>
          <a:lstStyle/>
          <a:p>
            <a:r>
              <a:rPr lang="en-US" dirty="0"/>
              <a:t>Public Engagement</a:t>
            </a:r>
          </a:p>
        </p:txBody>
      </p:sp>
      <p:sp>
        <p:nvSpPr>
          <p:cNvPr id="4" name="Text Placeholder 3">
            <a:extLst>
              <a:ext uri="{FF2B5EF4-FFF2-40B4-BE49-F238E27FC236}">
                <a16:creationId xmlns:a16="http://schemas.microsoft.com/office/drawing/2014/main" id="{DD6559E8-0015-4B81-B4F3-9147B15DB02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123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49ADB8D-5848-0174-9840-797ABF4C5A54}"/>
              </a:ext>
            </a:extLst>
          </p:cNvPr>
          <p:cNvSpPr txBox="1">
            <a:spLocks/>
          </p:cNvSpPr>
          <p:nvPr/>
        </p:nvSpPr>
        <p:spPr>
          <a:xfrm>
            <a:off x="788384" y="261428"/>
            <a:ext cx="102369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Arial Nova Light" panose="020B0304020202020204" pitchFamily="34" charset="0"/>
                <a:ea typeface="+mj-ea"/>
                <a:cs typeface="Arial" panose="020B0604020202020204" pitchFamily="34" charset="0"/>
              </a:defRPr>
            </a:lvl1pPr>
          </a:lstStyle>
          <a:p>
            <a:r>
              <a:rPr lang="en-US" dirty="0"/>
              <a:t>Phase II Engagement</a:t>
            </a:r>
          </a:p>
        </p:txBody>
      </p:sp>
      <p:cxnSp>
        <p:nvCxnSpPr>
          <p:cNvPr id="5" name="Straight Connector 4">
            <a:extLst>
              <a:ext uri="{FF2B5EF4-FFF2-40B4-BE49-F238E27FC236}">
                <a16:creationId xmlns:a16="http://schemas.microsoft.com/office/drawing/2014/main" id="{EB5725A0-DBF7-D679-2305-53A795BEC3E8}"/>
              </a:ext>
            </a:extLst>
          </p:cNvPr>
          <p:cNvCxnSpPr>
            <a:cxnSpLocks/>
          </p:cNvCxnSpPr>
          <p:nvPr/>
        </p:nvCxnSpPr>
        <p:spPr>
          <a:xfrm flipH="1">
            <a:off x="903739" y="1227778"/>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24" name="Graphic 23">
            <a:extLst>
              <a:ext uri="{FF2B5EF4-FFF2-40B4-BE49-F238E27FC236}">
                <a16:creationId xmlns:a16="http://schemas.microsoft.com/office/drawing/2014/main" id="{AFE1EEE2-EE9A-4B95-9386-309967A8B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343" y="4400957"/>
            <a:ext cx="195902" cy="83958"/>
          </a:xfrm>
          <a:prstGeom prst="rect">
            <a:avLst/>
          </a:prstGeom>
        </p:spPr>
      </p:pic>
      <p:sp>
        <p:nvSpPr>
          <p:cNvPr id="8" name="Rectangle 7">
            <a:extLst>
              <a:ext uri="{FF2B5EF4-FFF2-40B4-BE49-F238E27FC236}">
                <a16:creationId xmlns:a16="http://schemas.microsoft.com/office/drawing/2014/main" id="{D9479637-81B9-5A0B-4961-A7AFA8D052A9}"/>
              </a:ext>
            </a:extLst>
          </p:cNvPr>
          <p:cNvSpPr/>
          <p:nvPr/>
        </p:nvSpPr>
        <p:spPr>
          <a:xfrm>
            <a:off x="788384" y="1505475"/>
            <a:ext cx="3401425" cy="4292813"/>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800" b="1" dirty="0"/>
              <a:t>Advertising</a:t>
            </a:r>
          </a:p>
          <a:p>
            <a:pPr algn="ctr"/>
            <a:endParaRPr lang="en-US" sz="2800" b="1" dirty="0"/>
          </a:p>
          <a:p>
            <a:pPr marL="457200" indent="-457200">
              <a:buFont typeface="Arial" panose="020B0604020202020204" pitchFamily="34" charset="0"/>
              <a:buChar char="•"/>
            </a:pPr>
            <a:r>
              <a:rPr lang="en-US" sz="2400" dirty="0"/>
              <a:t>Social Media Posts</a:t>
            </a:r>
          </a:p>
          <a:p>
            <a:pPr marL="457200" indent="-457200">
              <a:buFont typeface="Arial" panose="020B0604020202020204" pitchFamily="34" charset="0"/>
              <a:buChar char="•"/>
            </a:pPr>
            <a:r>
              <a:rPr lang="en-US" sz="2400" dirty="0"/>
              <a:t>Email Blasts</a:t>
            </a:r>
          </a:p>
          <a:p>
            <a:pPr marL="457200" indent="-457200">
              <a:buFont typeface="Arial" panose="020B0604020202020204" pitchFamily="34" charset="0"/>
              <a:buChar char="•"/>
            </a:pPr>
            <a:r>
              <a:rPr lang="en-US" sz="2400" dirty="0"/>
              <a:t>Stakeholder Dissemination</a:t>
            </a:r>
            <a:endParaRPr lang="en-US" sz="2800" b="1" dirty="0"/>
          </a:p>
        </p:txBody>
      </p:sp>
      <p:sp>
        <p:nvSpPr>
          <p:cNvPr id="12" name="Rectangle 11">
            <a:extLst>
              <a:ext uri="{FF2B5EF4-FFF2-40B4-BE49-F238E27FC236}">
                <a16:creationId xmlns:a16="http://schemas.microsoft.com/office/drawing/2014/main" id="{0BA83D1C-1024-6D9B-74AA-CF4E214AD590}"/>
              </a:ext>
            </a:extLst>
          </p:cNvPr>
          <p:cNvSpPr/>
          <p:nvPr/>
        </p:nvSpPr>
        <p:spPr>
          <a:xfrm>
            <a:off x="8086232" y="1505475"/>
            <a:ext cx="3401425" cy="4292813"/>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800" b="1" dirty="0"/>
              <a:t>Receiving (Feedback)</a:t>
            </a:r>
          </a:p>
          <a:p>
            <a:pPr algn="ctr"/>
            <a:endParaRPr lang="en-US" sz="2800" b="1" dirty="0"/>
          </a:p>
          <a:p>
            <a:pPr marL="457200" indent="-457200">
              <a:buFont typeface="Arial" panose="020B0604020202020204" pitchFamily="34" charset="0"/>
              <a:buChar char="•"/>
            </a:pPr>
            <a:r>
              <a:rPr lang="en-US" sz="2400" dirty="0"/>
              <a:t>Public Symposium</a:t>
            </a:r>
          </a:p>
          <a:p>
            <a:pPr marL="457200" indent="-457200">
              <a:buFont typeface="Arial" panose="020B0604020202020204" pitchFamily="34" charset="0"/>
              <a:buChar char="•"/>
            </a:pPr>
            <a:r>
              <a:rPr lang="en-US" sz="2400" dirty="0"/>
              <a:t>Online Survey</a:t>
            </a:r>
          </a:p>
          <a:p>
            <a:pPr marL="457200" indent="-457200">
              <a:buFont typeface="Arial" panose="020B0604020202020204" pitchFamily="34" charset="0"/>
              <a:buChar char="•"/>
            </a:pPr>
            <a:r>
              <a:rPr lang="en-US" sz="2400" dirty="0"/>
              <a:t>Pop-Up Events</a:t>
            </a:r>
          </a:p>
        </p:txBody>
      </p:sp>
      <p:sp>
        <p:nvSpPr>
          <p:cNvPr id="13" name="Rectangle 12">
            <a:extLst>
              <a:ext uri="{FF2B5EF4-FFF2-40B4-BE49-F238E27FC236}">
                <a16:creationId xmlns:a16="http://schemas.microsoft.com/office/drawing/2014/main" id="{BD3E5653-AA69-F29A-0DB1-893A6C24DFAD}"/>
              </a:ext>
            </a:extLst>
          </p:cNvPr>
          <p:cNvSpPr/>
          <p:nvPr/>
        </p:nvSpPr>
        <p:spPr>
          <a:xfrm>
            <a:off x="4437308" y="1505475"/>
            <a:ext cx="3401425" cy="4292813"/>
          </a:xfrm>
          <a:prstGeom prst="rect">
            <a:avLst/>
          </a:prstGeom>
          <a:solidFill>
            <a:srgbClr val="73B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800" b="1" dirty="0"/>
              <a:t>Educating</a:t>
            </a:r>
          </a:p>
          <a:p>
            <a:pPr algn="ctr"/>
            <a:endParaRPr lang="en-US" sz="2800" b="1" dirty="0"/>
          </a:p>
          <a:p>
            <a:pPr marL="457200" indent="-457200">
              <a:buFont typeface="Arial" panose="020B0604020202020204" pitchFamily="34" charset="0"/>
              <a:buChar char="•"/>
            </a:pPr>
            <a:r>
              <a:rPr lang="en-US" sz="2400" dirty="0"/>
              <a:t>Project Website</a:t>
            </a:r>
          </a:p>
          <a:p>
            <a:pPr marL="457200" indent="-457200">
              <a:buFont typeface="Arial" panose="020B0604020202020204" pitchFamily="34" charset="0"/>
              <a:buChar char="•"/>
            </a:pPr>
            <a:r>
              <a:rPr lang="en-US" sz="2400" dirty="0"/>
              <a:t>Overview Video</a:t>
            </a:r>
          </a:p>
        </p:txBody>
      </p:sp>
      <p:pic>
        <p:nvPicPr>
          <p:cNvPr id="17" name="Graphic 16" descr="Email with solid fill">
            <a:extLst>
              <a:ext uri="{FF2B5EF4-FFF2-40B4-BE49-F238E27FC236}">
                <a16:creationId xmlns:a16="http://schemas.microsoft.com/office/drawing/2014/main" id="{ABC64E61-8E59-184D-B6EF-8C15819F18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2605" y="4321436"/>
            <a:ext cx="1143695" cy="1143695"/>
          </a:xfrm>
          <a:prstGeom prst="rect">
            <a:avLst/>
          </a:prstGeom>
        </p:spPr>
      </p:pic>
      <p:pic>
        <p:nvPicPr>
          <p:cNvPr id="19" name="Graphic 18" descr="Vlog with solid fill">
            <a:extLst>
              <a:ext uri="{FF2B5EF4-FFF2-40B4-BE49-F238E27FC236}">
                <a16:creationId xmlns:a16="http://schemas.microsoft.com/office/drawing/2014/main" id="{3176BC9E-AE5B-E396-A32B-6B64D12373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71068" y="4205658"/>
            <a:ext cx="1333904" cy="1333904"/>
          </a:xfrm>
          <a:prstGeom prst="rect">
            <a:avLst/>
          </a:prstGeom>
        </p:spPr>
      </p:pic>
      <p:pic>
        <p:nvPicPr>
          <p:cNvPr id="21" name="Graphic 20" descr="Comment Like with solid fill">
            <a:extLst>
              <a:ext uri="{FF2B5EF4-FFF2-40B4-BE49-F238E27FC236}">
                <a16:creationId xmlns:a16="http://schemas.microsoft.com/office/drawing/2014/main" id="{3AF40306-3387-1FBF-190F-179DD49650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91123" y="4484915"/>
            <a:ext cx="1167114" cy="1167114"/>
          </a:xfrm>
          <a:prstGeom prst="rect">
            <a:avLst/>
          </a:prstGeom>
        </p:spPr>
      </p:pic>
      <p:pic>
        <p:nvPicPr>
          <p:cNvPr id="23" name="Graphic 22" descr="Comment Important with solid fill">
            <a:extLst>
              <a:ext uri="{FF2B5EF4-FFF2-40B4-BE49-F238E27FC236}">
                <a16:creationId xmlns:a16="http://schemas.microsoft.com/office/drawing/2014/main" id="{C2660E53-787F-FB25-AC26-D751DCE366C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9752758" y="3974486"/>
            <a:ext cx="1167115" cy="1167115"/>
          </a:xfrm>
          <a:prstGeom prst="rect">
            <a:avLst/>
          </a:prstGeom>
        </p:spPr>
      </p:pic>
      <p:sp>
        <p:nvSpPr>
          <p:cNvPr id="6" name="Rectangle 5">
            <a:extLst>
              <a:ext uri="{FF2B5EF4-FFF2-40B4-BE49-F238E27FC236}">
                <a16:creationId xmlns:a16="http://schemas.microsoft.com/office/drawing/2014/main" id="{CB8DFF8B-C3D9-D350-6B2B-2F19C2C0244A}"/>
              </a:ext>
            </a:extLst>
          </p:cNvPr>
          <p:cNvSpPr/>
          <p:nvPr/>
        </p:nvSpPr>
        <p:spPr>
          <a:xfrm>
            <a:off x="0" y="5912285"/>
            <a:ext cx="2693096" cy="945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655F5C1-AD0B-AE5A-BD4C-CF50118C1B13}"/>
              </a:ext>
            </a:extLst>
          </p:cNvPr>
          <p:cNvSpPr txBox="1"/>
          <p:nvPr/>
        </p:nvSpPr>
        <p:spPr>
          <a:xfrm>
            <a:off x="704343" y="5937635"/>
            <a:ext cx="10741827" cy="646331"/>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75B543"/>
              </a:buClr>
              <a:buSzTx/>
              <a:tabLst/>
              <a:defRPr/>
            </a:pPr>
            <a:r>
              <a:rPr kumimoji="0" lang="en-US" sz="2000" b="1" i="1" u="none" strike="noStrike" kern="1200" cap="none" spc="0" normalizeH="0" baseline="0" noProof="0" dirty="0">
                <a:ln>
                  <a:noFill/>
                </a:ln>
                <a:solidFill>
                  <a:schemeClr val="accent6"/>
                </a:solidFill>
                <a:effectLst/>
                <a:uLnTx/>
                <a:uFillTx/>
                <a:latin typeface="Arial Nova Light" panose="020B0304020202020204" pitchFamily="34" charset="0"/>
                <a:ea typeface="+mn-ea"/>
                <a:cs typeface="Arial" panose="020B0604020202020204" pitchFamily="34" charset="0"/>
              </a:rPr>
              <a:t>Purpose: </a:t>
            </a:r>
            <a:r>
              <a:rPr kumimoji="0" lang="en-US" sz="2000" i="1" u="none" strike="noStrike" kern="1200" cap="none" spc="0" normalizeH="0" baseline="0" noProof="0" dirty="0">
                <a:ln>
                  <a:noFill/>
                </a:ln>
                <a:solidFill>
                  <a:srgbClr val="6F6F71"/>
                </a:solidFill>
                <a:effectLst/>
                <a:uLnTx/>
                <a:uFillTx/>
                <a:latin typeface="Arial Nova Light" panose="020B0304020202020204" pitchFamily="34" charset="0"/>
                <a:ea typeface="+mn-ea"/>
                <a:cs typeface="Arial" panose="020B0604020202020204" pitchFamily="34" charset="0"/>
              </a:rPr>
              <a:t>Educate the public </a:t>
            </a:r>
            <a:r>
              <a:rPr lang="en-US" sz="2000" i="1" dirty="0">
                <a:solidFill>
                  <a:srgbClr val="6F6F71"/>
                </a:solidFill>
                <a:latin typeface="Arial Nova Light" panose="020B0304020202020204" pitchFamily="34" charset="0"/>
                <a:cs typeface="Arial" panose="020B0604020202020204" pitchFamily="34" charset="0"/>
              </a:rPr>
              <a:t>on </a:t>
            </a:r>
            <a:r>
              <a:rPr kumimoji="0" lang="en-US" sz="2000" i="1" u="none" strike="noStrike" kern="1200" cap="none" spc="0" normalizeH="0" baseline="0" noProof="0" dirty="0">
                <a:ln>
                  <a:noFill/>
                </a:ln>
                <a:solidFill>
                  <a:srgbClr val="6F6F71"/>
                </a:solidFill>
                <a:effectLst/>
                <a:uLnTx/>
                <a:uFillTx/>
                <a:latin typeface="Arial Nova Light" panose="020B0304020202020204" pitchFamily="34" charset="0"/>
                <a:ea typeface="+mn-ea"/>
                <a:cs typeface="Arial" panose="020B0604020202020204" pitchFamily="34" charset="0"/>
              </a:rPr>
              <a:t>the preferred </a:t>
            </a:r>
            <a:r>
              <a:rPr kumimoji="0" lang="en-US" sz="2000" b="0" i="1" u="none" strike="noStrike" kern="1200" cap="none" spc="0" normalizeH="0" baseline="0" noProof="0" dirty="0">
                <a:ln>
                  <a:noFill/>
                </a:ln>
                <a:solidFill>
                  <a:srgbClr val="6F6F71"/>
                </a:solidFill>
                <a:effectLst/>
                <a:uLnTx/>
                <a:uFillTx/>
                <a:latin typeface="Arial Nova Light" panose="020B0304020202020204" pitchFamily="34" charset="0"/>
                <a:ea typeface="+mn-ea"/>
                <a:cs typeface="Arial" panose="020B0604020202020204" pitchFamily="34" charset="0"/>
              </a:rPr>
              <a:t>scenario and gather feedback on d</a:t>
            </a:r>
            <a:r>
              <a:rPr lang="en-US" sz="2000" i="1" dirty="0">
                <a:solidFill>
                  <a:srgbClr val="6F6F71"/>
                </a:solidFill>
                <a:latin typeface="Arial Nova Light" panose="020B0304020202020204" pitchFamily="34" charset="0"/>
                <a:cs typeface="Arial" panose="020B0604020202020204" pitchFamily="34" charset="0"/>
              </a:rPr>
              <a:t>raft modal recommendations and project priorities</a:t>
            </a:r>
            <a:endParaRPr kumimoji="0" lang="en-US" sz="1400" b="0" i="1" u="none" strike="noStrike" kern="1200" cap="none" spc="0" normalizeH="0" baseline="0" noProof="0" dirty="0">
              <a:ln>
                <a:noFill/>
              </a:ln>
              <a:solidFill>
                <a:srgbClr val="6F6F71"/>
              </a:solidFill>
              <a:effectLst/>
              <a:uLnTx/>
              <a:uFillTx/>
              <a:latin typeface="Arial Nova"/>
              <a:ea typeface="+mn-ea"/>
              <a:cs typeface="+mn-cs"/>
            </a:endParaRPr>
          </a:p>
        </p:txBody>
      </p:sp>
    </p:spTree>
    <p:extLst>
      <p:ext uri="{BB962C8B-B14F-4D97-AF65-F5344CB8AC3E}">
        <p14:creationId xmlns:p14="http://schemas.microsoft.com/office/powerpoint/2010/main" val="51217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AFE1EEE2-EE9A-4B95-9386-309967A8B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343" y="4400957"/>
            <a:ext cx="195902" cy="83958"/>
          </a:xfrm>
          <a:prstGeom prst="rect">
            <a:avLst/>
          </a:prstGeom>
        </p:spPr>
      </p:pic>
      <p:sp>
        <p:nvSpPr>
          <p:cNvPr id="7" name="Title 1">
            <a:extLst>
              <a:ext uri="{FF2B5EF4-FFF2-40B4-BE49-F238E27FC236}">
                <a16:creationId xmlns:a16="http://schemas.microsoft.com/office/drawing/2014/main" id="{B0C7BEE5-C022-9BA1-D746-62B1F6588FAE}"/>
              </a:ext>
            </a:extLst>
          </p:cNvPr>
          <p:cNvSpPr txBox="1">
            <a:spLocks/>
          </p:cNvSpPr>
          <p:nvPr/>
        </p:nvSpPr>
        <p:spPr>
          <a:xfrm>
            <a:off x="788384" y="261428"/>
            <a:ext cx="102369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Arial Nova Light" panose="020B0304020202020204" pitchFamily="34" charset="0"/>
                <a:ea typeface="+mj-ea"/>
                <a:cs typeface="Arial" panose="020B0604020202020204" pitchFamily="34" charset="0"/>
              </a:defRPr>
            </a:lvl1pPr>
          </a:lstStyle>
          <a:p>
            <a:r>
              <a:rPr lang="en-US" dirty="0"/>
              <a:t>Public Symposium </a:t>
            </a:r>
            <a:r>
              <a:rPr lang="en-US" b="0" dirty="0">
                <a:solidFill>
                  <a:schemeClr val="accent4"/>
                </a:solidFill>
              </a:rPr>
              <a:t>| Join Us!</a:t>
            </a:r>
            <a:endParaRPr lang="en-US" dirty="0"/>
          </a:p>
        </p:txBody>
      </p:sp>
      <p:cxnSp>
        <p:nvCxnSpPr>
          <p:cNvPr id="8" name="Straight Connector 7">
            <a:extLst>
              <a:ext uri="{FF2B5EF4-FFF2-40B4-BE49-F238E27FC236}">
                <a16:creationId xmlns:a16="http://schemas.microsoft.com/office/drawing/2014/main" id="{EF1132CE-52B8-F541-DE27-B82ED777311D}"/>
              </a:ext>
            </a:extLst>
          </p:cNvPr>
          <p:cNvCxnSpPr>
            <a:cxnSpLocks/>
          </p:cNvCxnSpPr>
          <p:nvPr/>
        </p:nvCxnSpPr>
        <p:spPr>
          <a:xfrm flipH="1">
            <a:off x="903739" y="1227778"/>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5" name="Graphic 4" descr="Clock with solid fill">
            <a:extLst>
              <a:ext uri="{FF2B5EF4-FFF2-40B4-BE49-F238E27FC236}">
                <a16:creationId xmlns:a16="http://schemas.microsoft.com/office/drawing/2014/main" id="{1E15EEF2-EB13-66FC-19FA-E991A4F7A6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16529" y="2413419"/>
            <a:ext cx="1043684" cy="1043684"/>
          </a:xfrm>
          <a:prstGeom prst="rect">
            <a:avLst/>
          </a:prstGeom>
        </p:spPr>
      </p:pic>
      <p:pic>
        <p:nvPicPr>
          <p:cNvPr id="10" name="Graphic 9" descr="Flip calendar with solid fill">
            <a:extLst>
              <a:ext uri="{FF2B5EF4-FFF2-40B4-BE49-F238E27FC236}">
                <a16:creationId xmlns:a16="http://schemas.microsoft.com/office/drawing/2014/main" id="{68FCD017-E968-C392-1E3C-43FE2A7AB8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8384" y="2413419"/>
            <a:ext cx="1043684" cy="1043684"/>
          </a:xfrm>
          <a:prstGeom prst="rect">
            <a:avLst/>
          </a:prstGeom>
        </p:spPr>
      </p:pic>
      <p:pic>
        <p:nvPicPr>
          <p:cNvPr id="12" name="Graphic 11" descr="Schoolhouse with solid fill">
            <a:extLst>
              <a:ext uri="{FF2B5EF4-FFF2-40B4-BE49-F238E27FC236}">
                <a16:creationId xmlns:a16="http://schemas.microsoft.com/office/drawing/2014/main" id="{F6772BF5-0856-B57B-18D0-B26906C80C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644674" y="2295304"/>
            <a:ext cx="1161799" cy="1161799"/>
          </a:xfrm>
          <a:prstGeom prst="rect">
            <a:avLst/>
          </a:prstGeom>
        </p:spPr>
      </p:pic>
      <p:sp>
        <p:nvSpPr>
          <p:cNvPr id="13" name="TextBox 12">
            <a:extLst>
              <a:ext uri="{FF2B5EF4-FFF2-40B4-BE49-F238E27FC236}">
                <a16:creationId xmlns:a16="http://schemas.microsoft.com/office/drawing/2014/main" id="{CA39DA0A-5DF6-3EB1-D8D2-16F6D0A3776D}"/>
              </a:ext>
            </a:extLst>
          </p:cNvPr>
          <p:cNvSpPr txBox="1"/>
          <p:nvPr/>
        </p:nvSpPr>
        <p:spPr>
          <a:xfrm>
            <a:off x="1658490" y="2816123"/>
            <a:ext cx="1847461" cy="584775"/>
          </a:xfrm>
          <a:prstGeom prst="rect">
            <a:avLst/>
          </a:prstGeom>
          <a:noFill/>
        </p:spPr>
        <p:txBody>
          <a:bodyPr wrap="square" rtlCol="0">
            <a:spAutoFit/>
          </a:bodyPr>
          <a:lstStyle/>
          <a:p>
            <a:r>
              <a:rPr lang="en-US" sz="3200" b="1" dirty="0">
                <a:solidFill>
                  <a:schemeClr val="accent4"/>
                </a:solidFill>
              </a:rPr>
              <a:t>Date</a:t>
            </a:r>
          </a:p>
        </p:txBody>
      </p:sp>
      <p:sp>
        <p:nvSpPr>
          <p:cNvPr id="14" name="TextBox 13">
            <a:extLst>
              <a:ext uri="{FF2B5EF4-FFF2-40B4-BE49-F238E27FC236}">
                <a16:creationId xmlns:a16="http://schemas.microsoft.com/office/drawing/2014/main" id="{BC44964A-65AD-9AED-6CDB-A114D7D0BE9A}"/>
              </a:ext>
            </a:extLst>
          </p:cNvPr>
          <p:cNvSpPr txBox="1"/>
          <p:nvPr/>
        </p:nvSpPr>
        <p:spPr>
          <a:xfrm>
            <a:off x="9628441" y="2805126"/>
            <a:ext cx="1847461" cy="584775"/>
          </a:xfrm>
          <a:prstGeom prst="rect">
            <a:avLst/>
          </a:prstGeom>
          <a:noFill/>
        </p:spPr>
        <p:txBody>
          <a:bodyPr wrap="square" rtlCol="0">
            <a:spAutoFit/>
          </a:bodyPr>
          <a:lstStyle/>
          <a:p>
            <a:r>
              <a:rPr lang="en-US" sz="3200" b="1" dirty="0">
                <a:solidFill>
                  <a:schemeClr val="accent4"/>
                </a:solidFill>
              </a:rPr>
              <a:t>Location</a:t>
            </a:r>
          </a:p>
        </p:txBody>
      </p:sp>
      <p:sp>
        <p:nvSpPr>
          <p:cNvPr id="15" name="TextBox 14">
            <a:extLst>
              <a:ext uri="{FF2B5EF4-FFF2-40B4-BE49-F238E27FC236}">
                <a16:creationId xmlns:a16="http://schemas.microsoft.com/office/drawing/2014/main" id="{A2904674-8B04-9A71-17B1-53F5FD4ACC43}"/>
              </a:ext>
            </a:extLst>
          </p:cNvPr>
          <p:cNvSpPr txBox="1"/>
          <p:nvPr/>
        </p:nvSpPr>
        <p:spPr>
          <a:xfrm>
            <a:off x="5643466" y="2805125"/>
            <a:ext cx="1847461" cy="584775"/>
          </a:xfrm>
          <a:prstGeom prst="rect">
            <a:avLst/>
          </a:prstGeom>
          <a:noFill/>
        </p:spPr>
        <p:txBody>
          <a:bodyPr wrap="square" rtlCol="0">
            <a:spAutoFit/>
          </a:bodyPr>
          <a:lstStyle/>
          <a:p>
            <a:r>
              <a:rPr lang="en-US" sz="3200" b="1" dirty="0">
                <a:solidFill>
                  <a:schemeClr val="accent4"/>
                </a:solidFill>
              </a:rPr>
              <a:t>Time</a:t>
            </a:r>
          </a:p>
        </p:txBody>
      </p:sp>
      <p:sp>
        <p:nvSpPr>
          <p:cNvPr id="18" name="TextBox 17">
            <a:extLst>
              <a:ext uri="{FF2B5EF4-FFF2-40B4-BE49-F238E27FC236}">
                <a16:creationId xmlns:a16="http://schemas.microsoft.com/office/drawing/2014/main" id="{84FE4494-6195-48CF-3194-E87B79BD5AF5}"/>
              </a:ext>
            </a:extLst>
          </p:cNvPr>
          <p:cNvSpPr txBox="1"/>
          <p:nvPr/>
        </p:nvSpPr>
        <p:spPr>
          <a:xfrm>
            <a:off x="8644674" y="3519903"/>
            <a:ext cx="3048777" cy="830997"/>
          </a:xfrm>
          <a:prstGeom prst="rect">
            <a:avLst/>
          </a:prstGeom>
          <a:noFill/>
        </p:spPr>
        <p:txBody>
          <a:bodyPr wrap="square">
            <a:spAutoFit/>
          </a:bodyPr>
          <a:lstStyle/>
          <a:p>
            <a:r>
              <a:rPr lang="en-US" sz="2400" dirty="0">
                <a:solidFill>
                  <a:srgbClr val="6F6F71"/>
                </a:solidFill>
                <a:latin typeface="+mj-lt"/>
              </a:rPr>
              <a:t>Garner Town Hall</a:t>
            </a:r>
          </a:p>
          <a:p>
            <a:r>
              <a:rPr lang="en-US" sz="2400" dirty="0">
                <a:solidFill>
                  <a:srgbClr val="6F6F71"/>
                </a:solidFill>
                <a:latin typeface="+mj-lt"/>
              </a:rPr>
              <a:t>900 7th Ave, Garner</a:t>
            </a:r>
          </a:p>
        </p:txBody>
      </p:sp>
      <p:sp>
        <p:nvSpPr>
          <p:cNvPr id="20" name="TextBox 19">
            <a:extLst>
              <a:ext uri="{FF2B5EF4-FFF2-40B4-BE49-F238E27FC236}">
                <a16:creationId xmlns:a16="http://schemas.microsoft.com/office/drawing/2014/main" id="{BD8779A3-054A-B22F-7CE2-72F0AE125AA4}"/>
              </a:ext>
            </a:extLst>
          </p:cNvPr>
          <p:cNvSpPr txBox="1"/>
          <p:nvPr/>
        </p:nvSpPr>
        <p:spPr>
          <a:xfrm>
            <a:off x="4716530" y="3519903"/>
            <a:ext cx="2774398" cy="830997"/>
          </a:xfrm>
          <a:prstGeom prst="rect">
            <a:avLst/>
          </a:prstGeom>
          <a:noFill/>
        </p:spPr>
        <p:txBody>
          <a:bodyPr wrap="square">
            <a:spAutoFit/>
          </a:bodyPr>
          <a:lstStyle/>
          <a:p>
            <a:r>
              <a:rPr lang="en-US" sz="2400" dirty="0">
                <a:solidFill>
                  <a:srgbClr val="6F6F71"/>
                </a:solidFill>
                <a:latin typeface="+mj-lt"/>
              </a:rPr>
              <a:t>Public Symposium</a:t>
            </a:r>
          </a:p>
          <a:p>
            <a:pPr marL="342900" indent="-342900">
              <a:buFont typeface="Arial" panose="020B0604020202020204" pitchFamily="34" charset="0"/>
              <a:buChar char="•"/>
            </a:pPr>
            <a:r>
              <a:rPr lang="en-US" sz="2400" dirty="0">
                <a:solidFill>
                  <a:srgbClr val="6F6F71"/>
                </a:solidFill>
                <a:latin typeface="+mj-lt"/>
              </a:rPr>
              <a:t>5-7pm</a:t>
            </a:r>
          </a:p>
        </p:txBody>
      </p:sp>
      <p:sp>
        <p:nvSpPr>
          <p:cNvPr id="21" name="TextBox 20">
            <a:extLst>
              <a:ext uri="{FF2B5EF4-FFF2-40B4-BE49-F238E27FC236}">
                <a16:creationId xmlns:a16="http://schemas.microsoft.com/office/drawing/2014/main" id="{DE744199-864A-D9A7-41D0-460472042FC2}"/>
              </a:ext>
            </a:extLst>
          </p:cNvPr>
          <p:cNvSpPr txBox="1"/>
          <p:nvPr/>
        </p:nvSpPr>
        <p:spPr>
          <a:xfrm>
            <a:off x="900245" y="3519903"/>
            <a:ext cx="2558947" cy="830997"/>
          </a:xfrm>
          <a:prstGeom prst="rect">
            <a:avLst/>
          </a:prstGeom>
          <a:noFill/>
        </p:spPr>
        <p:txBody>
          <a:bodyPr wrap="square">
            <a:spAutoFit/>
          </a:bodyPr>
          <a:lstStyle/>
          <a:p>
            <a:pPr marR="0" lvl="0">
              <a:spcBef>
                <a:spcPts val="0"/>
              </a:spcBef>
              <a:spcAft>
                <a:spcPts val="0"/>
              </a:spcAft>
            </a:pPr>
            <a:r>
              <a:rPr lang="en-US" sz="2400" dirty="0">
                <a:solidFill>
                  <a:srgbClr val="6F6F71"/>
                </a:solidFill>
                <a:effectLst/>
                <a:latin typeface="+mj-lt"/>
                <a:ea typeface="Times New Roman" panose="02020603050405020304" pitchFamily="18" charset="0"/>
              </a:rPr>
              <a:t>Thursday</a:t>
            </a:r>
          </a:p>
          <a:p>
            <a:pPr marR="0" lvl="0">
              <a:spcBef>
                <a:spcPts val="0"/>
              </a:spcBef>
              <a:spcAft>
                <a:spcPts val="0"/>
              </a:spcAft>
            </a:pPr>
            <a:r>
              <a:rPr lang="en-US" sz="2400" dirty="0">
                <a:solidFill>
                  <a:srgbClr val="6F6F71"/>
                </a:solidFill>
                <a:effectLst/>
                <a:latin typeface="+mj-lt"/>
                <a:ea typeface="Times New Roman" panose="02020603050405020304" pitchFamily="18" charset="0"/>
              </a:rPr>
              <a:t>June 22</a:t>
            </a:r>
            <a:r>
              <a:rPr lang="en-US" sz="2400" baseline="30000" dirty="0">
                <a:solidFill>
                  <a:srgbClr val="6F6F71"/>
                </a:solidFill>
                <a:effectLst/>
                <a:latin typeface="+mj-lt"/>
                <a:ea typeface="Times New Roman" panose="02020603050405020304" pitchFamily="18" charset="0"/>
              </a:rPr>
              <a:t>nd</a:t>
            </a:r>
            <a:r>
              <a:rPr lang="en-US" sz="2400" dirty="0">
                <a:solidFill>
                  <a:srgbClr val="6F6F71"/>
                </a:solidFill>
                <a:effectLst/>
                <a:latin typeface="+mj-lt"/>
                <a:ea typeface="Times New Roman" panose="02020603050405020304" pitchFamily="18" charset="0"/>
              </a:rPr>
              <a:t>, 2023</a:t>
            </a:r>
          </a:p>
        </p:txBody>
      </p:sp>
      <p:sp>
        <p:nvSpPr>
          <p:cNvPr id="2" name="TextBox 1">
            <a:extLst>
              <a:ext uri="{FF2B5EF4-FFF2-40B4-BE49-F238E27FC236}">
                <a16:creationId xmlns:a16="http://schemas.microsoft.com/office/drawing/2014/main" id="{270BB152-AD7F-7CB2-1B1A-D9B1FDFFDBDD}"/>
              </a:ext>
            </a:extLst>
          </p:cNvPr>
          <p:cNvSpPr txBox="1"/>
          <p:nvPr/>
        </p:nvSpPr>
        <p:spPr>
          <a:xfrm>
            <a:off x="4716529" y="4431846"/>
            <a:ext cx="3541853" cy="400110"/>
          </a:xfrm>
          <a:prstGeom prst="rect">
            <a:avLst/>
          </a:prstGeom>
          <a:noFill/>
        </p:spPr>
        <p:txBody>
          <a:bodyPr wrap="square" rtlCol="0">
            <a:spAutoFit/>
          </a:bodyPr>
          <a:lstStyle/>
          <a:p>
            <a:r>
              <a:rPr lang="en-US" sz="2000" b="1" i="1" dirty="0">
                <a:solidFill>
                  <a:schemeClr val="accent4"/>
                </a:solidFill>
              </a:rPr>
              <a:t>Drop by anytime!</a:t>
            </a:r>
          </a:p>
        </p:txBody>
      </p:sp>
      <p:sp>
        <p:nvSpPr>
          <p:cNvPr id="3" name="TextBox 2">
            <a:extLst>
              <a:ext uri="{FF2B5EF4-FFF2-40B4-BE49-F238E27FC236}">
                <a16:creationId xmlns:a16="http://schemas.microsoft.com/office/drawing/2014/main" id="{DEA3990B-346A-CCFF-DBBB-773A5F0761E9}"/>
              </a:ext>
            </a:extLst>
          </p:cNvPr>
          <p:cNvSpPr txBox="1"/>
          <p:nvPr/>
        </p:nvSpPr>
        <p:spPr>
          <a:xfrm>
            <a:off x="9076417" y="131426"/>
            <a:ext cx="3048777" cy="1077218"/>
          </a:xfrm>
          <a:prstGeom prst="rect">
            <a:avLst/>
          </a:prstGeom>
          <a:noFill/>
        </p:spPr>
        <p:txBody>
          <a:bodyPr wrap="square" rtlCol="0">
            <a:spAutoFit/>
          </a:bodyPr>
          <a:lstStyle/>
          <a:p>
            <a:r>
              <a:rPr lang="en-US" sz="3200" dirty="0">
                <a:highlight>
                  <a:srgbClr val="FFFF00"/>
                </a:highlight>
              </a:rPr>
              <a:t>Unhide slide if before June 22</a:t>
            </a:r>
          </a:p>
        </p:txBody>
      </p:sp>
    </p:spTree>
    <p:extLst>
      <p:ext uri="{BB962C8B-B14F-4D97-AF65-F5344CB8AC3E}">
        <p14:creationId xmlns:p14="http://schemas.microsoft.com/office/powerpoint/2010/main" val="407524108"/>
      </p:ext>
    </p:extLst>
  </p:cSld>
  <p:clrMapOvr>
    <a:masterClrMapping/>
  </p:clrMapOvr>
  <mc:AlternateContent xmlns:mc="http://schemas.openxmlformats.org/markup-compatibility/2006" xmlns:p14="http://schemas.microsoft.com/office/powerpoint/2010/main">
    <mc:Choice Requires="p14">
      <p:transition spd="med" p14:dur="700" advTm="17043">
        <p:fade/>
      </p:transition>
    </mc:Choice>
    <mc:Fallback xmlns="">
      <p:transition spd="med" advTm="17043">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C7BEE5-C022-9BA1-D746-62B1F6588FAE}"/>
              </a:ext>
            </a:extLst>
          </p:cNvPr>
          <p:cNvSpPr txBox="1">
            <a:spLocks/>
          </p:cNvSpPr>
          <p:nvPr/>
        </p:nvSpPr>
        <p:spPr>
          <a:xfrm>
            <a:off x="788384" y="261428"/>
            <a:ext cx="102369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Arial Nova Light" panose="020B0304020202020204" pitchFamily="34" charset="0"/>
                <a:ea typeface="+mj-ea"/>
                <a:cs typeface="Arial" panose="020B0604020202020204" pitchFamily="34" charset="0"/>
              </a:defRPr>
            </a:lvl1pPr>
          </a:lstStyle>
          <a:p>
            <a:r>
              <a:rPr lang="en-US" dirty="0"/>
              <a:t>Online Survey </a:t>
            </a:r>
            <a:r>
              <a:rPr lang="en-US" b="0" dirty="0">
                <a:solidFill>
                  <a:schemeClr val="accent4"/>
                </a:solidFill>
              </a:rPr>
              <a:t>| Take the Survey!</a:t>
            </a:r>
            <a:endParaRPr lang="en-US" dirty="0"/>
          </a:p>
        </p:txBody>
      </p:sp>
      <p:cxnSp>
        <p:nvCxnSpPr>
          <p:cNvPr id="8" name="Straight Connector 7">
            <a:extLst>
              <a:ext uri="{FF2B5EF4-FFF2-40B4-BE49-F238E27FC236}">
                <a16:creationId xmlns:a16="http://schemas.microsoft.com/office/drawing/2014/main" id="{EF1132CE-52B8-F541-DE27-B82ED777311D}"/>
              </a:ext>
            </a:extLst>
          </p:cNvPr>
          <p:cNvCxnSpPr>
            <a:cxnSpLocks/>
          </p:cNvCxnSpPr>
          <p:nvPr/>
        </p:nvCxnSpPr>
        <p:spPr>
          <a:xfrm flipH="1">
            <a:off x="903739" y="1227778"/>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270BB152-AD7F-7CB2-1B1A-D9B1FDFFDBDD}"/>
              </a:ext>
            </a:extLst>
          </p:cNvPr>
          <p:cNvSpPr txBox="1"/>
          <p:nvPr/>
        </p:nvSpPr>
        <p:spPr>
          <a:xfrm>
            <a:off x="8517249" y="4548968"/>
            <a:ext cx="1519410" cy="400110"/>
          </a:xfrm>
          <a:prstGeom prst="rect">
            <a:avLst/>
          </a:prstGeom>
          <a:noFill/>
        </p:spPr>
        <p:txBody>
          <a:bodyPr wrap="square" rtlCol="0">
            <a:spAutoFit/>
          </a:bodyPr>
          <a:lstStyle/>
          <a:p>
            <a:pPr algn="ctr"/>
            <a:r>
              <a:rPr lang="en-US" sz="2000" b="1" i="1" dirty="0">
                <a:solidFill>
                  <a:schemeClr val="accent4"/>
                </a:solidFill>
              </a:rPr>
              <a:t>Scan here!</a:t>
            </a:r>
          </a:p>
        </p:txBody>
      </p:sp>
      <p:pic>
        <p:nvPicPr>
          <p:cNvPr id="4" name="Picture 3">
            <a:extLst>
              <a:ext uri="{FF2B5EF4-FFF2-40B4-BE49-F238E27FC236}">
                <a16:creationId xmlns:a16="http://schemas.microsoft.com/office/drawing/2014/main" id="{82EAB69E-BA80-8682-FE92-79800255A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245" y="2198490"/>
            <a:ext cx="3491387" cy="2564218"/>
          </a:xfrm>
          <a:prstGeom prst="rect">
            <a:avLst/>
          </a:prstGeom>
        </p:spPr>
      </p:pic>
      <p:pic>
        <p:nvPicPr>
          <p:cNvPr id="6" name="Picture 5">
            <a:extLst>
              <a:ext uri="{FF2B5EF4-FFF2-40B4-BE49-F238E27FC236}">
                <a16:creationId xmlns:a16="http://schemas.microsoft.com/office/drawing/2014/main" id="{5E33A0FA-29AC-E36C-7CF3-AA46A6D18192}"/>
              </a:ext>
            </a:extLst>
          </p:cNvPr>
          <p:cNvPicPr>
            <a:picLocks noChangeAspect="1"/>
          </p:cNvPicPr>
          <p:nvPr/>
        </p:nvPicPr>
        <p:blipFill rotWithShape="1">
          <a:blip r:embed="rId4">
            <a:extLst>
              <a:ext uri="{28A0092B-C50C-407E-A947-70E740481C1C}">
                <a14:useLocalDpi xmlns:a14="http://schemas.microsoft.com/office/drawing/2010/main" val="0"/>
              </a:ext>
            </a:extLst>
          </a:blip>
          <a:srcRect l="11676" t="11653" r="11767" b="11746"/>
          <a:stretch/>
        </p:blipFill>
        <p:spPr>
          <a:xfrm>
            <a:off x="8209189" y="2412229"/>
            <a:ext cx="2135530" cy="2136739"/>
          </a:xfrm>
          <a:prstGeom prst="rect">
            <a:avLst/>
          </a:prstGeom>
        </p:spPr>
      </p:pic>
      <p:sp>
        <p:nvSpPr>
          <p:cNvPr id="13" name="TextBox 12">
            <a:extLst>
              <a:ext uri="{FF2B5EF4-FFF2-40B4-BE49-F238E27FC236}">
                <a16:creationId xmlns:a16="http://schemas.microsoft.com/office/drawing/2014/main" id="{CA39DA0A-5DF6-3EB1-D8D2-16F6D0A3776D}"/>
              </a:ext>
            </a:extLst>
          </p:cNvPr>
          <p:cNvSpPr txBox="1"/>
          <p:nvPr/>
        </p:nvSpPr>
        <p:spPr>
          <a:xfrm>
            <a:off x="1415752" y="2831134"/>
            <a:ext cx="2460372" cy="584775"/>
          </a:xfrm>
          <a:prstGeom prst="rect">
            <a:avLst/>
          </a:prstGeom>
          <a:noFill/>
        </p:spPr>
        <p:txBody>
          <a:bodyPr wrap="square" rtlCol="0">
            <a:spAutoFit/>
          </a:bodyPr>
          <a:lstStyle/>
          <a:p>
            <a:pPr algn="ctr"/>
            <a:r>
              <a:rPr lang="en-US" sz="3200" b="1" dirty="0">
                <a:solidFill>
                  <a:schemeClr val="accent4"/>
                </a:solidFill>
              </a:rPr>
              <a:t>Live now!</a:t>
            </a:r>
          </a:p>
        </p:txBody>
      </p:sp>
      <p:sp>
        <p:nvSpPr>
          <p:cNvPr id="9" name="TextBox 8">
            <a:extLst>
              <a:ext uri="{FF2B5EF4-FFF2-40B4-BE49-F238E27FC236}">
                <a16:creationId xmlns:a16="http://schemas.microsoft.com/office/drawing/2014/main" id="{E5D18CFD-E9E1-E2C8-B4DE-105AF5183E78}"/>
              </a:ext>
            </a:extLst>
          </p:cNvPr>
          <p:cNvSpPr txBox="1"/>
          <p:nvPr/>
        </p:nvSpPr>
        <p:spPr>
          <a:xfrm>
            <a:off x="4452500" y="2815744"/>
            <a:ext cx="3286999" cy="1200329"/>
          </a:xfrm>
          <a:prstGeom prst="rect">
            <a:avLst/>
          </a:prstGeom>
          <a:noFill/>
        </p:spPr>
        <p:txBody>
          <a:bodyPr wrap="square" rtlCol="0">
            <a:spAutoFit/>
          </a:bodyPr>
          <a:lstStyle/>
          <a:p>
            <a:pPr algn="ctr"/>
            <a:r>
              <a:rPr lang="en-US" sz="2400" b="1" i="1" dirty="0">
                <a:solidFill>
                  <a:srgbClr val="6F6F71"/>
                </a:solidFill>
              </a:rPr>
              <a:t>Let us know what you think about the draft recommendations!</a:t>
            </a:r>
          </a:p>
        </p:txBody>
      </p:sp>
      <p:pic>
        <p:nvPicPr>
          <p:cNvPr id="14" name="Picture 13">
            <a:extLst>
              <a:ext uri="{FF2B5EF4-FFF2-40B4-BE49-F238E27FC236}">
                <a16:creationId xmlns:a16="http://schemas.microsoft.com/office/drawing/2014/main" id="{0C0EA501-A0AE-0592-8B4B-5ACCEA1C15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51603">
            <a:off x="3893474" y="2443080"/>
            <a:ext cx="480808" cy="776107"/>
          </a:xfrm>
          <a:prstGeom prst="rect">
            <a:avLst/>
          </a:prstGeom>
        </p:spPr>
      </p:pic>
      <p:sp>
        <p:nvSpPr>
          <p:cNvPr id="16" name="TextBox 15">
            <a:extLst>
              <a:ext uri="{FF2B5EF4-FFF2-40B4-BE49-F238E27FC236}">
                <a16:creationId xmlns:a16="http://schemas.microsoft.com/office/drawing/2014/main" id="{5C1CEB2C-02CD-282F-7D50-19D9CDC7FA8F}"/>
              </a:ext>
            </a:extLst>
          </p:cNvPr>
          <p:cNvSpPr txBox="1"/>
          <p:nvPr/>
        </p:nvSpPr>
        <p:spPr>
          <a:xfrm>
            <a:off x="7703775" y="1985598"/>
            <a:ext cx="3140236" cy="400110"/>
          </a:xfrm>
          <a:prstGeom prst="rect">
            <a:avLst/>
          </a:prstGeom>
          <a:noFill/>
        </p:spPr>
        <p:txBody>
          <a:bodyPr wrap="square">
            <a:spAutoFit/>
          </a:bodyPr>
          <a:lstStyle/>
          <a:p>
            <a:pPr algn="ctr"/>
            <a:r>
              <a:rPr lang="en-US" sz="2000" b="1" u="sng" dirty="0">
                <a:solidFill>
                  <a:schemeClr val="accent4"/>
                </a:solidFill>
              </a:rPr>
              <a:t>seareastudyupdate.com</a:t>
            </a:r>
          </a:p>
        </p:txBody>
      </p:sp>
    </p:spTree>
    <p:extLst>
      <p:ext uri="{BB962C8B-B14F-4D97-AF65-F5344CB8AC3E}">
        <p14:creationId xmlns:p14="http://schemas.microsoft.com/office/powerpoint/2010/main" val="3762410487"/>
      </p:ext>
    </p:extLst>
  </p:cSld>
  <p:clrMapOvr>
    <a:masterClrMapping/>
  </p:clrMapOvr>
  <mc:AlternateContent xmlns:mc="http://schemas.openxmlformats.org/markup-compatibility/2006" xmlns:p14="http://schemas.microsoft.com/office/powerpoint/2010/main">
    <mc:Choice Requires="p14">
      <p:transition spd="med" p14:dur="700" advTm="15305">
        <p:fade/>
      </p:transition>
    </mc:Choice>
    <mc:Fallback xmlns="">
      <p:transition spd="med" advTm="15305">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C7BEE5-C022-9BA1-D746-62B1F6588FAE}"/>
              </a:ext>
            </a:extLst>
          </p:cNvPr>
          <p:cNvSpPr txBox="1">
            <a:spLocks/>
          </p:cNvSpPr>
          <p:nvPr/>
        </p:nvSpPr>
        <p:spPr>
          <a:xfrm>
            <a:off x="788384" y="261428"/>
            <a:ext cx="102369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Arial Nova Light" panose="020B0304020202020204" pitchFamily="34" charset="0"/>
                <a:ea typeface="+mj-ea"/>
                <a:cs typeface="Arial" panose="020B0604020202020204" pitchFamily="34" charset="0"/>
              </a:defRPr>
            </a:lvl1pPr>
          </a:lstStyle>
          <a:p>
            <a:r>
              <a:rPr lang="en-US" dirty="0"/>
              <a:t>Project Website </a:t>
            </a:r>
            <a:r>
              <a:rPr lang="en-US" b="0" dirty="0">
                <a:solidFill>
                  <a:schemeClr val="accent4"/>
                </a:solidFill>
              </a:rPr>
              <a:t>| Visit Often </a:t>
            </a:r>
            <a:endParaRPr lang="en-US" dirty="0"/>
          </a:p>
        </p:txBody>
      </p:sp>
      <p:cxnSp>
        <p:nvCxnSpPr>
          <p:cNvPr id="8" name="Straight Connector 7">
            <a:extLst>
              <a:ext uri="{FF2B5EF4-FFF2-40B4-BE49-F238E27FC236}">
                <a16:creationId xmlns:a16="http://schemas.microsoft.com/office/drawing/2014/main" id="{EF1132CE-52B8-F541-DE27-B82ED777311D}"/>
              </a:ext>
            </a:extLst>
          </p:cNvPr>
          <p:cNvCxnSpPr>
            <a:cxnSpLocks/>
          </p:cNvCxnSpPr>
          <p:nvPr/>
        </p:nvCxnSpPr>
        <p:spPr>
          <a:xfrm flipH="1">
            <a:off x="903739" y="1227778"/>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270BB152-AD7F-7CB2-1B1A-D9B1FDFFDBDD}"/>
              </a:ext>
            </a:extLst>
          </p:cNvPr>
          <p:cNvSpPr txBox="1"/>
          <p:nvPr/>
        </p:nvSpPr>
        <p:spPr>
          <a:xfrm>
            <a:off x="2256827" y="4753076"/>
            <a:ext cx="1519410" cy="400110"/>
          </a:xfrm>
          <a:prstGeom prst="rect">
            <a:avLst/>
          </a:prstGeom>
          <a:noFill/>
        </p:spPr>
        <p:txBody>
          <a:bodyPr wrap="square" rtlCol="0">
            <a:spAutoFit/>
          </a:bodyPr>
          <a:lstStyle/>
          <a:p>
            <a:pPr algn="ctr"/>
            <a:r>
              <a:rPr lang="en-US" sz="2000" b="1" i="1" dirty="0">
                <a:solidFill>
                  <a:schemeClr val="accent4"/>
                </a:solidFill>
              </a:rPr>
              <a:t>Scan here!</a:t>
            </a:r>
          </a:p>
        </p:txBody>
      </p:sp>
      <p:pic>
        <p:nvPicPr>
          <p:cNvPr id="6" name="Picture 5">
            <a:extLst>
              <a:ext uri="{FF2B5EF4-FFF2-40B4-BE49-F238E27FC236}">
                <a16:creationId xmlns:a16="http://schemas.microsoft.com/office/drawing/2014/main" id="{5E33A0FA-29AC-E36C-7CF3-AA46A6D18192}"/>
              </a:ext>
            </a:extLst>
          </p:cNvPr>
          <p:cNvPicPr>
            <a:picLocks noChangeAspect="1"/>
          </p:cNvPicPr>
          <p:nvPr/>
        </p:nvPicPr>
        <p:blipFill rotWithShape="1">
          <a:blip r:embed="rId3">
            <a:extLst>
              <a:ext uri="{28A0092B-C50C-407E-A947-70E740481C1C}">
                <a14:useLocalDpi xmlns:a14="http://schemas.microsoft.com/office/drawing/2010/main" val="0"/>
              </a:ext>
            </a:extLst>
          </a:blip>
          <a:srcRect l="11676" t="11653" r="11767" b="11746"/>
          <a:stretch/>
        </p:blipFill>
        <p:spPr>
          <a:xfrm>
            <a:off x="1948767" y="2616337"/>
            <a:ext cx="2135530" cy="2136739"/>
          </a:xfrm>
          <a:prstGeom prst="rect">
            <a:avLst/>
          </a:prstGeom>
        </p:spPr>
      </p:pic>
      <p:sp>
        <p:nvSpPr>
          <p:cNvPr id="16" name="TextBox 15">
            <a:extLst>
              <a:ext uri="{FF2B5EF4-FFF2-40B4-BE49-F238E27FC236}">
                <a16:creationId xmlns:a16="http://schemas.microsoft.com/office/drawing/2014/main" id="{5C1CEB2C-02CD-282F-7D50-19D9CDC7FA8F}"/>
              </a:ext>
            </a:extLst>
          </p:cNvPr>
          <p:cNvSpPr txBox="1"/>
          <p:nvPr/>
        </p:nvSpPr>
        <p:spPr>
          <a:xfrm>
            <a:off x="903738" y="1933999"/>
            <a:ext cx="4432349" cy="523220"/>
          </a:xfrm>
          <a:prstGeom prst="rect">
            <a:avLst/>
          </a:prstGeom>
          <a:noFill/>
        </p:spPr>
        <p:txBody>
          <a:bodyPr wrap="square">
            <a:spAutoFit/>
          </a:bodyPr>
          <a:lstStyle/>
          <a:p>
            <a:pPr algn="ctr"/>
            <a:r>
              <a:rPr lang="en-US" sz="2800" b="1" u="sng" dirty="0">
                <a:solidFill>
                  <a:schemeClr val="accent4"/>
                </a:solidFill>
              </a:rPr>
              <a:t>seareastudyupdate.com</a:t>
            </a:r>
          </a:p>
        </p:txBody>
      </p:sp>
      <p:pic>
        <p:nvPicPr>
          <p:cNvPr id="5" name="Picture 4">
            <a:extLst>
              <a:ext uri="{FF2B5EF4-FFF2-40B4-BE49-F238E27FC236}">
                <a16:creationId xmlns:a16="http://schemas.microsoft.com/office/drawing/2014/main" id="{195DAE0A-D87A-6C30-75BD-3403B2AEC09D}"/>
              </a:ext>
            </a:extLst>
          </p:cNvPr>
          <p:cNvPicPr>
            <a:picLocks noChangeAspect="1"/>
          </p:cNvPicPr>
          <p:nvPr/>
        </p:nvPicPr>
        <p:blipFill rotWithShape="1">
          <a:blip r:embed="rId4"/>
          <a:srcRect b="93607"/>
          <a:stretch/>
        </p:blipFill>
        <p:spPr>
          <a:xfrm>
            <a:off x="5938953" y="1215252"/>
            <a:ext cx="6440937" cy="658253"/>
          </a:xfrm>
          <a:prstGeom prst="rect">
            <a:avLst/>
          </a:prstGeom>
        </p:spPr>
      </p:pic>
      <p:pic>
        <p:nvPicPr>
          <p:cNvPr id="10" name="Picture 9">
            <a:extLst>
              <a:ext uri="{FF2B5EF4-FFF2-40B4-BE49-F238E27FC236}">
                <a16:creationId xmlns:a16="http://schemas.microsoft.com/office/drawing/2014/main" id="{78D3112D-B1F4-3F50-8154-1D3A045C3C18}"/>
              </a:ext>
            </a:extLst>
          </p:cNvPr>
          <p:cNvPicPr>
            <a:picLocks noChangeAspect="1"/>
          </p:cNvPicPr>
          <p:nvPr/>
        </p:nvPicPr>
        <p:blipFill rotWithShape="1">
          <a:blip r:embed="rId4"/>
          <a:srcRect t="46028"/>
          <a:stretch/>
        </p:blipFill>
        <p:spPr>
          <a:xfrm>
            <a:off x="6339840" y="1808490"/>
            <a:ext cx="5852160" cy="5049510"/>
          </a:xfrm>
          <a:prstGeom prst="rect">
            <a:avLst/>
          </a:prstGeom>
        </p:spPr>
      </p:pic>
    </p:spTree>
    <p:extLst>
      <p:ext uri="{BB962C8B-B14F-4D97-AF65-F5344CB8AC3E}">
        <p14:creationId xmlns:p14="http://schemas.microsoft.com/office/powerpoint/2010/main" val="2370254737"/>
      </p:ext>
    </p:extLst>
  </p:cSld>
  <p:clrMapOvr>
    <a:masterClrMapping/>
  </p:clrMapOvr>
  <mc:AlternateContent xmlns:mc="http://schemas.openxmlformats.org/markup-compatibility/2006" xmlns:p14="http://schemas.microsoft.com/office/powerpoint/2010/main">
    <mc:Choice Requires="p14">
      <p:transition spd="med" p14:dur="700" advTm="19449">
        <p:fade/>
      </p:transition>
    </mc:Choice>
    <mc:Fallback xmlns="">
      <p:transition spd="med" advTm="19449">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385EEA9-EE61-4770-B2E2-F0C9226C6A9A}"/>
              </a:ext>
            </a:extLst>
          </p:cNvPr>
          <p:cNvSpPr>
            <a:spLocks noGrp="1"/>
          </p:cNvSpPr>
          <p:nvPr>
            <p:ph type="title"/>
          </p:nvPr>
        </p:nvSpPr>
        <p:spPr>
          <a:xfrm>
            <a:off x="831850" y="1709738"/>
            <a:ext cx="6416675" cy="2852737"/>
          </a:xfrm>
        </p:spPr>
        <p:txBody>
          <a:bodyPr/>
          <a:lstStyle/>
          <a:p>
            <a:r>
              <a:rPr lang="en-US" dirty="0"/>
              <a:t>Ongoing &amp;</a:t>
            </a:r>
            <a:br>
              <a:rPr lang="en-US" dirty="0"/>
            </a:br>
            <a:r>
              <a:rPr lang="en-US" dirty="0"/>
              <a:t>Upcoming Steps</a:t>
            </a:r>
          </a:p>
        </p:txBody>
      </p:sp>
      <p:sp>
        <p:nvSpPr>
          <p:cNvPr id="4" name="Text Placeholder 3">
            <a:extLst>
              <a:ext uri="{FF2B5EF4-FFF2-40B4-BE49-F238E27FC236}">
                <a16:creationId xmlns:a16="http://schemas.microsoft.com/office/drawing/2014/main" id="{DD6559E8-0015-4B81-B4F3-9147B15DB026}"/>
              </a:ext>
            </a:extLst>
          </p:cNvPr>
          <p:cNvSpPr>
            <a:spLocks noGrp="1"/>
          </p:cNvSpPr>
          <p:nvPr>
            <p:ph type="body" idx="1"/>
          </p:nvPr>
        </p:nvSpPr>
        <p:spPr/>
        <p:txBody>
          <a:bodyPr/>
          <a:lstStyle/>
          <a:p>
            <a:endParaRPr lang="en-US" dirty="0"/>
          </a:p>
        </p:txBody>
      </p:sp>
      <p:sp>
        <p:nvSpPr>
          <p:cNvPr id="5" name="Content Placeholder 5">
            <a:extLst>
              <a:ext uri="{FF2B5EF4-FFF2-40B4-BE49-F238E27FC236}">
                <a16:creationId xmlns:a16="http://schemas.microsoft.com/office/drawing/2014/main" id="{2A52F3DC-4D5E-8FD5-13BB-6632C25D7A24}"/>
              </a:ext>
            </a:extLst>
          </p:cNvPr>
          <p:cNvSpPr txBox="1">
            <a:spLocks/>
          </p:cNvSpPr>
          <p:nvPr/>
        </p:nvSpPr>
        <p:spPr>
          <a:xfrm>
            <a:off x="7733922" y="1450428"/>
            <a:ext cx="4028967" cy="46392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4"/>
              </a:buClr>
              <a:buFont typeface="Arial" panose="020B0604020202020204" pitchFamily="34" charset="0"/>
              <a:buNone/>
              <a:defRPr sz="2400" kern="1200">
                <a:solidFill>
                  <a:schemeClr val="tx1">
                    <a:tint val="75000"/>
                  </a:schemeClr>
                </a:solidFill>
                <a:latin typeface="Arial Nova Light" panose="020B03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4"/>
              </a:buClr>
              <a:buFont typeface="Arial" panose="020B0604020202020204" pitchFamily="34" charset="0"/>
              <a:buNone/>
              <a:defRPr sz="2000" kern="1200">
                <a:solidFill>
                  <a:schemeClr val="tx1">
                    <a:tint val="75000"/>
                  </a:schemeClr>
                </a:solidFill>
                <a:latin typeface="Arial Nova Light" panose="020B03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4"/>
              </a:buClr>
              <a:buFont typeface="Arial" panose="020B0604020202020204" pitchFamily="34" charset="0"/>
              <a:buNone/>
              <a:defRPr sz="1800" kern="1200">
                <a:solidFill>
                  <a:schemeClr val="tx1">
                    <a:tint val="75000"/>
                  </a:schemeClr>
                </a:solidFill>
                <a:latin typeface="Arial Nova Light" panose="020B03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4"/>
              </a:buClr>
              <a:buFont typeface="Arial" panose="020B0604020202020204" pitchFamily="34" charset="0"/>
              <a:buNone/>
              <a:defRPr sz="1600" kern="1200">
                <a:solidFill>
                  <a:schemeClr val="tx1">
                    <a:tint val="75000"/>
                  </a:schemeClr>
                </a:solidFill>
                <a:latin typeface="Arial Nova Light" panose="020B03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4"/>
              </a:buClr>
              <a:buFont typeface="Arial" panose="020B0604020202020204" pitchFamily="34" charset="0"/>
              <a:buNone/>
              <a:defRPr sz="1600" kern="1200">
                <a:solidFill>
                  <a:schemeClr val="tx1">
                    <a:tint val="75000"/>
                  </a:schemeClr>
                </a:solidFill>
                <a:latin typeface="Arial Nova Light" panose="020B03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Clr>
                <a:srgbClr val="75B543"/>
              </a:buClr>
              <a:buFont typeface="Arial" panose="020B0604020202020204" pitchFamily="34" charset="0"/>
              <a:buChar char="•"/>
              <a:defRPr/>
            </a:pPr>
            <a:r>
              <a:rPr lang="en-US" dirty="0">
                <a:solidFill>
                  <a:srgbClr val="404041">
                    <a:lumMod val="75000"/>
                    <a:lumOff val="25000"/>
                  </a:srgbClr>
                </a:solidFill>
              </a:rPr>
              <a:t>Phase II Engagement</a:t>
            </a:r>
          </a:p>
          <a:p>
            <a:pPr marL="800100" lvl="1" indent="-342900">
              <a:buClr>
                <a:srgbClr val="75B543"/>
              </a:buClr>
              <a:buFont typeface="Arial" panose="020B0604020202020204" pitchFamily="34" charset="0"/>
              <a:buChar char="•"/>
              <a:defRPr/>
            </a:pPr>
            <a:r>
              <a:rPr lang="en-US" dirty="0">
                <a:solidFill>
                  <a:srgbClr val="404041">
                    <a:lumMod val="75000"/>
                    <a:lumOff val="25000"/>
                  </a:srgbClr>
                </a:solidFill>
              </a:rPr>
              <a:t>SOT and Public release of </a:t>
            </a:r>
            <a:r>
              <a:rPr lang="en-US" b="1" dirty="0">
                <a:solidFill>
                  <a:srgbClr val="404041">
                    <a:lumMod val="75000"/>
                    <a:lumOff val="25000"/>
                  </a:srgbClr>
                </a:solidFill>
              </a:rPr>
              <a:t>draft preferred scenario </a:t>
            </a:r>
            <a:r>
              <a:rPr lang="en-US" dirty="0">
                <a:solidFill>
                  <a:srgbClr val="404041">
                    <a:lumMod val="75000"/>
                    <a:lumOff val="25000"/>
                  </a:srgbClr>
                </a:solidFill>
              </a:rPr>
              <a:t>and </a:t>
            </a:r>
            <a:r>
              <a:rPr lang="en-US" b="1" dirty="0">
                <a:solidFill>
                  <a:srgbClr val="404041">
                    <a:lumMod val="75000"/>
                    <a:lumOff val="25000"/>
                  </a:srgbClr>
                </a:solidFill>
              </a:rPr>
              <a:t>draft modal recommendations</a:t>
            </a:r>
          </a:p>
          <a:p>
            <a:pPr marL="342900" indent="-342900">
              <a:buClr>
                <a:srgbClr val="75B543"/>
              </a:buClr>
              <a:buFont typeface="Arial" panose="020B0604020202020204" pitchFamily="34" charset="0"/>
              <a:buChar char="•"/>
              <a:defRPr/>
            </a:pPr>
            <a:r>
              <a:rPr lang="en-US" dirty="0">
                <a:solidFill>
                  <a:srgbClr val="404041">
                    <a:lumMod val="75000"/>
                    <a:lumOff val="25000"/>
                  </a:srgbClr>
                </a:solidFill>
              </a:rPr>
              <a:t>Prioritization and Cost Estimation</a:t>
            </a:r>
          </a:p>
          <a:p>
            <a:pPr marL="342900" indent="-342900">
              <a:buClr>
                <a:srgbClr val="75B543"/>
              </a:buClr>
              <a:buFont typeface="Arial" panose="020B0604020202020204" pitchFamily="34" charset="0"/>
              <a:buChar char="•"/>
              <a:defRPr/>
            </a:pPr>
            <a:r>
              <a:rPr lang="en-US" dirty="0">
                <a:solidFill>
                  <a:srgbClr val="404041">
                    <a:lumMod val="75000"/>
                    <a:lumOff val="25000"/>
                  </a:srgbClr>
                </a:solidFill>
              </a:rPr>
              <a:t>Documentation and Reporting</a:t>
            </a:r>
          </a:p>
          <a:p>
            <a:pPr marL="342900" indent="-342900">
              <a:buClr>
                <a:srgbClr val="75B543"/>
              </a:buClr>
              <a:buFont typeface="Arial" panose="020B0604020202020204" pitchFamily="34" charset="0"/>
              <a:buChar char="•"/>
              <a:defRPr/>
            </a:pPr>
            <a:r>
              <a:rPr lang="en-US" dirty="0">
                <a:solidFill>
                  <a:srgbClr val="404041">
                    <a:lumMod val="75000"/>
                    <a:lumOff val="25000"/>
                  </a:srgbClr>
                </a:solidFill>
              </a:rPr>
              <a:t>TCC and TAC Endorsement</a:t>
            </a:r>
          </a:p>
        </p:txBody>
      </p:sp>
    </p:spTree>
    <p:extLst>
      <p:ext uri="{BB962C8B-B14F-4D97-AF65-F5344CB8AC3E}">
        <p14:creationId xmlns:p14="http://schemas.microsoft.com/office/powerpoint/2010/main" val="392133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385EEA9-EE61-4770-B2E2-F0C9226C6A9A}"/>
              </a:ext>
            </a:extLst>
          </p:cNvPr>
          <p:cNvSpPr>
            <a:spLocks noGrp="1"/>
          </p:cNvSpPr>
          <p:nvPr>
            <p:ph type="title"/>
          </p:nvPr>
        </p:nvSpPr>
        <p:spPr/>
        <p:txBody>
          <a:bodyPr>
            <a:normAutofit/>
          </a:bodyPr>
          <a:lstStyle/>
          <a:p>
            <a:r>
              <a:rPr lang="en-US" dirty="0"/>
              <a:t>Thank You!</a:t>
            </a:r>
          </a:p>
        </p:txBody>
      </p:sp>
      <p:sp>
        <p:nvSpPr>
          <p:cNvPr id="2" name="Text Placeholder 1">
            <a:extLst>
              <a:ext uri="{FF2B5EF4-FFF2-40B4-BE49-F238E27FC236}">
                <a16:creationId xmlns:a16="http://schemas.microsoft.com/office/drawing/2014/main" id="{DE621100-C0B3-4D20-9719-C62EE22DEAF8}"/>
              </a:ext>
            </a:extLst>
          </p:cNvPr>
          <p:cNvSpPr>
            <a:spLocks noGrp="1"/>
          </p:cNvSpPr>
          <p:nvPr>
            <p:ph type="body" idx="1"/>
          </p:nvPr>
        </p:nvSpPr>
        <p:spPr>
          <a:xfrm>
            <a:off x="831850" y="4589463"/>
            <a:ext cx="6035675" cy="1500187"/>
          </a:xfrm>
        </p:spPr>
        <p:txBody>
          <a:bodyPr/>
          <a:lstStyle/>
          <a:p>
            <a:r>
              <a:rPr lang="en-US" dirty="0"/>
              <a:t>June-July 2023</a:t>
            </a:r>
          </a:p>
        </p:txBody>
      </p:sp>
      <p:sp>
        <p:nvSpPr>
          <p:cNvPr id="3" name="TextBox 2">
            <a:extLst>
              <a:ext uri="{FF2B5EF4-FFF2-40B4-BE49-F238E27FC236}">
                <a16:creationId xmlns:a16="http://schemas.microsoft.com/office/drawing/2014/main" id="{B6A64044-7994-081C-1A2A-E436D39C7892}"/>
              </a:ext>
            </a:extLst>
          </p:cNvPr>
          <p:cNvSpPr txBox="1"/>
          <p:nvPr/>
        </p:nvSpPr>
        <p:spPr>
          <a:xfrm>
            <a:off x="7086941" y="6162133"/>
            <a:ext cx="5589399" cy="523220"/>
          </a:xfrm>
          <a:prstGeom prst="rect">
            <a:avLst/>
          </a:prstGeom>
          <a:noFill/>
        </p:spPr>
        <p:txBody>
          <a:bodyPr wrap="square">
            <a:spAutoFit/>
          </a:bodyPr>
          <a:lstStyle/>
          <a:p>
            <a:pPr algn="ctr"/>
            <a:r>
              <a:rPr lang="en-US" sz="2800" b="1" i="1" u="sng" dirty="0">
                <a:solidFill>
                  <a:schemeClr val="accent4"/>
                </a:solidFill>
              </a:rPr>
              <a:t>seareastudyupdate.com</a:t>
            </a:r>
          </a:p>
        </p:txBody>
      </p:sp>
    </p:spTree>
    <p:extLst>
      <p:ext uri="{BB962C8B-B14F-4D97-AF65-F5344CB8AC3E}">
        <p14:creationId xmlns:p14="http://schemas.microsoft.com/office/powerpoint/2010/main" val="1795287510"/>
      </p:ext>
    </p:extLst>
  </p:cSld>
  <p:clrMapOvr>
    <a:masterClrMapping/>
  </p:clrMapOvr>
  <mc:AlternateContent xmlns:mc="http://schemas.openxmlformats.org/markup-compatibility/2006" xmlns:p14="http://schemas.microsoft.com/office/powerpoint/2010/main">
    <mc:Choice Requires="p14">
      <p:transition spd="med" p14:dur="700" advTm="16846">
        <p:fade/>
      </p:transition>
    </mc:Choice>
    <mc:Fallback xmlns="">
      <p:transition spd="med" advTm="16846">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62CF7-5D34-4A91-8874-753C78854308}"/>
              </a:ext>
            </a:extLst>
          </p:cNvPr>
          <p:cNvSpPr>
            <a:spLocks noGrp="1"/>
          </p:cNvSpPr>
          <p:nvPr>
            <p:ph type="title"/>
          </p:nvPr>
        </p:nvSpPr>
        <p:spPr/>
        <p:txBody>
          <a:bodyPr/>
          <a:lstStyle/>
          <a:p>
            <a:r>
              <a:rPr lang="en-US" dirty="0"/>
              <a:t>What is the SEAS Update?	</a:t>
            </a:r>
          </a:p>
        </p:txBody>
      </p:sp>
      <p:sp>
        <p:nvSpPr>
          <p:cNvPr id="3" name="Content Placeholder 2">
            <a:extLst>
              <a:ext uri="{FF2B5EF4-FFF2-40B4-BE49-F238E27FC236}">
                <a16:creationId xmlns:a16="http://schemas.microsoft.com/office/drawing/2014/main" id="{61F0A925-7433-4DF3-88EE-7D48A04CDED5}"/>
              </a:ext>
            </a:extLst>
          </p:cNvPr>
          <p:cNvSpPr>
            <a:spLocks noGrp="1"/>
          </p:cNvSpPr>
          <p:nvPr>
            <p:ph idx="1"/>
          </p:nvPr>
        </p:nvSpPr>
        <p:spPr>
          <a:xfrm>
            <a:off x="1438835" y="1825625"/>
            <a:ext cx="6991182" cy="4351338"/>
          </a:xfrm>
        </p:spPr>
        <p:txBody>
          <a:bodyPr>
            <a:normAutofit/>
          </a:bodyPr>
          <a:lstStyle/>
          <a:p>
            <a:pPr marL="0" indent="0">
              <a:buNone/>
            </a:pPr>
            <a:r>
              <a:rPr lang="en-US" sz="3600" dirty="0"/>
              <a:t>This study </a:t>
            </a:r>
            <a:r>
              <a:rPr lang="en-US" sz="3600" b="1" dirty="0">
                <a:solidFill>
                  <a:schemeClr val="accent4"/>
                </a:solidFill>
              </a:rPr>
              <a:t>integrates</a:t>
            </a:r>
            <a:r>
              <a:rPr lang="en-US" sz="3600" dirty="0"/>
              <a:t> </a:t>
            </a:r>
            <a:r>
              <a:rPr lang="en-US" sz="3600" b="1" dirty="0">
                <a:solidFill>
                  <a:schemeClr val="accent4"/>
                </a:solidFill>
              </a:rPr>
              <a:t>land use and transportation </a:t>
            </a:r>
            <a:r>
              <a:rPr lang="en-US" sz="3600" dirty="0"/>
              <a:t>to accommodate existing and future travel needs for the purpose of reevaluating and revising, as needed, the </a:t>
            </a:r>
            <a:r>
              <a:rPr lang="en-US" sz="3600" b="1" dirty="0">
                <a:solidFill>
                  <a:schemeClr val="accent4"/>
                </a:solidFill>
              </a:rPr>
              <a:t>unified vision and comprehensive transportation strategy</a:t>
            </a:r>
            <a:r>
              <a:rPr lang="en-US" sz="3600" dirty="0"/>
              <a:t> established in the 2017 SEAS. </a:t>
            </a:r>
          </a:p>
        </p:txBody>
      </p:sp>
      <p:cxnSp>
        <p:nvCxnSpPr>
          <p:cNvPr id="4" name="Straight Connector 3">
            <a:extLst>
              <a:ext uri="{FF2B5EF4-FFF2-40B4-BE49-F238E27FC236}">
                <a16:creationId xmlns:a16="http://schemas.microsoft.com/office/drawing/2014/main" id="{155AC38F-672A-4693-BF7B-D341EA16FBC9}"/>
              </a:ext>
            </a:extLst>
          </p:cNvPr>
          <p:cNvCxnSpPr>
            <a:cxnSpLocks/>
          </p:cNvCxnSpPr>
          <p:nvPr/>
        </p:nvCxnSpPr>
        <p:spPr>
          <a:xfrm flipH="1">
            <a:off x="1554189" y="1331475"/>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5" name="Content Placeholder 9" descr="Map&#10;&#10;Description automatically generated">
            <a:extLst>
              <a:ext uri="{FF2B5EF4-FFF2-40B4-BE49-F238E27FC236}">
                <a16:creationId xmlns:a16="http://schemas.microsoft.com/office/drawing/2014/main" id="{A992896C-EFB5-E518-A12B-54A0C706C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7280" y="-4255"/>
            <a:ext cx="3474720" cy="3474720"/>
          </a:xfrm>
          <a:prstGeom prst="rect">
            <a:avLst/>
          </a:prstGeom>
        </p:spPr>
      </p:pic>
      <p:pic>
        <p:nvPicPr>
          <p:cNvPr id="6" name="Content Placeholder 11" descr="Map&#10;&#10;Description automatically generated">
            <a:extLst>
              <a:ext uri="{FF2B5EF4-FFF2-40B4-BE49-F238E27FC236}">
                <a16:creationId xmlns:a16="http://schemas.microsoft.com/office/drawing/2014/main" id="{EBCD1934-4666-230A-7E51-F6205F6C8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280" y="3383280"/>
            <a:ext cx="3474720" cy="3474720"/>
          </a:xfrm>
          <a:prstGeom prst="rect">
            <a:avLst/>
          </a:prstGeom>
        </p:spPr>
      </p:pic>
      <p:sp>
        <p:nvSpPr>
          <p:cNvPr id="7" name="TextBox 6">
            <a:extLst>
              <a:ext uri="{FF2B5EF4-FFF2-40B4-BE49-F238E27FC236}">
                <a16:creationId xmlns:a16="http://schemas.microsoft.com/office/drawing/2014/main" id="{85FC2E93-0D54-D6E6-6038-98F6A8BA482F}"/>
              </a:ext>
            </a:extLst>
          </p:cNvPr>
          <p:cNvSpPr txBox="1"/>
          <p:nvPr/>
        </p:nvSpPr>
        <p:spPr>
          <a:xfrm>
            <a:off x="8717280" y="8295"/>
            <a:ext cx="1380931" cy="369332"/>
          </a:xfrm>
          <a:prstGeom prst="rect">
            <a:avLst/>
          </a:prstGeom>
          <a:noFill/>
        </p:spPr>
        <p:txBody>
          <a:bodyPr wrap="square" rtlCol="0">
            <a:spAutoFit/>
          </a:bodyPr>
          <a:lstStyle/>
          <a:p>
            <a:r>
              <a:rPr lang="en-US" b="1" i="1" dirty="0">
                <a:solidFill>
                  <a:schemeClr val="accent4"/>
                </a:solidFill>
              </a:rPr>
              <a:t>2017 SEAS</a:t>
            </a:r>
          </a:p>
        </p:txBody>
      </p:sp>
      <p:sp>
        <p:nvSpPr>
          <p:cNvPr id="8" name="TextBox 7">
            <a:extLst>
              <a:ext uri="{FF2B5EF4-FFF2-40B4-BE49-F238E27FC236}">
                <a16:creationId xmlns:a16="http://schemas.microsoft.com/office/drawing/2014/main" id="{79C7B006-5247-20F5-1A85-6D5F36B1B377}"/>
              </a:ext>
            </a:extLst>
          </p:cNvPr>
          <p:cNvSpPr txBox="1"/>
          <p:nvPr/>
        </p:nvSpPr>
        <p:spPr>
          <a:xfrm>
            <a:off x="8717280" y="3426184"/>
            <a:ext cx="1380931" cy="369332"/>
          </a:xfrm>
          <a:prstGeom prst="rect">
            <a:avLst/>
          </a:prstGeom>
          <a:noFill/>
        </p:spPr>
        <p:txBody>
          <a:bodyPr wrap="square" rtlCol="0">
            <a:spAutoFit/>
          </a:bodyPr>
          <a:lstStyle/>
          <a:p>
            <a:r>
              <a:rPr lang="en-US" b="1" i="1" dirty="0">
                <a:solidFill>
                  <a:schemeClr val="accent4"/>
                </a:solidFill>
              </a:rPr>
              <a:t>2023 SEAS</a:t>
            </a:r>
          </a:p>
        </p:txBody>
      </p:sp>
    </p:spTree>
    <p:extLst>
      <p:ext uri="{BB962C8B-B14F-4D97-AF65-F5344CB8AC3E}">
        <p14:creationId xmlns:p14="http://schemas.microsoft.com/office/powerpoint/2010/main" val="402869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966">
        <p159:morph option="byObject"/>
      </p:transition>
    </mc:Choice>
    <mc:Fallback xmlns="">
      <p:transition spd="slow" advTm="27966">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C6BE9360-7172-412C-9B80-EFE16758CA5A}"/>
              </a:ext>
            </a:extLst>
          </p:cNvPr>
          <p:cNvPicPr>
            <a:picLocks noChangeAspect="1"/>
          </p:cNvPicPr>
          <p:nvPr/>
        </p:nvPicPr>
        <p:blipFill rotWithShape="1">
          <a:blip r:embed="rId3">
            <a:extLst>
              <a:ext uri="{28A0092B-C50C-407E-A947-70E740481C1C}">
                <a14:useLocalDpi xmlns:a14="http://schemas.microsoft.com/office/drawing/2010/main" val="0"/>
              </a:ext>
            </a:extLst>
          </a:blip>
          <a:srcRect l="4383" t="3565" r="44406" b="56203"/>
          <a:stretch/>
        </p:blipFill>
        <p:spPr>
          <a:xfrm>
            <a:off x="0" y="1290319"/>
            <a:ext cx="5476240" cy="5567681"/>
          </a:xfrm>
          <a:prstGeom prst="rect">
            <a:avLst/>
          </a:prstGeom>
          <a:ln>
            <a:noFill/>
          </a:ln>
        </p:spPr>
      </p:pic>
      <p:pic>
        <p:nvPicPr>
          <p:cNvPr id="9" name="Picture 8" descr="Text&#10;&#10;Description automatically generated">
            <a:extLst>
              <a:ext uri="{FF2B5EF4-FFF2-40B4-BE49-F238E27FC236}">
                <a16:creationId xmlns:a16="http://schemas.microsoft.com/office/drawing/2014/main" id="{FE0490C3-44A2-409F-A1CD-17B10A983189}"/>
              </a:ext>
            </a:extLst>
          </p:cNvPr>
          <p:cNvPicPr>
            <a:picLocks noChangeAspect="1"/>
          </p:cNvPicPr>
          <p:nvPr/>
        </p:nvPicPr>
        <p:blipFill rotWithShape="1">
          <a:blip r:embed="rId3">
            <a:extLst>
              <a:ext uri="{28A0092B-C50C-407E-A947-70E740481C1C}">
                <a14:useLocalDpi xmlns:a14="http://schemas.microsoft.com/office/drawing/2010/main" val="0"/>
              </a:ext>
            </a:extLst>
          </a:blip>
          <a:srcRect l="4383" t="57456" r="44406" b="3832"/>
          <a:stretch/>
        </p:blipFill>
        <p:spPr>
          <a:xfrm>
            <a:off x="6369859" y="1290319"/>
            <a:ext cx="5476240" cy="5357272"/>
          </a:xfrm>
          <a:prstGeom prst="rect">
            <a:avLst/>
          </a:prstGeom>
          <a:ln>
            <a:noFill/>
          </a:ln>
        </p:spPr>
      </p:pic>
      <p:sp>
        <p:nvSpPr>
          <p:cNvPr id="10" name="Title 2">
            <a:extLst>
              <a:ext uri="{FF2B5EF4-FFF2-40B4-BE49-F238E27FC236}">
                <a16:creationId xmlns:a16="http://schemas.microsoft.com/office/drawing/2014/main" id="{902EE323-1CD0-4E03-B81F-7E3AAB3D676F}"/>
              </a:ext>
            </a:extLst>
          </p:cNvPr>
          <p:cNvSpPr txBox="1">
            <a:spLocks/>
          </p:cNvSpPr>
          <p:nvPr/>
        </p:nvSpPr>
        <p:spPr>
          <a:xfrm>
            <a:off x="558800" y="365125"/>
            <a:ext cx="11193929" cy="1325563"/>
          </a:xfrm>
          <a:prstGeom prst="rect">
            <a:avLst/>
          </a:prstGeom>
        </p:spPr>
        <p:txBody>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Arial Nova Light" panose="020B0304020202020204" pitchFamily="34" charset="0"/>
                <a:ea typeface="+mj-ea"/>
                <a:cs typeface="Arial" panose="020B0604020202020204" pitchFamily="34" charset="0"/>
              </a:defRPr>
            </a:lvl1pPr>
          </a:lstStyle>
          <a:p>
            <a:r>
              <a:rPr lang="en-US" dirty="0"/>
              <a:t>Guiding Principles</a:t>
            </a:r>
          </a:p>
        </p:txBody>
      </p:sp>
      <p:cxnSp>
        <p:nvCxnSpPr>
          <p:cNvPr id="11" name="Straight Connector 10">
            <a:extLst>
              <a:ext uri="{FF2B5EF4-FFF2-40B4-BE49-F238E27FC236}">
                <a16:creationId xmlns:a16="http://schemas.microsoft.com/office/drawing/2014/main" id="{D80A2161-1213-40EA-8156-75DF3F5D481B}"/>
              </a:ext>
            </a:extLst>
          </p:cNvPr>
          <p:cNvCxnSpPr>
            <a:cxnSpLocks/>
          </p:cNvCxnSpPr>
          <p:nvPr/>
        </p:nvCxnSpPr>
        <p:spPr>
          <a:xfrm flipH="1">
            <a:off x="697441" y="944213"/>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0478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62CF7-5D34-4A91-8874-753C78854308}"/>
              </a:ext>
            </a:extLst>
          </p:cNvPr>
          <p:cNvSpPr>
            <a:spLocks noGrp="1"/>
          </p:cNvSpPr>
          <p:nvPr>
            <p:ph type="title"/>
          </p:nvPr>
        </p:nvSpPr>
        <p:spPr/>
        <p:txBody>
          <a:bodyPr/>
          <a:lstStyle/>
          <a:p>
            <a:r>
              <a:rPr lang="en-US" dirty="0"/>
              <a:t>What are the Outcomes?</a:t>
            </a:r>
          </a:p>
        </p:txBody>
      </p:sp>
      <p:cxnSp>
        <p:nvCxnSpPr>
          <p:cNvPr id="4" name="Straight Connector 3">
            <a:extLst>
              <a:ext uri="{FF2B5EF4-FFF2-40B4-BE49-F238E27FC236}">
                <a16:creationId xmlns:a16="http://schemas.microsoft.com/office/drawing/2014/main" id="{155AC38F-672A-4693-BF7B-D341EA16FBC9}"/>
              </a:ext>
            </a:extLst>
          </p:cNvPr>
          <p:cNvCxnSpPr>
            <a:cxnSpLocks/>
          </p:cNvCxnSpPr>
          <p:nvPr/>
        </p:nvCxnSpPr>
        <p:spPr>
          <a:xfrm flipH="1">
            <a:off x="1554189" y="1331475"/>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pic>
        <p:nvPicPr>
          <p:cNvPr id="9" name="Picture 8" descr="Shape&#10;&#10;Description automatically generated">
            <a:extLst>
              <a:ext uri="{FF2B5EF4-FFF2-40B4-BE49-F238E27FC236}">
                <a16:creationId xmlns:a16="http://schemas.microsoft.com/office/drawing/2014/main" id="{73C558FE-B817-42C7-BEFD-2DE4A2B95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871" y="1690688"/>
            <a:ext cx="9024257" cy="4297685"/>
          </a:xfrm>
          <a:prstGeom prst="rect">
            <a:avLst/>
          </a:prstGeom>
        </p:spPr>
      </p:pic>
    </p:spTree>
    <p:extLst>
      <p:ext uri="{BB962C8B-B14F-4D97-AF65-F5344CB8AC3E}">
        <p14:creationId xmlns:p14="http://schemas.microsoft.com/office/powerpoint/2010/main" val="159710319"/>
      </p:ext>
    </p:extLst>
  </p:cSld>
  <p:clrMapOvr>
    <a:masterClrMapping/>
  </p:clrMapOvr>
  <mc:AlternateContent xmlns:mc="http://schemas.openxmlformats.org/markup-compatibility/2006" xmlns:p14="http://schemas.microsoft.com/office/powerpoint/2010/main">
    <mc:Choice Requires="p14">
      <p:transition spd="med" p14:dur="700" advTm="48987">
        <p:fade/>
      </p:transition>
    </mc:Choice>
    <mc:Fallback xmlns="">
      <p:transition spd="med" advTm="48987">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2D5FA-EF3E-4886-BCEB-6BFA3D0E97E0}"/>
              </a:ext>
            </a:extLst>
          </p:cNvPr>
          <p:cNvSpPr>
            <a:spLocks noGrp="1"/>
          </p:cNvSpPr>
          <p:nvPr>
            <p:ph type="title"/>
          </p:nvPr>
        </p:nvSpPr>
        <p:spPr/>
        <p:txBody>
          <a:bodyPr/>
          <a:lstStyle/>
          <a:p>
            <a:r>
              <a:rPr lang="en-US" dirty="0"/>
              <a:t>Project Schedule</a:t>
            </a:r>
          </a:p>
        </p:txBody>
      </p:sp>
      <p:cxnSp>
        <p:nvCxnSpPr>
          <p:cNvPr id="4" name="Straight Connector 3">
            <a:extLst>
              <a:ext uri="{FF2B5EF4-FFF2-40B4-BE49-F238E27FC236}">
                <a16:creationId xmlns:a16="http://schemas.microsoft.com/office/drawing/2014/main" id="{0E270786-4BFC-48D8-B545-07FE04C5FDFB}"/>
              </a:ext>
            </a:extLst>
          </p:cNvPr>
          <p:cNvCxnSpPr>
            <a:cxnSpLocks/>
          </p:cNvCxnSpPr>
          <p:nvPr/>
        </p:nvCxnSpPr>
        <p:spPr>
          <a:xfrm flipH="1">
            <a:off x="1554189" y="1331475"/>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sp>
        <p:nvSpPr>
          <p:cNvPr id="5" name="Rectangle 4">
            <a:extLst>
              <a:ext uri="{FF2B5EF4-FFF2-40B4-BE49-F238E27FC236}">
                <a16:creationId xmlns:a16="http://schemas.microsoft.com/office/drawing/2014/main" id="{18280CE6-E131-445E-81F2-39EF1EE90E65}"/>
              </a:ext>
            </a:extLst>
          </p:cNvPr>
          <p:cNvSpPr/>
          <p:nvPr/>
        </p:nvSpPr>
        <p:spPr>
          <a:xfrm>
            <a:off x="1438834" y="2369641"/>
            <a:ext cx="1942541" cy="962025"/>
          </a:xfrm>
          <a:prstGeom prst="rect">
            <a:avLst/>
          </a:prstGeom>
          <a:solidFill>
            <a:schemeClr val="accent4">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ctr" defTabSz="914400" rtl="0" eaLnBrk="1" fontAlgn="auto" latinLnBrk="0" hangingPunct="1">
              <a:lnSpc>
                <a:spcPct val="100000"/>
              </a:lnSpc>
              <a:spcBef>
                <a:spcPts val="0"/>
              </a:spcBef>
              <a:spcAft>
                <a:spcPts val="0"/>
              </a:spcAft>
              <a:buClrTx/>
              <a:buSzTx/>
              <a:tabLst/>
              <a:defRPr/>
            </a:pPr>
            <a:r>
              <a:rPr lang="en-US" b="1" kern="0" dirty="0">
                <a:solidFill>
                  <a:srgbClr val="404041"/>
                </a:solidFill>
                <a:latin typeface="Arial Nova Cond Light" panose="020B0306020202020204" pitchFamily="34" charset="0"/>
                <a:ea typeface="MS PGothic" pitchFamily="34" charset="-128"/>
                <a:cs typeface="Arial" panose="020B0604020202020204" pitchFamily="34" charset="0"/>
              </a:rPr>
              <a:t>Project Kickoff</a:t>
            </a:r>
          </a:p>
        </p:txBody>
      </p:sp>
      <p:sp>
        <p:nvSpPr>
          <p:cNvPr id="6" name="Rectangle 5">
            <a:extLst>
              <a:ext uri="{FF2B5EF4-FFF2-40B4-BE49-F238E27FC236}">
                <a16:creationId xmlns:a16="http://schemas.microsoft.com/office/drawing/2014/main" id="{FA5750CA-E422-41CB-88ED-6DD46C279E83}"/>
              </a:ext>
            </a:extLst>
          </p:cNvPr>
          <p:cNvSpPr/>
          <p:nvPr/>
        </p:nvSpPr>
        <p:spPr>
          <a:xfrm>
            <a:off x="3531673" y="2369641"/>
            <a:ext cx="1942541" cy="962025"/>
          </a:xfrm>
          <a:prstGeom prst="rect">
            <a:avLst/>
          </a:prstGeom>
          <a:solidFill>
            <a:schemeClr val="accent4">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r>
              <a:rPr lang="en-US" b="1" kern="0" dirty="0">
                <a:solidFill>
                  <a:srgbClr val="404041"/>
                </a:solidFill>
                <a:latin typeface="Arial Nova Cond Light" panose="020B0306020202020204" pitchFamily="34" charset="0"/>
                <a:ea typeface="MS PGothic" pitchFamily="34" charset="-128"/>
                <a:cs typeface="Arial" panose="020B0604020202020204" pitchFamily="34" charset="0"/>
              </a:rPr>
              <a:t>Baseline Conditions Analysis</a:t>
            </a:r>
          </a:p>
        </p:txBody>
      </p:sp>
      <p:sp>
        <p:nvSpPr>
          <p:cNvPr id="7" name="Rectangle 6">
            <a:extLst>
              <a:ext uri="{FF2B5EF4-FFF2-40B4-BE49-F238E27FC236}">
                <a16:creationId xmlns:a16="http://schemas.microsoft.com/office/drawing/2014/main" id="{25A1DA35-D309-4AEF-8DD4-32A5302BFDAC}"/>
              </a:ext>
            </a:extLst>
          </p:cNvPr>
          <p:cNvSpPr/>
          <p:nvPr/>
        </p:nvSpPr>
        <p:spPr>
          <a:xfrm>
            <a:off x="5624512" y="2369641"/>
            <a:ext cx="1938943" cy="962025"/>
          </a:xfrm>
          <a:prstGeom prst="rect">
            <a:avLst/>
          </a:prstGeom>
          <a:solidFill>
            <a:schemeClr val="accent4">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ctr" fontAlgn="auto">
              <a:lnSpc>
                <a:spcPct val="100000"/>
              </a:lnSpc>
              <a:spcBef>
                <a:spcPts val="0"/>
              </a:spcBef>
              <a:spcAft>
                <a:spcPts val="0"/>
              </a:spcAft>
              <a:buClrTx/>
              <a:buSzTx/>
              <a:tabLst/>
              <a:defRPr/>
            </a:pPr>
            <a:r>
              <a:rPr lang="en-US" b="1" kern="0" dirty="0">
                <a:solidFill>
                  <a:srgbClr val="404041"/>
                </a:solidFill>
                <a:latin typeface="Arial Nova Cond Light" panose="020B0306020202020204" pitchFamily="34" charset="0"/>
                <a:ea typeface="MS PGothic" pitchFamily="34" charset="-128"/>
                <a:cs typeface="Arial" panose="020B0604020202020204" pitchFamily="34" charset="0"/>
              </a:rPr>
              <a:t>Recommendations Development</a:t>
            </a:r>
          </a:p>
        </p:txBody>
      </p:sp>
      <p:sp>
        <p:nvSpPr>
          <p:cNvPr id="8" name="Rectangle 7">
            <a:extLst>
              <a:ext uri="{FF2B5EF4-FFF2-40B4-BE49-F238E27FC236}">
                <a16:creationId xmlns:a16="http://schemas.microsoft.com/office/drawing/2014/main" id="{DC383D27-651E-41FF-A125-119FE4E03390}"/>
              </a:ext>
            </a:extLst>
          </p:cNvPr>
          <p:cNvSpPr/>
          <p:nvPr/>
        </p:nvSpPr>
        <p:spPr>
          <a:xfrm>
            <a:off x="7717351" y="2369641"/>
            <a:ext cx="1942541" cy="962025"/>
          </a:xfrm>
          <a:prstGeom prst="rect">
            <a:avLst/>
          </a:prstGeom>
          <a:solidFill>
            <a:schemeClr val="accent4">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r>
              <a:rPr lang="en-US" b="1" kern="0" dirty="0">
                <a:solidFill>
                  <a:srgbClr val="404041"/>
                </a:solidFill>
                <a:latin typeface="Arial Nova Cond Light" panose="020B0306020202020204" pitchFamily="34" charset="0"/>
                <a:ea typeface="MS PGothic" pitchFamily="34" charset="-128"/>
                <a:cs typeface="Arial" panose="020B0604020202020204" pitchFamily="34" charset="0"/>
              </a:rPr>
              <a:t>Plan Development </a:t>
            </a:r>
          </a:p>
        </p:txBody>
      </p:sp>
      <p:sp>
        <p:nvSpPr>
          <p:cNvPr id="9" name="Rectangle 8">
            <a:extLst>
              <a:ext uri="{FF2B5EF4-FFF2-40B4-BE49-F238E27FC236}">
                <a16:creationId xmlns:a16="http://schemas.microsoft.com/office/drawing/2014/main" id="{28077396-4736-4517-86C4-6CA4B376F71B}"/>
              </a:ext>
            </a:extLst>
          </p:cNvPr>
          <p:cNvSpPr/>
          <p:nvPr/>
        </p:nvSpPr>
        <p:spPr>
          <a:xfrm>
            <a:off x="9810188" y="2369640"/>
            <a:ext cx="1942541" cy="962025"/>
          </a:xfrm>
          <a:prstGeom prst="rect">
            <a:avLst/>
          </a:prstGeom>
          <a:solidFill>
            <a:schemeClr val="accent4">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ctr" fontAlgn="auto">
              <a:lnSpc>
                <a:spcPct val="100000"/>
              </a:lnSpc>
              <a:spcBef>
                <a:spcPts val="0"/>
              </a:spcBef>
              <a:spcAft>
                <a:spcPts val="0"/>
              </a:spcAft>
              <a:buClrTx/>
              <a:buSzTx/>
              <a:tabLst/>
              <a:defRPr/>
            </a:pPr>
            <a:r>
              <a:rPr lang="en-US" b="1" kern="0" dirty="0">
                <a:solidFill>
                  <a:srgbClr val="404041"/>
                </a:solidFill>
                <a:latin typeface="Arial Nova Cond Light" panose="020B0306020202020204" pitchFamily="34" charset="0"/>
                <a:ea typeface="MS PGothic" pitchFamily="34" charset="-128"/>
                <a:cs typeface="Arial" panose="020B0604020202020204" pitchFamily="34" charset="0"/>
              </a:rPr>
              <a:t>Presentations and Adoption Efforts</a:t>
            </a:r>
          </a:p>
        </p:txBody>
      </p:sp>
      <p:sp>
        <p:nvSpPr>
          <p:cNvPr id="10" name="TextBox 9">
            <a:extLst>
              <a:ext uri="{FF2B5EF4-FFF2-40B4-BE49-F238E27FC236}">
                <a16:creationId xmlns:a16="http://schemas.microsoft.com/office/drawing/2014/main" id="{B81002E1-DB16-4FDF-93E4-23815129E486}"/>
              </a:ext>
            </a:extLst>
          </p:cNvPr>
          <p:cNvSpPr txBox="1"/>
          <p:nvPr/>
        </p:nvSpPr>
        <p:spPr>
          <a:xfrm>
            <a:off x="1438834" y="2087066"/>
            <a:ext cx="1942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1"/>
                </a:solidFill>
                <a:effectLst/>
                <a:uLnTx/>
                <a:uFillTx/>
                <a:latin typeface="Arial Nova"/>
                <a:ea typeface="+mn-ea"/>
                <a:cs typeface="+mn-cs"/>
              </a:rPr>
              <a:t>March – April ‘22</a:t>
            </a:r>
          </a:p>
        </p:txBody>
      </p:sp>
      <p:sp>
        <p:nvSpPr>
          <p:cNvPr id="11" name="TextBox 10">
            <a:extLst>
              <a:ext uri="{FF2B5EF4-FFF2-40B4-BE49-F238E27FC236}">
                <a16:creationId xmlns:a16="http://schemas.microsoft.com/office/drawing/2014/main" id="{D0286582-5584-459A-905E-2BB107BD2CBB}"/>
              </a:ext>
            </a:extLst>
          </p:cNvPr>
          <p:cNvSpPr txBox="1"/>
          <p:nvPr/>
        </p:nvSpPr>
        <p:spPr>
          <a:xfrm>
            <a:off x="3531671" y="2080815"/>
            <a:ext cx="1942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1"/>
                </a:solidFill>
                <a:effectLst/>
                <a:uLnTx/>
                <a:uFillTx/>
                <a:latin typeface="Arial Nova"/>
                <a:ea typeface="+mn-ea"/>
                <a:cs typeface="+mn-cs"/>
              </a:rPr>
              <a:t>May – Dec ‘22</a:t>
            </a:r>
          </a:p>
        </p:txBody>
      </p:sp>
      <p:sp>
        <p:nvSpPr>
          <p:cNvPr id="12" name="TextBox 11">
            <a:extLst>
              <a:ext uri="{FF2B5EF4-FFF2-40B4-BE49-F238E27FC236}">
                <a16:creationId xmlns:a16="http://schemas.microsoft.com/office/drawing/2014/main" id="{1E24F81F-BB28-499A-9B01-42E8011A9CF5}"/>
              </a:ext>
            </a:extLst>
          </p:cNvPr>
          <p:cNvSpPr txBox="1"/>
          <p:nvPr/>
        </p:nvSpPr>
        <p:spPr>
          <a:xfrm>
            <a:off x="5624510" y="2061864"/>
            <a:ext cx="1942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404041"/>
                </a:solidFill>
                <a:latin typeface="Arial Nova"/>
              </a:rPr>
              <a:t>Jan</a:t>
            </a:r>
            <a:r>
              <a:rPr kumimoji="0" lang="en-US" sz="1400" b="0" i="0" u="none" strike="noStrike" kern="1200" cap="none" spc="0" normalizeH="0" baseline="0" noProof="0" dirty="0">
                <a:ln>
                  <a:noFill/>
                </a:ln>
                <a:solidFill>
                  <a:srgbClr val="404041"/>
                </a:solidFill>
                <a:effectLst/>
                <a:uLnTx/>
                <a:uFillTx/>
                <a:latin typeface="Arial Nova"/>
                <a:ea typeface="+mn-ea"/>
                <a:cs typeface="+mn-cs"/>
              </a:rPr>
              <a:t>  – June ‘23</a:t>
            </a:r>
          </a:p>
        </p:txBody>
      </p:sp>
      <p:sp>
        <p:nvSpPr>
          <p:cNvPr id="13" name="TextBox 12">
            <a:extLst>
              <a:ext uri="{FF2B5EF4-FFF2-40B4-BE49-F238E27FC236}">
                <a16:creationId xmlns:a16="http://schemas.microsoft.com/office/drawing/2014/main" id="{91081FF8-A558-4E34-9601-B342DC43076B}"/>
              </a:ext>
            </a:extLst>
          </p:cNvPr>
          <p:cNvSpPr txBox="1"/>
          <p:nvPr/>
        </p:nvSpPr>
        <p:spPr>
          <a:xfrm>
            <a:off x="7717347" y="2061864"/>
            <a:ext cx="1942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1"/>
                </a:solidFill>
                <a:effectLst/>
                <a:uLnTx/>
                <a:uFillTx/>
                <a:latin typeface="Arial Nova"/>
                <a:ea typeface="+mn-ea"/>
                <a:cs typeface="+mn-cs"/>
              </a:rPr>
              <a:t>July – Sept ‘23</a:t>
            </a:r>
          </a:p>
        </p:txBody>
      </p:sp>
      <p:sp>
        <p:nvSpPr>
          <p:cNvPr id="14" name="TextBox 13">
            <a:extLst>
              <a:ext uri="{FF2B5EF4-FFF2-40B4-BE49-F238E27FC236}">
                <a16:creationId xmlns:a16="http://schemas.microsoft.com/office/drawing/2014/main" id="{EA18C66C-A63E-48D7-B894-0C1D17722A11}"/>
              </a:ext>
            </a:extLst>
          </p:cNvPr>
          <p:cNvSpPr txBox="1"/>
          <p:nvPr/>
        </p:nvSpPr>
        <p:spPr>
          <a:xfrm>
            <a:off x="9810187" y="2066725"/>
            <a:ext cx="1942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404041"/>
                </a:solidFill>
                <a:latin typeface="Arial Nova"/>
              </a:rPr>
              <a:t>Oct - Nov</a:t>
            </a:r>
            <a:r>
              <a:rPr kumimoji="0" lang="en-US" sz="1400" b="0" i="0" u="none" strike="noStrike" kern="1200" cap="none" spc="0" normalizeH="0" baseline="0" noProof="0" dirty="0">
                <a:ln>
                  <a:noFill/>
                </a:ln>
                <a:solidFill>
                  <a:srgbClr val="404041"/>
                </a:solidFill>
                <a:effectLst/>
                <a:uLnTx/>
                <a:uFillTx/>
                <a:latin typeface="Arial Nova"/>
                <a:ea typeface="+mn-ea"/>
                <a:cs typeface="+mn-cs"/>
              </a:rPr>
              <a:t> ‘23</a:t>
            </a:r>
          </a:p>
        </p:txBody>
      </p:sp>
      <p:sp>
        <p:nvSpPr>
          <p:cNvPr id="15" name="Content Placeholder 3">
            <a:extLst>
              <a:ext uri="{FF2B5EF4-FFF2-40B4-BE49-F238E27FC236}">
                <a16:creationId xmlns:a16="http://schemas.microsoft.com/office/drawing/2014/main" id="{E704A2A3-F04A-4F8F-9C7F-5C28930B672A}"/>
              </a:ext>
            </a:extLst>
          </p:cNvPr>
          <p:cNvSpPr txBox="1">
            <a:spLocks/>
          </p:cNvSpPr>
          <p:nvPr/>
        </p:nvSpPr>
        <p:spPr>
          <a:xfrm>
            <a:off x="3531671" y="3537111"/>
            <a:ext cx="2053690" cy="1637852"/>
          </a:xfrm>
          <a:prstGeom prst="roundRect">
            <a:avLst>
              <a:gd name="adj" fmla="val 0"/>
            </a:avLst>
          </a:prstGeom>
          <a:solidFill>
            <a:schemeClr val="accent6">
              <a:lumMod val="20000"/>
              <a:lumOff val="80000"/>
            </a:schemeClr>
          </a:solidFill>
          <a:ln w="22225">
            <a:solidFill>
              <a:schemeClr val="accent6"/>
            </a:solidFill>
          </a:ln>
        </p:spPr>
        <p:txBody>
          <a:bodyPr lIns="137160" tIns="137160" rIns="182880" bIns="91440" anchor="ctr"/>
          <a:lstStyle>
            <a:lvl1pPr marL="457200" indent="-457200" algn="l" rtl="0" eaLnBrk="0" fontAlgn="base" hangingPunct="0">
              <a:lnSpc>
                <a:spcPts val="3400"/>
              </a:lnSpc>
              <a:spcBef>
                <a:spcPts val="1800"/>
              </a:spcBef>
              <a:spcAft>
                <a:spcPct val="0"/>
              </a:spcAft>
              <a:buClr>
                <a:srgbClr val="DE2A00"/>
              </a:buClr>
              <a:buSzPct val="100000"/>
              <a:buFont typeface="+mj-lt"/>
              <a:buAutoNum type="arabicPeriod"/>
              <a:defRPr sz="3200" b="1">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1pPr>
            <a:lvl2pPr marL="731520" indent="-274320" algn="l" rtl="0" eaLnBrk="0" fontAlgn="base" hangingPunct="0">
              <a:lnSpc>
                <a:spcPct val="110000"/>
              </a:lnSpc>
              <a:spcBef>
                <a:spcPct val="20000"/>
              </a:spcBef>
              <a:spcAft>
                <a:spcPct val="0"/>
              </a:spcAft>
              <a:buClr>
                <a:srgbClr val="D5371D"/>
              </a:buClr>
              <a:buFont typeface="Arial" pitchFamily="34" charset="0"/>
              <a:buChar char="•"/>
              <a:defRPr sz="3000" i="1" baseline="0">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2pPr>
            <a:lvl3pPr marL="1333500" indent="-419100" algn="l" rtl="0" eaLnBrk="0" fontAlgn="base" hangingPunct="0">
              <a:spcBef>
                <a:spcPct val="20000"/>
              </a:spcBef>
              <a:spcAft>
                <a:spcPct val="0"/>
              </a:spcAft>
              <a:buFont typeface="Times" pitchFamily="18" charset="0"/>
              <a:buChar char="•"/>
              <a:defRPr sz="2000" baseline="0">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3pPr>
            <a:lvl4pPr marL="1752600" indent="-381000" algn="l" rtl="0" eaLnBrk="0" fontAlgn="base" hangingPunct="0">
              <a:spcBef>
                <a:spcPct val="20000"/>
              </a:spcBef>
              <a:spcAft>
                <a:spcPct val="0"/>
              </a:spcAft>
              <a:buFont typeface="Times" pitchFamily="18" charset="0"/>
              <a:buAutoNum type="alphaLcParenR"/>
              <a:defRPr sz="2000" baseline="0">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4pPr>
            <a:lvl5pPr marL="2209800" indent="-381000" algn="l" rtl="0" eaLnBrk="0" fontAlgn="base" hangingPunct="0">
              <a:spcBef>
                <a:spcPct val="20000"/>
              </a:spcBef>
              <a:spcAft>
                <a:spcPct val="0"/>
              </a:spcAft>
              <a:buChar char="»"/>
              <a:defRPr sz="2000" i="1" baseline="0">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5pPr>
            <a:lvl6pPr marL="2667000" indent="-381000" algn="l" rtl="0" fontAlgn="base">
              <a:spcBef>
                <a:spcPct val="20000"/>
              </a:spcBef>
              <a:spcAft>
                <a:spcPct val="0"/>
              </a:spcAft>
              <a:buChar char="»"/>
              <a:defRPr sz="2000" i="1">
                <a:solidFill>
                  <a:srgbClr val="7A223D"/>
                </a:solidFill>
                <a:latin typeface="Adobe Caslon Pro" pitchFamily="18" charset="0"/>
              </a:defRPr>
            </a:lvl6pPr>
            <a:lvl7pPr marL="3124200" indent="-381000" algn="l" rtl="0" fontAlgn="base">
              <a:spcBef>
                <a:spcPct val="20000"/>
              </a:spcBef>
              <a:spcAft>
                <a:spcPct val="0"/>
              </a:spcAft>
              <a:buChar char="»"/>
              <a:defRPr sz="2000" i="1">
                <a:solidFill>
                  <a:srgbClr val="7A223D"/>
                </a:solidFill>
                <a:latin typeface="Adobe Caslon Pro" pitchFamily="18" charset="0"/>
              </a:defRPr>
            </a:lvl7pPr>
            <a:lvl8pPr marL="3581400" indent="-381000" algn="l" rtl="0" fontAlgn="base">
              <a:spcBef>
                <a:spcPct val="20000"/>
              </a:spcBef>
              <a:spcAft>
                <a:spcPct val="0"/>
              </a:spcAft>
              <a:buChar char="»"/>
              <a:defRPr sz="2000" i="1">
                <a:solidFill>
                  <a:srgbClr val="7A223D"/>
                </a:solidFill>
                <a:latin typeface="Adobe Caslon Pro" pitchFamily="18" charset="0"/>
              </a:defRPr>
            </a:lvl8pPr>
            <a:lvl9pPr marL="4038600" indent="-381000" algn="l" rtl="0" fontAlgn="base">
              <a:spcBef>
                <a:spcPct val="20000"/>
              </a:spcBef>
              <a:spcAft>
                <a:spcPct val="0"/>
              </a:spcAft>
              <a:buChar char="»"/>
              <a:defRPr sz="2000" i="1">
                <a:solidFill>
                  <a:srgbClr val="7A223D"/>
                </a:solidFill>
                <a:latin typeface="Adobe Caslon Pro" pitchFamily="18" charset="0"/>
              </a:defRPr>
            </a:lvl9pPr>
          </a:lstStyle>
          <a:p>
            <a:pPr marL="0" marR="0" lvl="0" indent="0" algn="ctr" defTabSz="914400" rtl="0" eaLnBrk="0" fontAlgn="base" latinLnBrk="0" hangingPunct="0">
              <a:lnSpc>
                <a:spcPct val="90000"/>
              </a:lnSpc>
              <a:spcBef>
                <a:spcPts val="2400"/>
              </a:spcBef>
              <a:spcAft>
                <a:spcPct val="0"/>
              </a:spcAft>
              <a:buClr>
                <a:srgbClr val="DE2A00"/>
              </a:buClr>
              <a:buSzPct val="100000"/>
              <a:buFont typeface="+mj-lt"/>
              <a:buNone/>
              <a:tabLst/>
              <a:defRPr/>
            </a:pPr>
            <a:r>
              <a:rPr kumimoji="0" lang="en-US" altLang="en-US" sz="1800" b="1" i="0" u="none" strike="noStrike" kern="0" cap="none" spc="0" normalizeH="0" baseline="0" noProof="0" dirty="0">
                <a:ln>
                  <a:noFill/>
                </a:ln>
                <a:solidFill>
                  <a:srgbClr val="404041"/>
                </a:solidFill>
                <a:effectLst/>
                <a:uLnTx/>
                <a:uFillTx/>
                <a:latin typeface="Arial Nova Cond Light" panose="020B0306020202020204" pitchFamily="34" charset="0"/>
                <a:ea typeface="MS PGothic" pitchFamily="34" charset="-128"/>
                <a:cs typeface="Arial" panose="020B0604020202020204" pitchFamily="34" charset="0"/>
              </a:rPr>
              <a:t>Discover</a:t>
            </a:r>
            <a:endParaRPr kumimoji="0" lang="en-US" altLang="en-US" sz="1200" b="1" i="0" u="none" strike="noStrike" kern="1200" cap="none" spc="0" normalizeH="0" baseline="0" noProof="0" dirty="0">
              <a:ln>
                <a:noFill/>
              </a:ln>
              <a:solidFill>
                <a:srgbClr val="404041"/>
              </a:solidFill>
              <a:effectLst/>
              <a:uLnTx/>
              <a:uFillTx/>
              <a:latin typeface="Arial Nova Cond Light" panose="020B0306020202020204" pitchFamily="34" charset="0"/>
              <a:ea typeface="MS PGothic" pitchFamily="34" charset="-128"/>
              <a:cs typeface="Arial" panose="020B0604020202020204" pitchFamily="34" charset="0"/>
            </a:endParaRPr>
          </a:p>
          <a:p>
            <a:pPr marL="0" marR="0" lvl="0" indent="0" algn="ctr" defTabSz="914400" rtl="0" eaLnBrk="0" fontAlgn="base" latinLnBrk="0" hangingPunct="0">
              <a:lnSpc>
                <a:spcPct val="90000"/>
              </a:lnSpc>
              <a:spcBef>
                <a:spcPts val="600"/>
              </a:spcBef>
              <a:spcAft>
                <a:spcPct val="0"/>
              </a:spcAft>
              <a:buClr>
                <a:srgbClr val="DE2A00"/>
              </a:buClr>
              <a:buSzPct val="100000"/>
              <a:buFont typeface="+mj-lt"/>
              <a:buNone/>
              <a:tabLst/>
              <a:defRPr/>
            </a:pPr>
            <a:r>
              <a:rPr kumimoji="0" lang="en-US" altLang="en-US" sz="1400" b="0" i="0" u="none" strike="noStrike" kern="1200" cap="none" spc="0" normalizeH="0" baseline="0" noProof="0" dirty="0">
                <a:ln>
                  <a:noFill/>
                </a:ln>
                <a:solidFill>
                  <a:srgbClr val="404041"/>
                </a:solidFill>
                <a:effectLst/>
                <a:uLnTx/>
                <a:uFillTx/>
                <a:latin typeface="Arial Nova Cond Light" panose="020B0306020202020204" pitchFamily="34" charset="0"/>
                <a:ea typeface="MS PGothic" pitchFamily="34" charset="-128"/>
                <a:cs typeface="Arial" panose="020B0604020202020204" pitchFamily="34" charset="0"/>
              </a:rPr>
              <a:t>May – August 2022</a:t>
            </a:r>
          </a:p>
        </p:txBody>
      </p:sp>
      <p:sp>
        <p:nvSpPr>
          <p:cNvPr id="16" name="Content Placeholder 3">
            <a:extLst>
              <a:ext uri="{FF2B5EF4-FFF2-40B4-BE49-F238E27FC236}">
                <a16:creationId xmlns:a16="http://schemas.microsoft.com/office/drawing/2014/main" id="{257DDDAA-9B7C-48DD-959A-224456791A34}"/>
              </a:ext>
            </a:extLst>
          </p:cNvPr>
          <p:cNvSpPr txBox="1">
            <a:spLocks/>
          </p:cNvSpPr>
          <p:nvPr/>
        </p:nvSpPr>
        <p:spPr>
          <a:xfrm>
            <a:off x="5565787" y="3537949"/>
            <a:ext cx="2092838" cy="1637852"/>
          </a:xfrm>
          <a:prstGeom prst="roundRect">
            <a:avLst>
              <a:gd name="adj" fmla="val 0"/>
            </a:avLst>
          </a:prstGeom>
          <a:solidFill>
            <a:schemeClr val="accent6">
              <a:lumMod val="20000"/>
              <a:lumOff val="80000"/>
            </a:schemeClr>
          </a:solidFill>
          <a:ln w="22225">
            <a:solidFill>
              <a:schemeClr val="accent6"/>
            </a:solidFill>
          </a:ln>
        </p:spPr>
        <p:txBody>
          <a:bodyPr lIns="137160" tIns="137160" rIns="182880" bIns="91440" anchor="ctr"/>
          <a:lstStyle>
            <a:lvl1pPr marL="457200" indent="-457200" algn="l" rtl="0" eaLnBrk="0" fontAlgn="base" hangingPunct="0">
              <a:lnSpc>
                <a:spcPts val="3400"/>
              </a:lnSpc>
              <a:spcBef>
                <a:spcPts val="1800"/>
              </a:spcBef>
              <a:spcAft>
                <a:spcPct val="0"/>
              </a:spcAft>
              <a:buClr>
                <a:srgbClr val="DE2A00"/>
              </a:buClr>
              <a:buSzPct val="100000"/>
              <a:buFont typeface="+mj-lt"/>
              <a:buAutoNum type="arabicPeriod"/>
              <a:defRPr sz="3200" b="1">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1pPr>
            <a:lvl2pPr marL="731520" indent="-274320" algn="l" rtl="0" eaLnBrk="0" fontAlgn="base" hangingPunct="0">
              <a:lnSpc>
                <a:spcPct val="110000"/>
              </a:lnSpc>
              <a:spcBef>
                <a:spcPct val="20000"/>
              </a:spcBef>
              <a:spcAft>
                <a:spcPct val="0"/>
              </a:spcAft>
              <a:buClr>
                <a:srgbClr val="D5371D"/>
              </a:buClr>
              <a:buFont typeface="Arial" pitchFamily="34" charset="0"/>
              <a:buChar char="•"/>
              <a:defRPr sz="3000" i="1" baseline="0">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2pPr>
            <a:lvl3pPr marL="1333500" indent="-419100" algn="l" rtl="0" eaLnBrk="0" fontAlgn="base" hangingPunct="0">
              <a:spcBef>
                <a:spcPct val="20000"/>
              </a:spcBef>
              <a:spcAft>
                <a:spcPct val="0"/>
              </a:spcAft>
              <a:buFont typeface="Times" pitchFamily="18" charset="0"/>
              <a:buChar char="•"/>
              <a:defRPr sz="2000" baseline="0">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3pPr>
            <a:lvl4pPr marL="1752600" indent="-381000" algn="l" rtl="0" eaLnBrk="0" fontAlgn="base" hangingPunct="0">
              <a:spcBef>
                <a:spcPct val="20000"/>
              </a:spcBef>
              <a:spcAft>
                <a:spcPct val="0"/>
              </a:spcAft>
              <a:buFont typeface="Times" pitchFamily="18" charset="0"/>
              <a:buAutoNum type="alphaLcParenR"/>
              <a:defRPr sz="2000" baseline="0">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4pPr>
            <a:lvl5pPr marL="2209800" indent="-381000" algn="l" rtl="0" eaLnBrk="0" fontAlgn="base" hangingPunct="0">
              <a:spcBef>
                <a:spcPct val="20000"/>
              </a:spcBef>
              <a:spcAft>
                <a:spcPct val="0"/>
              </a:spcAft>
              <a:buChar char="»"/>
              <a:defRPr sz="2000" i="1" baseline="0">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5pPr>
            <a:lvl6pPr marL="2667000" indent="-381000" algn="l" rtl="0" fontAlgn="base">
              <a:spcBef>
                <a:spcPct val="20000"/>
              </a:spcBef>
              <a:spcAft>
                <a:spcPct val="0"/>
              </a:spcAft>
              <a:buChar char="»"/>
              <a:defRPr sz="2000" i="1">
                <a:solidFill>
                  <a:srgbClr val="7A223D"/>
                </a:solidFill>
                <a:latin typeface="Adobe Caslon Pro" pitchFamily="18" charset="0"/>
              </a:defRPr>
            </a:lvl6pPr>
            <a:lvl7pPr marL="3124200" indent="-381000" algn="l" rtl="0" fontAlgn="base">
              <a:spcBef>
                <a:spcPct val="20000"/>
              </a:spcBef>
              <a:spcAft>
                <a:spcPct val="0"/>
              </a:spcAft>
              <a:buChar char="»"/>
              <a:defRPr sz="2000" i="1">
                <a:solidFill>
                  <a:srgbClr val="7A223D"/>
                </a:solidFill>
                <a:latin typeface="Adobe Caslon Pro" pitchFamily="18" charset="0"/>
              </a:defRPr>
            </a:lvl7pPr>
            <a:lvl8pPr marL="3581400" indent="-381000" algn="l" rtl="0" fontAlgn="base">
              <a:spcBef>
                <a:spcPct val="20000"/>
              </a:spcBef>
              <a:spcAft>
                <a:spcPct val="0"/>
              </a:spcAft>
              <a:buChar char="»"/>
              <a:defRPr sz="2000" i="1">
                <a:solidFill>
                  <a:srgbClr val="7A223D"/>
                </a:solidFill>
                <a:latin typeface="Adobe Caslon Pro" pitchFamily="18" charset="0"/>
              </a:defRPr>
            </a:lvl8pPr>
            <a:lvl9pPr marL="4038600" indent="-381000" algn="l" rtl="0" fontAlgn="base">
              <a:spcBef>
                <a:spcPct val="20000"/>
              </a:spcBef>
              <a:spcAft>
                <a:spcPct val="0"/>
              </a:spcAft>
              <a:buChar char="»"/>
              <a:defRPr sz="2000" i="1">
                <a:solidFill>
                  <a:srgbClr val="7A223D"/>
                </a:solidFill>
                <a:latin typeface="Adobe Caslon Pro" pitchFamily="18" charset="0"/>
              </a:defRPr>
            </a:lvl9pPr>
          </a:lstStyle>
          <a:p>
            <a:pPr marL="0" marR="0" lvl="0" indent="0" algn="ctr" defTabSz="914400" rtl="0" eaLnBrk="0" fontAlgn="base" latinLnBrk="0" hangingPunct="0">
              <a:lnSpc>
                <a:spcPct val="90000"/>
              </a:lnSpc>
              <a:spcBef>
                <a:spcPts val="2400"/>
              </a:spcBef>
              <a:spcAft>
                <a:spcPct val="0"/>
              </a:spcAft>
              <a:buClr>
                <a:srgbClr val="DE2A00"/>
              </a:buClr>
              <a:buSzPct val="100000"/>
              <a:buFont typeface="+mj-lt"/>
              <a:buNone/>
              <a:tabLst/>
              <a:defRPr/>
            </a:pPr>
            <a:r>
              <a:rPr kumimoji="0" lang="en-US" altLang="en-US" sz="1800" b="1" i="0" u="none" strike="noStrike" kern="0" cap="none" spc="0" normalizeH="0" baseline="0" noProof="0" dirty="0">
                <a:ln>
                  <a:noFill/>
                </a:ln>
                <a:solidFill>
                  <a:srgbClr val="404041"/>
                </a:solidFill>
                <a:effectLst/>
                <a:uLnTx/>
                <a:uFillTx/>
                <a:latin typeface="Arial Nova Cond Light" panose="020B0306020202020204" pitchFamily="34" charset="0"/>
                <a:ea typeface="MS PGothic" pitchFamily="34" charset="-128"/>
                <a:cs typeface="Arial" panose="020B0604020202020204" pitchFamily="34" charset="0"/>
              </a:rPr>
              <a:t>Involve</a:t>
            </a:r>
          </a:p>
          <a:p>
            <a:pPr marL="0" marR="0" lvl="0" indent="0" algn="ctr" defTabSz="914400" rtl="0" eaLnBrk="0" fontAlgn="base" latinLnBrk="0" hangingPunct="0">
              <a:lnSpc>
                <a:spcPct val="90000"/>
              </a:lnSpc>
              <a:spcBef>
                <a:spcPts val="600"/>
              </a:spcBef>
              <a:spcAft>
                <a:spcPct val="0"/>
              </a:spcAft>
              <a:buClr>
                <a:srgbClr val="DE2A00"/>
              </a:buClr>
              <a:buSzPct val="100000"/>
              <a:buFont typeface="+mj-lt"/>
              <a:buNone/>
              <a:tabLst/>
              <a:defRPr/>
            </a:pPr>
            <a:r>
              <a:rPr kumimoji="0" lang="en-US" altLang="en-US" sz="1400" b="0" i="0" u="none" strike="noStrike" kern="1200" cap="none" spc="0" normalizeH="0" baseline="0" noProof="0" dirty="0">
                <a:ln>
                  <a:noFill/>
                </a:ln>
                <a:solidFill>
                  <a:srgbClr val="404041"/>
                </a:solidFill>
                <a:effectLst/>
                <a:uLnTx/>
                <a:uFillTx/>
                <a:latin typeface="Arial Nova Cond Light" panose="020B0306020202020204" pitchFamily="34" charset="0"/>
                <a:ea typeface="MS PGothic" pitchFamily="34" charset="-128"/>
                <a:cs typeface="Arial" panose="020B0604020202020204" pitchFamily="34" charset="0"/>
              </a:rPr>
              <a:t>September 2022 – </a:t>
            </a:r>
            <a:br>
              <a:rPr kumimoji="0" lang="en-US" altLang="en-US" sz="1400" b="0" i="0" u="none" strike="noStrike" kern="1200" cap="none" spc="0" normalizeH="0" baseline="0" noProof="0" dirty="0">
                <a:ln>
                  <a:noFill/>
                </a:ln>
                <a:solidFill>
                  <a:srgbClr val="404041"/>
                </a:solidFill>
                <a:effectLst/>
                <a:uLnTx/>
                <a:uFillTx/>
                <a:latin typeface="Arial Nova Cond Light" panose="020B0306020202020204" pitchFamily="34" charset="0"/>
                <a:ea typeface="MS PGothic" pitchFamily="34" charset="-128"/>
                <a:cs typeface="Arial" panose="020B0604020202020204" pitchFamily="34" charset="0"/>
              </a:rPr>
            </a:br>
            <a:r>
              <a:rPr kumimoji="0" lang="en-US" altLang="en-US" sz="1400" b="0" i="0" u="none" strike="noStrike" kern="1200" cap="none" spc="0" normalizeH="0" baseline="0" noProof="0" dirty="0">
                <a:ln>
                  <a:noFill/>
                </a:ln>
                <a:solidFill>
                  <a:srgbClr val="404041"/>
                </a:solidFill>
                <a:effectLst/>
                <a:uLnTx/>
                <a:uFillTx/>
                <a:latin typeface="Arial Nova Cond Light" panose="020B0306020202020204" pitchFamily="34" charset="0"/>
                <a:ea typeface="MS PGothic" pitchFamily="34" charset="-128"/>
                <a:cs typeface="Arial" panose="020B0604020202020204" pitchFamily="34" charset="0"/>
              </a:rPr>
              <a:t>July 2023</a:t>
            </a:r>
          </a:p>
        </p:txBody>
      </p:sp>
      <p:sp>
        <p:nvSpPr>
          <p:cNvPr id="17" name="Content Placeholder 3">
            <a:extLst>
              <a:ext uri="{FF2B5EF4-FFF2-40B4-BE49-F238E27FC236}">
                <a16:creationId xmlns:a16="http://schemas.microsoft.com/office/drawing/2014/main" id="{A2B93BD4-0223-4291-B465-1ACF9C1C0D9F}"/>
              </a:ext>
            </a:extLst>
          </p:cNvPr>
          <p:cNvSpPr txBox="1">
            <a:spLocks/>
          </p:cNvSpPr>
          <p:nvPr/>
        </p:nvSpPr>
        <p:spPr>
          <a:xfrm>
            <a:off x="7639050" y="3537949"/>
            <a:ext cx="3218003" cy="1637014"/>
          </a:xfrm>
          <a:prstGeom prst="roundRect">
            <a:avLst>
              <a:gd name="adj" fmla="val 0"/>
            </a:avLst>
          </a:prstGeom>
          <a:solidFill>
            <a:schemeClr val="accent6">
              <a:lumMod val="20000"/>
              <a:lumOff val="80000"/>
            </a:schemeClr>
          </a:solidFill>
          <a:ln w="22225">
            <a:solidFill>
              <a:schemeClr val="accent6"/>
            </a:solidFill>
          </a:ln>
        </p:spPr>
        <p:txBody>
          <a:bodyPr lIns="137160" tIns="137160" rIns="182880" bIns="91440" anchor="ctr"/>
          <a:lstStyle>
            <a:lvl1pPr marL="457200" indent="-457200" algn="l" rtl="0" eaLnBrk="0" fontAlgn="base" hangingPunct="0">
              <a:lnSpc>
                <a:spcPts val="3400"/>
              </a:lnSpc>
              <a:spcBef>
                <a:spcPts val="1800"/>
              </a:spcBef>
              <a:spcAft>
                <a:spcPct val="0"/>
              </a:spcAft>
              <a:buClr>
                <a:srgbClr val="DE2A00"/>
              </a:buClr>
              <a:buSzPct val="100000"/>
              <a:buFont typeface="+mj-lt"/>
              <a:buAutoNum type="arabicPeriod"/>
              <a:defRPr sz="3200" b="1">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1pPr>
            <a:lvl2pPr marL="731520" indent="-274320" algn="l" rtl="0" eaLnBrk="0" fontAlgn="base" hangingPunct="0">
              <a:lnSpc>
                <a:spcPct val="110000"/>
              </a:lnSpc>
              <a:spcBef>
                <a:spcPct val="20000"/>
              </a:spcBef>
              <a:spcAft>
                <a:spcPct val="0"/>
              </a:spcAft>
              <a:buClr>
                <a:srgbClr val="D5371D"/>
              </a:buClr>
              <a:buFont typeface="Arial" pitchFamily="34" charset="0"/>
              <a:buChar char="•"/>
              <a:defRPr sz="3000" i="1" baseline="0">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2pPr>
            <a:lvl3pPr marL="1333500" indent="-419100" algn="l" rtl="0" eaLnBrk="0" fontAlgn="base" hangingPunct="0">
              <a:spcBef>
                <a:spcPct val="20000"/>
              </a:spcBef>
              <a:spcAft>
                <a:spcPct val="0"/>
              </a:spcAft>
              <a:buFont typeface="Times" pitchFamily="18" charset="0"/>
              <a:buChar char="•"/>
              <a:defRPr sz="2000" baseline="0">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3pPr>
            <a:lvl4pPr marL="1752600" indent="-381000" algn="l" rtl="0" eaLnBrk="0" fontAlgn="base" hangingPunct="0">
              <a:spcBef>
                <a:spcPct val="20000"/>
              </a:spcBef>
              <a:spcAft>
                <a:spcPct val="0"/>
              </a:spcAft>
              <a:buFont typeface="Times" pitchFamily="18" charset="0"/>
              <a:buAutoNum type="alphaLcParenR"/>
              <a:defRPr sz="2000" baseline="0">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4pPr>
            <a:lvl5pPr marL="2209800" indent="-381000" algn="l" rtl="0" eaLnBrk="0" fontAlgn="base" hangingPunct="0">
              <a:spcBef>
                <a:spcPct val="20000"/>
              </a:spcBef>
              <a:spcAft>
                <a:spcPct val="0"/>
              </a:spcAft>
              <a:buChar char="»"/>
              <a:defRPr sz="2000" i="1" baseline="0">
                <a:solidFill>
                  <a:schemeClr val="tx2">
                    <a:lumMod val="75000"/>
                    <a:lumOff val="25000"/>
                  </a:schemeClr>
                </a:solidFill>
                <a:latin typeface="Arial" panose="020B0604020202020204" pitchFamily="34" charset="0"/>
                <a:ea typeface="MS PGothic" pitchFamily="34" charset="-128"/>
                <a:cs typeface="Arial" panose="020B0604020202020204" pitchFamily="34" charset="0"/>
              </a:defRPr>
            </a:lvl5pPr>
            <a:lvl6pPr marL="2667000" indent="-381000" algn="l" rtl="0" fontAlgn="base">
              <a:spcBef>
                <a:spcPct val="20000"/>
              </a:spcBef>
              <a:spcAft>
                <a:spcPct val="0"/>
              </a:spcAft>
              <a:buChar char="»"/>
              <a:defRPr sz="2000" i="1">
                <a:solidFill>
                  <a:srgbClr val="7A223D"/>
                </a:solidFill>
                <a:latin typeface="Adobe Caslon Pro" pitchFamily="18" charset="0"/>
              </a:defRPr>
            </a:lvl6pPr>
            <a:lvl7pPr marL="3124200" indent="-381000" algn="l" rtl="0" fontAlgn="base">
              <a:spcBef>
                <a:spcPct val="20000"/>
              </a:spcBef>
              <a:spcAft>
                <a:spcPct val="0"/>
              </a:spcAft>
              <a:buChar char="»"/>
              <a:defRPr sz="2000" i="1">
                <a:solidFill>
                  <a:srgbClr val="7A223D"/>
                </a:solidFill>
                <a:latin typeface="Adobe Caslon Pro" pitchFamily="18" charset="0"/>
              </a:defRPr>
            </a:lvl7pPr>
            <a:lvl8pPr marL="3581400" indent="-381000" algn="l" rtl="0" fontAlgn="base">
              <a:spcBef>
                <a:spcPct val="20000"/>
              </a:spcBef>
              <a:spcAft>
                <a:spcPct val="0"/>
              </a:spcAft>
              <a:buChar char="»"/>
              <a:defRPr sz="2000" i="1">
                <a:solidFill>
                  <a:srgbClr val="7A223D"/>
                </a:solidFill>
                <a:latin typeface="Adobe Caslon Pro" pitchFamily="18" charset="0"/>
              </a:defRPr>
            </a:lvl8pPr>
            <a:lvl9pPr marL="4038600" indent="-381000" algn="l" rtl="0" fontAlgn="base">
              <a:spcBef>
                <a:spcPct val="20000"/>
              </a:spcBef>
              <a:spcAft>
                <a:spcPct val="0"/>
              </a:spcAft>
              <a:buChar char="»"/>
              <a:defRPr sz="2000" i="1">
                <a:solidFill>
                  <a:srgbClr val="7A223D"/>
                </a:solidFill>
                <a:latin typeface="Adobe Caslon Pro" pitchFamily="18" charset="0"/>
              </a:defRPr>
            </a:lvl9pPr>
          </a:lstStyle>
          <a:p>
            <a:pPr marL="0" marR="0" lvl="0" indent="0" algn="ctr" defTabSz="914400" rtl="0" eaLnBrk="0" fontAlgn="base" latinLnBrk="0" hangingPunct="0">
              <a:lnSpc>
                <a:spcPct val="90000"/>
              </a:lnSpc>
              <a:spcBef>
                <a:spcPts val="2400"/>
              </a:spcBef>
              <a:spcAft>
                <a:spcPct val="0"/>
              </a:spcAft>
              <a:buClr>
                <a:srgbClr val="DE2A00"/>
              </a:buClr>
              <a:buSzPct val="100000"/>
              <a:buFont typeface="+mj-lt"/>
              <a:buNone/>
              <a:tabLst/>
              <a:defRPr/>
            </a:pPr>
            <a:r>
              <a:rPr kumimoji="0" lang="en-US" altLang="en-US" sz="1800" b="1" i="0" u="none" strike="noStrike" kern="0" cap="none" spc="0" normalizeH="0" baseline="0" noProof="0" dirty="0">
                <a:ln>
                  <a:noFill/>
                </a:ln>
                <a:solidFill>
                  <a:srgbClr val="404041"/>
                </a:solidFill>
                <a:effectLst/>
                <a:uLnTx/>
                <a:uFillTx/>
                <a:latin typeface="Arial Nova Cond Light" panose="020B0306020202020204" pitchFamily="34" charset="0"/>
                <a:ea typeface="MS PGothic" pitchFamily="34" charset="-128"/>
                <a:cs typeface="Arial" panose="020B0604020202020204" pitchFamily="34" charset="0"/>
              </a:rPr>
              <a:t>Consult</a:t>
            </a:r>
            <a:endParaRPr kumimoji="0" lang="en-US" altLang="en-US" sz="1200" b="1" i="0" u="none" strike="noStrike" kern="1200" cap="none" spc="0" normalizeH="0" baseline="0" noProof="0" dirty="0">
              <a:ln>
                <a:noFill/>
              </a:ln>
              <a:solidFill>
                <a:srgbClr val="404041"/>
              </a:solidFill>
              <a:effectLst/>
              <a:uLnTx/>
              <a:uFillTx/>
              <a:latin typeface="Arial Nova Cond Light" panose="020B0306020202020204" pitchFamily="34" charset="0"/>
              <a:ea typeface="MS PGothic" pitchFamily="34" charset="-128"/>
              <a:cs typeface="Arial" panose="020B0604020202020204" pitchFamily="34" charset="0"/>
            </a:endParaRPr>
          </a:p>
          <a:p>
            <a:pPr marL="0" marR="0" lvl="0" indent="0" algn="ctr" defTabSz="914400" rtl="0" eaLnBrk="0" fontAlgn="base" latinLnBrk="0" hangingPunct="0">
              <a:lnSpc>
                <a:spcPct val="90000"/>
              </a:lnSpc>
              <a:spcBef>
                <a:spcPts val="600"/>
              </a:spcBef>
              <a:spcAft>
                <a:spcPct val="0"/>
              </a:spcAft>
              <a:buClr>
                <a:srgbClr val="DE2A00"/>
              </a:buClr>
              <a:buSzPct val="100000"/>
              <a:buFont typeface="+mj-lt"/>
              <a:buNone/>
              <a:tabLst/>
              <a:defRPr/>
            </a:pPr>
            <a:r>
              <a:rPr kumimoji="0" lang="en-US" altLang="en-US" sz="1400" b="0" i="0" u="none" strike="noStrike" kern="1200" cap="none" spc="0" normalizeH="0" baseline="0" noProof="0" dirty="0">
                <a:ln>
                  <a:noFill/>
                </a:ln>
                <a:solidFill>
                  <a:srgbClr val="404041"/>
                </a:solidFill>
                <a:effectLst/>
                <a:uLnTx/>
                <a:uFillTx/>
                <a:latin typeface="Arial Nova Cond Light" panose="020B0306020202020204" pitchFamily="34" charset="0"/>
                <a:ea typeface="MS PGothic" pitchFamily="34" charset="-128"/>
                <a:cs typeface="Arial" panose="020B0604020202020204" pitchFamily="34" charset="0"/>
              </a:rPr>
              <a:t>August – October 2023</a:t>
            </a:r>
          </a:p>
        </p:txBody>
      </p:sp>
      <p:sp>
        <p:nvSpPr>
          <p:cNvPr id="27" name="Arrow: Right 26">
            <a:extLst>
              <a:ext uri="{FF2B5EF4-FFF2-40B4-BE49-F238E27FC236}">
                <a16:creationId xmlns:a16="http://schemas.microsoft.com/office/drawing/2014/main" id="{13268117-EE56-4A18-9972-0CCA0337073C}"/>
              </a:ext>
            </a:extLst>
          </p:cNvPr>
          <p:cNvSpPr/>
          <p:nvPr/>
        </p:nvSpPr>
        <p:spPr>
          <a:xfrm>
            <a:off x="3531670" y="3088970"/>
            <a:ext cx="7406405" cy="962025"/>
          </a:xfrm>
          <a:prstGeom prst="rightArrow">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ova Cond Light" panose="020B0306020202020204" pitchFamily="34" charset="0"/>
                <a:ea typeface="+mn-ea"/>
                <a:cs typeface="+mn-cs"/>
              </a:rPr>
              <a:t>  Public Engagement		</a:t>
            </a:r>
          </a:p>
        </p:txBody>
      </p:sp>
      <p:sp>
        <p:nvSpPr>
          <p:cNvPr id="28" name="Isosceles Triangle 27">
            <a:extLst>
              <a:ext uri="{FF2B5EF4-FFF2-40B4-BE49-F238E27FC236}">
                <a16:creationId xmlns:a16="http://schemas.microsoft.com/office/drawing/2014/main" id="{7AD2EEA5-3D36-4D88-AEA2-3CC0F2EEE701}"/>
              </a:ext>
            </a:extLst>
          </p:cNvPr>
          <p:cNvSpPr/>
          <p:nvPr/>
        </p:nvSpPr>
        <p:spPr>
          <a:xfrm rot="5400000">
            <a:off x="3198324" y="2616181"/>
            <a:ext cx="581584" cy="22266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a:ea typeface="+mn-ea"/>
              <a:cs typeface="+mn-cs"/>
            </a:endParaRPr>
          </a:p>
        </p:txBody>
      </p:sp>
      <p:sp>
        <p:nvSpPr>
          <p:cNvPr id="29" name="Isosceles Triangle 28">
            <a:extLst>
              <a:ext uri="{FF2B5EF4-FFF2-40B4-BE49-F238E27FC236}">
                <a16:creationId xmlns:a16="http://schemas.microsoft.com/office/drawing/2014/main" id="{63615D54-FCB2-4961-BACB-AA4C6390A472}"/>
              </a:ext>
            </a:extLst>
          </p:cNvPr>
          <p:cNvSpPr/>
          <p:nvPr/>
        </p:nvSpPr>
        <p:spPr>
          <a:xfrm rot="5400000">
            <a:off x="5291164" y="2616182"/>
            <a:ext cx="581584" cy="22266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a:ea typeface="+mn-ea"/>
              <a:cs typeface="+mn-cs"/>
            </a:endParaRPr>
          </a:p>
        </p:txBody>
      </p:sp>
      <p:sp>
        <p:nvSpPr>
          <p:cNvPr id="30" name="Isosceles Triangle 29">
            <a:extLst>
              <a:ext uri="{FF2B5EF4-FFF2-40B4-BE49-F238E27FC236}">
                <a16:creationId xmlns:a16="http://schemas.microsoft.com/office/drawing/2014/main" id="{8281587B-3AA6-4613-A494-529C73C82220}"/>
              </a:ext>
            </a:extLst>
          </p:cNvPr>
          <p:cNvSpPr/>
          <p:nvPr/>
        </p:nvSpPr>
        <p:spPr>
          <a:xfrm rot="5400000">
            <a:off x="7384003" y="2616182"/>
            <a:ext cx="581584" cy="22266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a:ea typeface="+mn-ea"/>
              <a:cs typeface="+mn-cs"/>
            </a:endParaRPr>
          </a:p>
        </p:txBody>
      </p:sp>
      <p:sp>
        <p:nvSpPr>
          <p:cNvPr id="31" name="Isosceles Triangle 30">
            <a:extLst>
              <a:ext uri="{FF2B5EF4-FFF2-40B4-BE49-F238E27FC236}">
                <a16:creationId xmlns:a16="http://schemas.microsoft.com/office/drawing/2014/main" id="{86AC6D30-FB19-49A6-AD4F-63FB844A68B9}"/>
              </a:ext>
            </a:extLst>
          </p:cNvPr>
          <p:cNvSpPr/>
          <p:nvPr/>
        </p:nvSpPr>
        <p:spPr>
          <a:xfrm rot="5400000">
            <a:off x="9476842" y="2616182"/>
            <a:ext cx="581584" cy="22266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a:ea typeface="+mn-ea"/>
              <a:cs typeface="+mn-cs"/>
            </a:endParaRPr>
          </a:p>
        </p:txBody>
      </p:sp>
      <p:sp>
        <p:nvSpPr>
          <p:cNvPr id="3" name="Rectangle: Rounded Corners 2">
            <a:extLst>
              <a:ext uri="{FF2B5EF4-FFF2-40B4-BE49-F238E27FC236}">
                <a16:creationId xmlns:a16="http://schemas.microsoft.com/office/drawing/2014/main" id="{47B06946-BCDB-47AA-884C-49883735C129}"/>
              </a:ext>
            </a:extLst>
          </p:cNvPr>
          <p:cNvSpPr/>
          <p:nvPr/>
        </p:nvSpPr>
        <p:spPr>
          <a:xfrm>
            <a:off x="5445566" y="1934327"/>
            <a:ext cx="2311921" cy="3343729"/>
          </a:xfrm>
          <a:prstGeom prst="roundRect">
            <a:avLst/>
          </a:prstGeom>
          <a:noFill/>
          <a:ln w="57150">
            <a:solidFill>
              <a:schemeClr val="accent2"/>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a:ea typeface="+mn-ea"/>
              <a:cs typeface="+mn-cs"/>
            </a:endParaRPr>
          </a:p>
        </p:txBody>
      </p:sp>
    </p:spTree>
    <p:extLst>
      <p:ext uri="{BB962C8B-B14F-4D97-AF65-F5344CB8AC3E}">
        <p14:creationId xmlns:p14="http://schemas.microsoft.com/office/powerpoint/2010/main" val="409606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385EEA9-EE61-4770-B2E2-F0C9226C6A9A}"/>
              </a:ext>
            </a:extLst>
          </p:cNvPr>
          <p:cNvSpPr>
            <a:spLocks noGrp="1"/>
          </p:cNvSpPr>
          <p:nvPr>
            <p:ph type="title"/>
          </p:nvPr>
        </p:nvSpPr>
        <p:spPr>
          <a:xfrm>
            <a:off x="831850" y="1709738"/>
            <a:ext cx="6304674" cy="2852737"/>
          </a:xfrm>
        </p:spPr>
        <p:txBody>
          <a:bodyPr/>
          <a:lstStyle/>
          <a:p>
            <a:r>
              <a:rPr lang="en-US" dirty="0"/>
              <a:t>Land Use Scenario Planning</a:t>
            </a:r>
          </a:p>
        </p:txBody>
      </p:sp>
      <p:sp>
        <p:nvSpPr>
          <p:cNvPr id="4" name="Text Placeholder 3">
            <a:extLst>
              <a:ext uri="{FF2B5EF4-FFF2-40B4-BE49-F238E27FC236}">
                <a16:creationId xmlns:a16="http://schemas.microsoft.com/office/drawing/2014/main" id="{DD6559E8-0015-4B81-B4F3-9147B15DB026}"/>
              </a:ext>
            </a:extLst>
          </p:cNvPr>
          <p:cNvSpPr>
            <a:spLocks noGrp="1"/>
          </p:cNvSpPr>
          <p:nvPr>
            <p:ph type="body" idx="1"/>
          </p:nvPr>
        </p:nvSpPr>
        <p:spPr/>
        <p:txBody>
          <a:bodyPr>
            <a:normAutofit/>
          </a:bodyPr>
          <a:lstStyle/>
          <a:p>
            <a:r>
              <a:rPr lang="en-US" sz="4400" dirty="0"/>
              <a:t>Preferred Scenario</a:t>
            </a:r>
          </a:p>
        </p:txBody>
      </p:sp>
    </p:spTree>
    <p:extLst>
      <p:ext uri="{BB962C8B-B14F-4D97-AF65-F5344CB8AC3E}">
        <p14:creationId xmlns:p14="http://schemas.microsoft.com/office/powerpoint/2010/main" val="125168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DA42D-BB3E-42AD-B8B5-050B24A71AE8}"/>
              </a:ext>
            </a:extLst>
          </p:cNvPr>
          <p:cNvSpPr>
            <a:spLocks noGrp="1"/>
          </p:cNvSpPr>
          <p:nvPr>
            <p:ph type="title"/>
          </p:nvPr>
        </p:nvSpPr>
        <p:spPr/>
        <p:txBody>
          <a:bodyPr/>
          <a:lstStyle/>
          <a:p>
            <a:r>
              <a:rPr lang="en-US" dirty="0"/>
              <a:t>Land Use Scenario Planning </a:t>
            </a:r>
            <a:r>
              <a:rPr lang="en-US" b="0" dirty="0">
                <a:solidFill>
                  <a:schemeClr val="accent4"/>
                </a:solidFill>
              </a:rPr>
              <a:t>| Process</a:t>
            </a:r>
            <a:endParaRPr lang="en-US" dirty="0"/>
          </a:p>
        </p:txBody>
      </p:sp>
      <p:cxnSp>
        <p:nvCxnSpPr>
          <p:cNvPr id="4" name="Straight Connector 3">
            <a:extLst>
              <a:ext uri="{FF2B5EF4-FFF2-40B4-BE49-F238E27FC236}">
                <a16:creationId xmlns:a16="http://schemas.microsoft.com/office/drawing/2014/main" id="{AD53FFA4-FB7C-4BEC-A9B4-A84183D1E872}"/>
              </a:ext>
            </a:extLst>
          </p:cNvPr>
          <p:cNvCxnSpPr>
            <a:cxnSpLocks/>
          </p:cNvCxnSpPr>
          <p:nvPr/>
        </p:nvCxnSpPr>
        <p:spPr>
          <a:xfrm flipH="1">
            <a:off x="1554189" y="1331475"/>
            <a:ext cx="1045028" cy="0"/>
          </a:xfrm>
          <a:prstGeom prst="line">
            <a:avLst/>
          </a:prstGeom>
          <a:ln w="9525">
            <a:solidFill>
              <a:schemeClr val="accent6"/>
            </a:solidFill>
          </a:ln>
        </p:spPr>
        <p:style>
          <a:lnRef idx="1">
            <a:schemeClr val="accent6"/>
          </a:lnRef>
          <a:fillRef idx="0">
            <a:schemeClr val="accent6"/>
          </a:fillRef>
          <a:effectRef idx="0">
            <a:schemeClr val="accent6"/>
          </a:effectRef>
          <a:fontRef idx="minor">
            <a:schemeClr val="tx1"/>
          </a:fontRef>
        </p:style>
      </p:cxnSp>
      <p:sp>
        <p:nvSpPr>
          <p:cNvPr id="6" name="Content Placeholder 5">
            <a:extLst>
              <a:ext uri="{FF2B5EF4-FFF2-40B4-BE49-F238E27FC236}">
                <a16:creationId xmlns:a16="http://schemas.microsoft.com/office/drawing/2014/main" id="{F59398F7-093A-4B46-8B04-644D082C143B}"/>
              </a:ext>
            </a:extLst>
          </p:cNvPr>
          <p:cNvSpPr>
            <a:spLocks noGrp="1"/>
          </p:cNvSpPr>
          <p:nvPr>
            <p:ph idx="1"/>
          </p:nvPr>
        </p:nvSpPr>
        <p:spPr>
          <a:xfrm>
            <a:off x="1438835" y="4751037"/>
            <a:ext cx="5988126" cy="1751045"/>
          </a:xfrm>
        </p:spPr>
        <p:txBody>
          <a:bodyPr/>
          <a:lstStyle/>
          <a:p>
            <a:pPr marL="0" indent="0">
              <a:buNone/>
            </a:pPr>
            <a:r>
              <a:rPr lang="en-US" dirty="0"/>
              <a:t>Scenarios are </a:t>
            </a:r>
            <a:r>
              <a:rPr lang="en-US" b="1" dirty="0">
                <a:solidFill>
                  <a:srgbClr val="75B543"/>
                </a:solidFill>
              </a:rPr>
              <a:t>illustrative examples</a:t>
            </a:r>
            <a:r>
              <a:rPr lang="en-US" dirty="0"/>
              <a:t> that provide insight into different futures and associated outcomes </a:t>
            </a:r>
          </a:p>
        </p:txBody>
      </p:sp>
      <p:sp>
        <p:nvSpPr>
          <p:cNvPr id="7" name="Oval 6">
            <a:extLst>
              <a:ext uri="{FF2B5EF4-FFF2-40B4-BE49-F238E27FC236}">
                <a16:creationId xmlns:a16="http://schemas.microsoft.com/office/drawing/2014/main" id="{64F181D1-E29E-45DE-A552-CFF24D7AA2B3}"/>
              </a:ext>
            </a:extLst>
          </p:cNvPr>
          <p:cNvSpPr/>
          <p:nvPr/>
        </p:nvSpPr>
        <p:spPr>
          <a:xfrm>
            <a:off x="552316" y="1594427"/>
            <a:ext cx="1846084" cy="1083314"/>
          </a:xfrm>
          <a:prstGeom prst="ellipse">
            <a:avLst/>
          </a:prstGeom>
          <a:solidFill>
            <a:schemeClr val="bg2">
              <a:alpha val="50000"/>
            </a:schemeClr>
          </a:solidFill>
          <a:ln w="88900" cap="flat" cmpd="sng" algn="ctr">
            <a:solidFill>
              <a:schemeClr val="bg1">
                <a:lumMod val="50000"/>
              </a:schemeClr>
            </a:solidFill>
            <a:prstDash val="sysDot"/>
            <a:miter lim="800000"/>
          </a:ln>
          <a:effectLst/>
        </p:spPr>
        <p:txBody>
          <a:bodyPr rtlCol="0" anchor="ctr"/>
          <a:lstStyle/>
          <a:p>
            <a:pPr algn="ctr">
              <a:defRPr/>
            </a:pPr>
            <a:r>
              <a:rPr lang="en-US" sz="2400" b="1" kern="0" dirty="0">
                <a:solidFill>
                  <a:prstClr val="black"/>
                </a:solidFill>
                <a:latin typeface="Montserrat" panose="02000505000000020004" pitchFamily="2" charset="0"/>
              </a:rPr>
              <a:t>Today</a:t>
            </a:r>
          </a:p>
        </p:txBody>
      </p:sp>
      <p:sp>
        <p:nvSpPr>
          <p:cNvPr id="8" name="Oval 7">
            <a:extLst>
              <a:ext uri="{FF2B5EF4-FFF2-40B4-BE49-F238E27FC236}">
                <a16:creationId xmlns:a16="http://schemas.microsoft.com/office/drawing/2014/main" id="{5A408F8B-E6DB-4199-B494-E2CD76E3CC28}"/>
              </a:ext>
            </a:extLst>
          </p:cNvPr>
          <p:cNvSpPr/>
          <p:nvPr/>
        </p:nvSpPr>
        <p:spPr>
          <a:xfrm>
            <a:off x="9647204" y="1611895"/>
            <a:ext cx="1992479" cy="1083314"/>
          </a:xfrm>
          <a:prstGeom prst="ellipse">
            <a:avLst/>
          </a:prstGeom>
          <a:solidFill>
            <a:srgbClr val="75B543">
              <a:alpha val="50000"/>
            </a:srgbClr>
          </a:solidFill>
          <a:ln w="88900" cap="flat" cmpd="sng" algn="ctr">
            <a:solidFill>
              <a:schemeClr val="accent4"/>
            </a:solidFill>
            <a:prstDash val="sysDot"/>
            <a:miter lim="800000"/>
          </a:ln>
          <a:effectLst/>
        </p:spPr>
        <p:txBody>
          <a:bodyPr rtlCol="0" anchor="ctr"/>
          <a:lstStyle/>
          <a:p>
            <a:pPr algn="ctr">
              <a:defRPr/>
            </a:pPr>
            <a:r>
              <a:rPr lang="en-US" b="1" kern="0" dirty="0">
                <a:solidFill>
                  <a:prstClr val="black"/>
                </a:solidFill>
                <a:latin typeface="+mj-lt"/>
              </a:rPr>
              <a:t>Existing Plans Scenario</a:t>
            </a:r>
          </a:p>
        </p:txBody>
      </p:sp>
      <p:sp>
        <p:nvSpPr>
          <p:cNvPr id="9" name="Oval 8">
            <a:extLst>
              <a:ext uri="{FF2B5EF4-FFF2-40B4-BE49-F238E27FC236}">
                <a16:creationId xmlns:a16="http://schemas.microsoft.com/office/drawing/2014/main" id="{0B831609-B7D8-47B9-BCFD-98B79F0E6D82}"/>
              </a:ext>
            </a:extLst>
          </p:cNvPr>
          <p:cNvSpPr/>
          <p:nvPr/>
        </p:nvSpPr>
        <p:spPr>
          <a:xfrm>
            <a:off x="9647205" y="3088007"/>
            <a:ext cx="1992478" cy="1083314"/>
          </a:xfrm>
          <a:prstGeom prst="ellipse">
            <a:avLst/>
          </a:prstGeom>
          <a:solidFill>
            <a:schemeClr val="accent6">
              <a:alpha val="50000"/>
            </a:schemeClr>
          </a:solidFill>
          <a:ln w="88900" cap="flat" cmpd="sng" algn="ctr">
            <a:solidFill>
              <a:schemeClr val="accent6"/>
            </a:solidFill>
            <a:prstDash val="sysDot"/>
            <a:miter lim="800000"/>
          </a:ln>
          <a:effectLst/>
        </p:spPr>
        <p:txBody>
          <a:bodyPr rtlCol="0" anchor="ctr"/>
          <a:lstStyle/>
          <a:p>
            <a:pPr algn="ctr">
              <a:defRPr/>
            </a:pPr>
            <a:r>
              <a:rPr lang="en-US" b="1" kern="0" dirty="0">
                <a:solidFill>
                  <a:prstClr val="black"/>
                </a:solidFill>
                <a:latin typeface="+mj-lt"/>
              </a:rPr>
              <a:t>Scenario A</a:t>
            </a:r>
          </a:p>
          <a:p>
            <a:pPr algn="ctr">
              <a:defRPr/>
            </a:pPr>
            <a:r>
              <a:rPr lang="en-US" b="1" kern="0" dirty="0">
                <a:solidFill>
                  <a:prstClr val="black"/>
                </a:solidFill>
                <a:latin typeface="+mj-lt"/>
              </a:rPr>
              <a:t>Corridors</a:t>
            </a:r>
          </a:p>
        </p:txBody>
      </p:sp>
      <p:sp>
        <p:nvSpPr>
          <p:cNvPr id="10" name="Oval 9">
            <a:extLst>
              <a:ext uri="{FF2B5EF4-FFF2-40B4-BE49-F238E27FC236}">
                <a16:creationId xmlns:a16="http://schemas.microsoft.com/office/drawing/2014/main" id="{2F3A0C15-6007-4A22-ADF5-17E9EE295BD3}"/>
              </a:ext>
            </a:extLst>
          </p:cNvPr>
          <p:cNvSpPr/>
          <p:nvPr/>
        </p:nvSpPr>
        <p:spPr>
          <a:xfrm>
            <a:off x="9647204" y="4564119"/>
            <a:ext cx="1992477" cy="1083314"/>
          </a:xfrm>
          <a:prstGeom prst="ellipse">
            <a:avLst/>
          </a:prstGeom>
          <a:solidFill>
            <a:schemeClr val="accent2">
              <a:alpha val="50000"/>
            </a:schemeClr>
          </a:solidFill>
          <a:ln w="88900" cap="flat" cmpd="sng" algn="ctr">
            <a:solidFill>
              <a:schemeClr val="accent3"/>
            </a:solidFill>
            <a:prstDash val="sysDot"/>
            <a:miter lim="800000"/>
          </a:ln>
          <a:effectLst/>
        </p:spPr>
        <p:txBody>
          <a:bodyPr rtlCol="0" anchor="ctr"/>
          <a:lstStyle/>
          <a:p>
            <a:pPr algn="ctr">
              <a:defRPr/>
            </a:pPr>
            <a:r>
              <a:rPr lang="en-US" b="1" kern="0" dirty="0">
                <a:solidFill>
                  <a:prstClr val="black"/>
                </a:solidFill>
                <a:latin typeface="+mj-lt"/>
              </a:rPr>
              <a:t>Scenario B</a:t>
            </a:r>
          </a:p>
          <a:p>
            <a:pPr algn="ctr">
              <a:defRPr/>
            </a:pPr>
            <a:r>
              <a:rPr lang="en-US" b="1" kern="0" dirty="0">
                <a:solidFill>
                  <a:prstClr val="black"/>
                </a:solidFill>
                <a:latin typeface="+mj-lt"/>
              </a:rPr>
              <a:t>Centers</a:t>
            </a:r>
          </a:p>
        </p:txBody>
      </p:sp>
      <p:sp>
        <p:nvSpPr>
          <p:cNvPr id="11" name="Right Arrow 18">
            <a:extLst>
              <a:ext uri="{FF2B5EF4-FFF2-40B4-BE49-F238E27FC236}">
                <a16:creationId xmlns:a16="http://schemas.microsoft.com/office/drawing/2014/main" id="{6B16BF9D-9947-4D82-A4FC-45334591CF9F}"/>
              </a:ext>
            </a:extLst>
          </p:cNvPr>
          <p:cNvSpPr/>
          <p:nvPr/>
        </p:nvSpPr>
        <p:spPr>
          <a:xfrm>
            <a:off x="2660168" y="1805495"/>
            <a:ext cx="6758512" cy="661176"/>
          </a:xfrm>
          <a:prstGeom prst="rightArrow">
            <a:avLst/>
          </a:prstGeom>
          <a:solidFill>
            <a:srgbClr val="75B543"/>
          </a:solidFill>
          <a:ln>
            <a:noFill/>
          </a:ln>
          <a:effectLst>
            <a:outerShdw blurRad="57150" dist="19050" dir="5400000" algn="ctr" rotWithShape="0">
              <a:srgbClr val="000000">
                <a:alpha val="63000"/>
              </a:srgbClr>
            </a:outerShdw>
          </a:effectLst>
        </p:spPr>
        <p:txBody>
          <a:bodyPr rtlCol="0" anchor="ctr"/>
          <a:lstStyle/>
          <a:p>
            <a:pPr algn="ctr">
              <a:defRPr/>
            </a:pPr>
            <a:r>
              <a:rPr lang="en-US" b="1" i="1" kern="0" dirty="0">
                <a:solidFill>
                  <a:prstClr val="white"/>
                </a:solidFill>
                <a:latin typeface="Montserrat" panose="02000505000000020004" pitchFamily="2" charset="0"/>
              </a:rPr>
              <a:t>Current Trend</a:t>
            </a:r>
          </a:p>
        </p:txBody>
      </p:sp>
      <p:sp>
        <p:nvSpPr>
          <p:cNvPr id="12" name="Right Arrow 19">
            <a:extLst>
              <a:ext uri="{FF2B5EF4-FFF2-40B4-BE49-F238E27FC236}">
                <a16:creationId xmlns:a16="http://schemas.microsoft.com/office/drawing/2014/main" id="{663A86E4-128C-4FC8-87D3-AFBF60B2B22E}"/>
              </a:ext>
            </a:extLst>
          </p:cNvPr>
          <p:cNvSpPr/>
          <p:nvPr/>
        </p:nvSpPr>
        <p:spPr>
          <a:xfrm rot="960000">
            <a:off x="2408124" y="3653456"/>
            <a:ext cx="7172621" cy="661176"/>
          </a:xfrm>
          <a:prstGeom prst="rightArrow">
            <a:avLst/>
          </a:prstGeom>
          <a:solidFill>
            <a:schemeClr val="accent2"/>
          </a:solidFill>
          <a:ln>
            <a:noFill/>
          </a:ln>
          <a:effectLst>
            <a:outerShdw blurRad="57150" dist="19050" dir="5400000" algn="ctr" rotWithShape="0">
              <a:srgbClr val="000000">
                <a:alpha val="63000"/>
              </a:srgbClr>
            </a:outerShdw>
          </a:effectLst>
        </p:spPr>
        <p:txBody>
          <a:bodyPr rtlCol="0" anchor="ctr"/>
          <a:lstStyle/>
          <a:p>
            <a:pPr algn="ctr">
              <a:defRPr/>
            </a:pPr>
            <a:r>
              <a:rPr lang="en-US" b="1" i="1" kern="0" dirty="0">
                <a:solidFill>
                  <a:prstClr val="white"/>
                </a:solidFill>
                <a:latin typeface="Montserrat" panose="02000505000000020004" pitchFamily="2" charset="0"/>
              </a:rPr>
              <a:t>Alternative Path</a:t>
            </a:r>
          </a:p>
        </p:txBody>
      </p:sp>
      <p:sp>
        <p:nvSpPr>
          <p:cNvPr id="13" name="Right Arrow 20">
            <a:extLst>
              <a:ext uri="{FF2B5EF4-FFF2-40B4-BE49-F238E27FC236}">
                <a16:creationId xmlns:a16="http://schemas.microsoft.com/office/drawing/2014/main" id="{4567647F-8BA5-4DBD-A2D6-8563ED318388}"/>
              </a:ext>
            </a:extLst>
          </p:cNvPr>
          <p:cNvSpPr/>
          <p:nvPr/>
        </p:nvSpPr>
        <p:spPr>
          <a:xfrm rot="480000">
            <a:off x="2606483" y="2727715"/>
            <a:ext cx="6937284" cy="661176"/>
          </a:xfrm>
          <a:prstGeom prst="rightArrow">
            <a:avLst/>
          </a:prstGeom>
          <a:solidFill>
            <a:schemeClr val="accent6"/>
          </a:solidFill>
          <a:ln>
            <a:noFill/>
          </a:ln>
          <a:effectLst>
            <a:outerShdw blurRad="57150" dist="19050" dir="5400000" algn="ctr" rotWithShape="0">
              <a:srgbClr val="000000">
                <a:alpha val="63000"/>
              </a:srgbClr>
            </a:outerShdw>
          </a:effectLst>
        </p:spPr>
        <p:txBody>
          <a:bodyPr rtlCol="0" anchor="ctr"/>
          <a:lstStyle/>
          <a:p>
            <a:pPr algn="ctr">
              <a:defRPr/>
            </a:pPr>
            <a:r>
              <a:rPr lang="en-US" b="1" i="1" kern="0" dirty="0">
                <a:solidFill>
                  <a:prstClr val="white"/>
                </a:solidFill>
                <a:latin typeface="Montserrat" panose="02000505000000020004" pitchFamily="2" charset="0"/>
              </a:rPr>
              <a:t>Alternative Path</a:t>
            </a:r>
          </a:p>
        </p:txBody>
      </p:sp>
      <p:sp>
        <p:nvSpPr>
          <p:cNvPr id="3" name="TextBox 2">
            <a:extLst>
              <a:ext uri="{FF2B5EF4-FFF2-40B4-BE49-F238E27FC236}">
                <a16:creationId xmlns:a16="http://schemas.microsoft.com/office/drawing/2014/main" id="{7569E3EA-7C52-B98D-1B2A-D626D3E54148}"/>
              </a:ext>
            </a:extLst>
          </p:cNvPr>
          <p:cNvSpPr txBox="1"/>
          <p:nvPr/>
        </p:nvSpPr>
        <p:spPr>
          <a:xfrm>
            <a:off x="9589465" y="977840"/>
            <a:ext cx="1992479" cy="461665"/>
          </a:xfrm>
          <a:prstGeom prst="rect">
            <a:avLst/>
          </a:prstGeom>
          <a:noFill/>
        </p:spPr>
        <p:txBody>
          <a:bodyPr wrap="square" rtlCol="0">
            <a:spAutoFit/>
          </a:bodyPr>
          <a:lstStyle/>
          <a:p>
            <a:pPr algn="ctr"/>
            <a:r>
              <a:rPr lang="en-US" sz="2400" b="1" dirty="0">
                <a:solidFill>
                  <a:schemeClr val="accent4"/>
                </a:solidFill>
              </a:rPr>
              <a:t>2055</a:t>
            </a:r>
          </a:p>
        </p:txBody>
      </p:sp>
    </p:spTree>
    <p:extLst>
      <p:ext uri="{BB962C8B-B14F-4D97-AF65-F5344CB8AC3E}">
        <p14:creationId xmlns:p14="http://schemas.microsoft.com/office/powerpoint/2010/main" val="106279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7.2"/>
</p:tagLst>
</file>

<file path=ppt/tags/tag2.xml><?xml version="1.0" encoding="utf-8"?>
<p:tagLst xmlns:a="http://schemas.openxmlformats.org/drawingml/2006/main" xmlns:r="http://schemas.openxmlformats.org/officeDocument/2006/relationships" xmlns:p="http://schemas.openxmlformats.org/presentationml/2006/main">
  <p:tag name="TIMING" val="|8.8|1.5|1.3"/>
</p:tagLst>
</file>

<file path=ppt/theme/theme1.xml><?xml version="1.0" encoding="utf-8"?>
<a:theme xmlns:a="http://schemas.openxmlformats.org/drawingml/2006/main" name="1_Office Theme">
  <a:themeElements>
    <a:clrScheme name="Custom 2">
      <a:dk1>
        <a:srgbClr val="404041"/>
      </a:dk1>
      <a:lt1>
        <a:sysClr val="window" lastClr="FFFFFF"/>
      </a:lt1>
      <a:dk2>
        <a:srgbClr val="515254"/>
      </a:dk2>
      <a:lt2>
        <a:srgbClr val="C7C8CA"/>
      </a:lt2>
      <a:accent1>
        <a:srgbClr val="A20C33"/>
      </a:accent1>
      <a:accent2>
        <a:srgbClr val="F58022"/>
      </a:accent2>
      <a:accent3>
        <a:srgbClr val="FFB600"/>
      </a:accent3>
      <a:accent4>
        <a:srgbClr val="75B543"/>
      </a:accent4>
      <a:accent5>
        <a:srgbClr val="592C82"/>
      </a:accent5>
      <a:accent6>
        <a:srgbClr val="008D9E"/>
      </a:accent6>
      <a:hlink>
        <a:srgbClr val="42859E"/>
      </a:hlink>
      <a:folHlink>
        <a:srgbClr val="C0D5DD"/>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2681</Words>
  <Application>Microsoft Office PowerPoint</Application>
  <PresentationFormat>Widescreen</PresentationFormat>
  <Paragraphs>346</Paragraphs>
  <Slides>38</Slides>
  <Notes>38</Notes>
  <HiddenSlides>5</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Arial</vt:lpstr>
      <vt:lpstr>Arial Nova</vt:lpstr>
      <vt:lpstr>Arial Nova Cond Light</vt:lpstr>
      <vt:lpstr>Arial Nova Light</vt:lpstr>
      <vt:lpstr>Calibri</vt:lpstr>
      <vt:lpstr>Montserrat</vt:lpstr>
      <vt:lpstr>Open Sans</vt:lpstr>
      <vt:lpstr>Proxima Nova</vt:lpstr>
      <vt:lpstr>proxima-nova</vt:lpstr>
      <vt:lpstr>Wingdings</vt:lpstr>
      <vt:lpstr>Wingdings 3</vt:lpstr>
      <vt:lpstr>1_Office Theme</vt:lpstr>
      <vt:lpstr>Southeast Area Study Update</vt:lpstr>
      <vt:lpstr>PowerPoint Presentation</vt:lpstr>
      <vt:lpstr>Project Background </vt:lpstr>
      <vt:lpstr>What is the SEAS Update? </vt:lpstr>
      <vt:lpstr>PowerPoint Presentation</vt:lpstr>
      <vt:lpstr>What are the Outcomes?</vt:lpstr>
      <vt:lpstr>Project Schedule</vt:lpstr>
      <vt:lpstr>Land Use Scenario Planning</vt:lpstr>
      <vt:lpstr>Land Use Scenario Planning | Process</vt:lpstr>
      <vt:lpstr>Land Use Scenario Planning | Process</vt:lpstr>
      <vt:lpstr>Preferred Land Use Scenario | What We Heard</vt:lpstr>
      <vt:lpstr>Land Use Scenarios | Compared</vt:lpstr>
      <vt:lpstr>PowerPoint Presentation</vt:lpstr>
      <vt:lpstr>Land Use | Operationalizing Policies  </vt:lpstr>
      <vt:lpstr>Draft Modal Recommendations</vt:lpstr>
      <vt:lpstr>Recommendations | Development Process</vt:lpstr>
      <vt:lpstr>Recommendations | Bicycle and Pedestrian</vt:lpstr>
      <vt:lpstr>Recommendations | Transit</vt:lpstr>
      <vt:lpstr>Recommendations | Transit Supporting Policies</vt:lpstr>
      <vt:lpstr>Recommendations | Transit Supporting Policies </vt:lpstr>
      <vt:lpstr>Recommendations | Roadway</vt:lpstr>
      <vt:lpstr>Recommendations | Roadway</vt:lpstr>
      <vt:lpstr>Roadway | Wake County</vt:lpstr>
      <vt:lpstr>Roadway | Johnston County</vt:lpstr>
      <vt:lpstr>Recommendations | Intersection</vt:lpstr>
      <vt:lpstr>Intersection | Wake County</vt:lpstr>
      <vt:lpstr>Intersection | Johnston County</vt:lpstr>
      <vt:lpstr>Project Prioritization </vt:lpstr>
      <vt:lpstr>Prioritization | Criteria</vt:lpstr>
      <vt:lpstr>Prioritization | Criteria</vt:lpstr>
      <vt:lpstr>Prioritization | Process</vt:lpstr>
      <vt:lpstr>Public Engagement</vt:lpstr>
      <vt:lpstr>PowerPoint Presentation</vt:lpstr>
      <vt:lpstr>PowerPoint Presentation</vt:lpstr>
      <vt:lpstr>PowerPoint Presentation</vt:lpstr>
      <vt:lpstr>PowerPoint Presentation</vt:lpstr>
      <vt:lpstr>Ongoing &amp; Upcoming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Southeast Area Study Update</dc:title>
  <dc:creator>Moore, Marc</dc:creator>
  <cp:lastModifiedBy>Fluitt, Allison</cp:lastModifiedBy>
  <cp:revision>237</cp:revision>
  <dcterms:created xsi:type="dcterms:W3CDTF">2023-02-28T14:14:55Z</dcterms:created>
  <dcterms:modified xsi:type="dcterms:W3CDTF">2023-06-15T17:02:02Z</dcterms:modified>
</cp:coreProperties>
</file>